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Bebas Neue"/>
      <p:regular r:id="rId18"/>
    </p:embeddedFont>
    <p:embeddedFont>
      <p:font typeface="Lato Light"/>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7" roundtripDataSignature="AMtx7miKN4I56aXRg9YKyILFFxIDJ92T4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atoLight-bold.fntdata"/><Relationship Id="rId22" Type="http://schemas.openxmlformats.org/officeDocument/2006/relationships/font" Target="fonts/LatoLight-boldItalic.fntdata"/><Relationship Id="rId21" Type="http://schemas.openxmlformats.org/officeDocument/2006/relationships/font" Target="fonts/LatoLight-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LatoLight-regular.fntdata"/><Relationship Id="rId18" Type="http://schemas.openxmlformats.org/officeDocument/2006/relationships/font" Target="fonts/BebasNeu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5" name="Shape 1865"/>
        <p:cNvGrpSpPr/>
        <p:nvPr/>
      </p:nvGrpSpPr>
      <p:grpSpPr>
        <a:xfrm>
          <a:off x="0" y="0"/>
          <a:ext cx="0" cy="0"/>
          <a:chOff x="0" y="0"/>
          <a:chExt cx="0" cy="0"/>
        </a:xfrm>
      </p:grpSpPr>
      <p:sp>
        <p:nvSpPr>
          <p:cNvPr id="1866" name="Google Shape;186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7" name="Google Shape;186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3" name="Shape 1923"/>
        <p:cNvGrpSpPr/>
        <p:nvPr/>
      </p:nvGrpSpPr>
      <p:grpSpPr>
        <a:xfrm>
          <a:off x="0" y="0"/>
          <a:ext cx="0" cy="0"/>
          <a:chOff x="0" y="0"/>
          <a:chExt cx="0" cy="0"/>
        </a:xfrm>
      </p:grpSpPr>
      <p:sp>
        <p:nvSpPr>
          <p:cNvPr id="1924" name="Google Shape;19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25" name="Google Shape;1925;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9" name="Shape 1929"/>
        <p:cNvGrpSpPr/>
        <p:nvPr/>
      </p:nvGrpSpPr>
      <p:grpSpPr>
        <a:xfrm>
          <a:off x="0" y="0"/>
          <a:ext cx="0" cy="0"/>
          <a:chOff x="0" y="0"/>
          <a:chExt cx="0" cy="0"/>
        </a:xfrm>
      </p:grpSpPr>
      <p:sp>
        <p:nvSpPr>
          <p:cNvPr id="1930" name="Google Shape;193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1" name="Google Shape;193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5" name="Shape 1935"/>
        <p:cNvGrpSpPr/>
        <p:nvPr/>
      </p:nvGrpSpPr>
      <p:grpSpPr>
        <a:xfrm>
          <a:off x="0" y="0"/>
          <a:ext cx="0" cy="0"/>
          <a:chOff x="0" y="0"/>
          <a:chExt cx="0" cy="0"/>
        </a:xfrm>
      </p:grpSpPr>
      <p:sp>
        <p:nvSpPr>
          <p:cNvPr id="1936" name="Google Shape;193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7" name="Google Shape;193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2" name="Shape 1872"/>
        <p:cNvGrpSpPr/>
        <p:nvPr/>
      </p:nvGrpSpPr>
      <p:grpSpPr>
        <a:xfrm>
          <a:off x="0" y="0"/>
          <a:ext cx="0" cy="0"/>
          <a:chOff x="0" y="0"/>
          <a:chExt cx="0" cy="0"/>
        </a:xfrm>
      </p:grpSpPr>
      <p:sp>
        <p:nvSpPr>
          <p:cNvPr id="1873" name="Google Shape;187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4" name="Google Shape;187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0" name="Shape 1880"/>
        <p:cNvGrpSpPr/>
        <p:nvPr/>
      </p:nvGrpSpPr>
      <p:grpSpPr>
        <a:xfrm>
          <a:off x="0" y="0"/>
          <a:ext cx="0" cy="0"/>
          <a:chOff x="0" y="0"/>
          <a:chExt cx="0" cy="0"/>
        </a:xfrm>
      </p:grpSpPr>
      <p:sp>
        <p:nvSpPr>
          <p:cNvPr id="1881" name="Google Shape;188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2" name="Google Shape;1882;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5" name="Shape 1885"/>
        <p:cNvGrpSpPr/>
        <p:nvPr/>
      </p:nvGrpSpPr>
      <p:grpSpPr>
        <a:xfrm>
          <a:off x="0" y="0"/>
          <a:ext cx="0" cy="0"/>
          <a:chOff x="0" y="0"/>
          <a:chExt cx="0" cy="0"/>
        </a:xfrm>
      </p:grpSpPr>
      <p:sp>
        <p:nvSpPr>
          <p:cNvPr id="1886" name="Google Shape;188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87" name="Google Shape;1887;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1" name="Shape 1891"/>
        <p:cNvGrpSpPr/>
        <p:nvPr/>
      </p:nvGrpSpPr>
      <p:grpSpPr>
        <a:xfrm>
          <a:off x="0" y="0"/>
          <a:ext cx="0" cy="0"/>
          <a:chOff x="0" y="0"/>
          <a:chExt cx="0" cy="0"/>
        </a:xfrm>
      </p:grpSpPr>
      <p:sp>
        <p:nvSpPr>
          <p:cNvPr id="1892" name="Google Shape;189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3" name="Google Shape;1893;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7" name="Shape 1897"/>
        <p:cNvGrpSpPr/>
        <p:nvPr/>
      </p:nvGrpSpPr>
      <p:grpSpPr>
        <a:xfrm>
          <a:off x="0" y="0"/>
          <a:ext cx="0" cy="0"/>
          <a:chOff x="0" y="0"/>
          <a:chExt cx="0" cy="0"/>
        </a:xfrm>
      </p:grpSpPr>
      <p:sp>
        <p:nvSpPr>
          <p:cNvPr id="1898" name="Google Shape;189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99" name="Google Shape;1899;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3" name="Shape 1903"/>
        <p:cNvGrpSpPr/>
        <p:nvPr/>
      </p:nvGrpSpPr>
      <p:grpSpPr>
        <a:xfrm>
          <a:off x="0" y="0"/>
          <a:ext cx="0" cy="0"/>
          <a:chOff x="0" y="0"/>
          <a:chExt cx="0" cy="0"/>
        </a:xfrm>
      </p:grpSpPr>
      <p:sp>
        <p:nvSpPr>
          <p:cNvPr id="1904" name="Google Shape;190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05" name="Google Shape;1905;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9" name="Shape 1909"/>
        <p:cNvGrpSpPr/>
        <p:nvPr/>
      </p:nvGrpSpPr>
      <p:grpSpPr>
        <a:xfrm>
          <a:off x="0" y="0"/>
          <a:ext cx="0" cy="0"/>
          <a:chOff x="0" y="0"/>
          <a:chExt cx="0" cy="0"/>
        </a:xfrm>
      </p:grpSpPr>
      <p:sp>
        <p:nvSpPr>
          <p:cNvPr id="1910" name="Google Shape;19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1" name="Google Shape;1911;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6" name="Shape 1916"/>
        <p:cNvGrpSpPr/>
        <p:nvPr/>
      </p:nvGrpSpPr>
      <p:grpSpPr>
        <a:xfrm>
          <a:off x="0" y="0"/>
          <a:ext cx="0" cy="0"/>
          <a:chOff x="0" y="0"/>
          <a:chExt cx="0" cy="0"/>
        </a:xfrm>
      </p:grpSpPr>
      <p:sp>
        <p:nvSpPr>
          <p:cNvPr id="1917" name="Google Shape;191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8" name="Google Shape;1918;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 name="Shape 8"/>
        <p:cNvGrpSpPr/>
        <p:nvPr/>
      </p:nvGrpSpPr>
      <p:grpSpPr>
        <a:xfrm>
          <a:off x="0" y="0"/>
          <a:ext cx="0" cy="0"/>
          <a:chOff x="0" y="0"/>
          <a:chExt cx="0" cy="0"/>
        </a:xfrm>
      </p:grpSpPr>
      <p:sp>
        <p:nvSpPr>
          <p:cNvPr id="9" name="Google Shape;9;p1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0" name="Google Shape;10;p14"/>
          <p:cNvSpPr/>
          <p:nvPr/>
        </p:nvSpPr>
        <p:spPr>
          <a:xfrm flipH="1" rot="10800000">
            <a:off x="0" y="36525"/>
            <a:ext cx="2405700" cy="954600"/>
          </a:xfrm>
          <a:prstGeom prst="rtTriangle">
            <a:avLst/>
          </a:prstGeom>
          <a:solidFill>
            <a:srgbClr val="48AF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1" name="Google Shape;11;p14"/>
          <p:cNvSpPr/>
          <p:nvPr/>
        </p:nvSpPr>
        <p:spPr>
          <a:xfrm flipH="1" rot="10800000">
            <a:off x="0" y="-94"/>
            <a:ext cx="3132000" cy="415800"/>
          </a:xfrm>
          <a:prstGeom prst="rtTriangle">
            <a:avLst/>
          </a:prstGeom>
          <a:solidFill>
            <a:srgbClr val="257F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2" name="Google Shape;12;p14"/>
          <p:cNvSpPr/>
          <p:nvPr/>
        </p:nvSpPr>
        <p:spPr>
          <a:xfrm flipH="1">
            <a:off x="6732300" y="3273828"/>
            <a:ext cx="2411700" cy="1869900"/>
          </a:xfrm>
          <a:prstGeom prst="rtTriangle">
            <a:avLst/>
          </a:prstGeom>
          <a:solidFill>
            <a:srgbClr val="3B3E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3" name="Google Shape;13;p14"/>
          <p:cNvSpPr/>
          <p:nvPr/>
        </p:nvSpPr>
        <p:spPr>
          <a:xfrm flipH="1">
            <a:off x="5004000" y="4303059"/>
            <a:ext cx="4140000" cy="840300"/>
          </a:xfrm>
          <a:prstGeom prst="rtTriangle">
            <a:avLst/>
          </a:prstGeom>
          <a:solidFill>
            <a:srgbClr val="1747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4" name="Google Shape;14;p14"/>
          <p:cNvPicPr preferRelativeResize="0"/>
          <p:nvPr/>
        </p:nvPicPr>
        <p:blipFill rotWithShape="1">
          <a:blip r:embed="rId2">
            <a:alphaModFix/>
          </a:blip>
          <a:srcRect b="0" l="0" r="0" t="0"/>
          <a:stretch/>
        </p:blipFill>
        <p:spPr>
          <a:xfrm>
            <a:off x="7920975" y="182000"/>
            <a:ext cx="902074" cy="1095400"/>
          </a:xfrm>
          <a:prstGeom prst="rect">
            <a:avLst/>
          </a:prstGeom>
          <a:noFill/>
          <a:ln>
            <a:noFill/>
          </a:ln>
        </p:spPr>
      </p:pic>
      <p:sp>
        <p:nvSpPr>
          <p:cNvPr id="15" name="Google Shape;15;p14"/>
          <p:cNvSpPr txBox="1"/>
          <p:nvPr>
            <p:ph idx="1" type="body"/>
          </p:nvPr>
        </p:nvSpPr>
        <p:spPr>
          <a:xfrm>
            <a:off x="770975" y="1299875"/>
            <a:ext cx="6723600" cy="2857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00"/>
              </a:spcBef>
              <a:spcAft>
                <a:spcPts val="0"/>
              </a:spcAft>
              <a:buClr>
                <a:srgbClr val="595959"/>
              </a:buClr>
              <a:buSzPts val="1800"/>
              <a:buChar char="•"/>
              <a:defRPr sz="1800">
                <a:solidFill>
                  <a:srgbClr val="595959"/>
                </a:solidFill>
              </a:defRPr>
            </a:lvl1pPr>
            <a:lvl2pPr indent="-342900" lvl="1" marL="914400" algn="l">
              <a:lnSpc>
                <a:spcPct val="90000"/>
              </a:lnSpc>
              <a:spcBef>
                <a:spcPts val="400"/>
              </a:spcBef>
              <a:spcAft>
                <a:spcPts val="0"/>
              </a:spcAft>
              <a:buClr>
                <a:srgbClr val="595959"/>
              </a:buClr>
              <a:buSzPts val="1800"/>
              <a:buChar char="•"/>
              <a:defRPr>
                <a:solidFill>
                  <a:srgbClr val="595959"/>
                </a:solidFill>
              </a:defRPr>
            </a:lvl2pPr>
            <a:lvl3pPr indent="-342900" lvl="2" marL="1371600" algn="l">
              <a:lnSpc>
                <a:spcPct val="90000"/>
              </a:lnSpc>
              <a:spcBef>
                <a:spcPts val="400"/>
              </a:spcBef>
              <a:spcAft>
                <a:spcPts val="0"/>
              </a:spcAft>
              <a:buClr>
                <a:srgbClr val="595959"/>
              </a:buClr>
              <a:buSzPts val="1800"/>
              <a:buChar char="•"/>
              <a:defRPr sz="1800">
                <a:solidFill>
                  <a:srgbClr val="595959"/>
                </a:solidFill>
              </a:defRPr>
            </a:lvl3pPr>
            <a:lvl4pPr indent="-342900" lvl="3" marL="1828800" algn="l">
              <a:lnSpc>
                <a:spcPct val="90000"/>
              </a:lnSpc>
              <a:spcBef>
                <a:spcPts val="400"/>
              </a:spcBef>
              <a:spcAft>
                <a:spcPts val="0"/>
              </a:spcAft>
              <a:buClr>
                <a:srgbClr val="595959"/>
              </a:buClr>
              <a:buSzPts val="1800"/>
              <a:buChar char="•"/>
              <a:defRPr sz="1800">
                <a:solidFill>
                  <a:srgbClr val="595959"/>
                </a:solidFill>
              </a:defRPr>
            </a:lvl4pPr>
            <a:lvl5pPr indent="-342900" lvl="4" marL="2286000" algn="l">
              <a:lnSpc>
                <a:spcPct val="90000"/>
              </a:lnSpc>
              <a:spcBef>
                <a:spcPts val="400"/>
              </a:spcBef>
              <a:spcAft>
                <a:spcPts val="0"/>
              </a:spcAft>
              <a:buClr>
                <a:srgbClr val="595959"/>
              </a:buClr>
              <a:buSzPts val="1800"/>
              <a:buChar char="•"/>
              <a:defRPr sz="1800">
                <a:solidFill>
                  <a:srgbClr val="595959"/>
                </a:solidFill>
              </a:defRPr>
            </a:lvl5pPr>
            <a:lvl6pPr indent="-342900" lvl="5" marL="2743200" algn="l">
              <a:lnSpc>
                <a:spcPct val="90000"/>
              </a:lnSpc>
              <a:spcBef>
                <a:spcPts val="400"/>
              </a:spcBef>
              <a:spcAft>
                <a:spcPts val="0"/>
              </a:spcAft>
              <a:buClr>
                <a:srgbClr val="595959"/>
              </a:buClr>
              <a:buSzPts val="1800"/>
              <a:buChar char="•"/>
              <a:defRPr sz="1800">
                <a:solidFill>
                  <a:srgbClr val="595959"/>
                </a:solidFill>
              </a:defRPr>
            </a:lvl6pPr>
            <a:lvl7pPr indent="-342900" lvl="6" marL="3200400" algn="l">
              <a:lnSpc>
                <a:spcPct val="90000"/>
              </a:lnSpc>
              <a:spcBef>
                <a:spcPts val="400"/>
              </a:spcBef>
              <a:spcAft>
                <a:spcPts val="0"/>
              </a:spcAft>
              <a:buClr>
                <a:srgbClr val="595959"/>
              </a:buClr>
              <a:buSzPts val="1800"/>
              <a:buChar char="•"/>
              <a:defRPr sz="1800">
                <a:solidFill>
                  <a:srgbClr val="595959"/>
                </a:solidFill>
              </a:defRPr>
            </a:lvl7pPr>
            <a:lvl8pPr indent="-342900" lvl="7" marL="3657600" algn="l">
              <a:lnSpc>
                <a:spcPct val="90000"/>
              </a:lnSpc>
              <a:spcBef>
                <a:spcPts val="400"/>
              </a:spcBef>
              <a:spcAft>
                <a:spcPts val="0"/>
              </a:spcAft>
              <a:buClr>
                <a:srgbClr val="595959"/>
              </a:buClr>
              <a:buSzPts val="1800"/>
              <a:buChar char="•"/>
              <a:defRPr sz="1800">
                <a:solidFill>
                  <a:srgbClr val="595959"/>
                </a:solidFill>
              </a:defRPr>
            </a:lvl8pPr>
            <a:lvl9pPr indent="-342900" lvl="8" marL="4114800" algn="l">
              <a:lnSpc>
                <a:spcPct val="90000"/>
              </a:lnSpc>
              <a:spcBef>
                <a:spcPts val="400"/>
              </a:spcBef>
              <a:spcAft>
                <a:spcPts val="0"/>
              </a:spcAft>
              <a:buClr>
                <a:srgbClr val="595959"/>
              </a:buClr>
              <a:buSzPts val="1800"/>
              <a:buChar char="•"/>
              <a:defRPr sz="1800">
                <a:solidFill>
                  <a:srgbClr val="595959"/>
                </a:solidFill>
              </a:defRPr>
            </a:lvl9pPr>
          </a:lstStyle>
          <a:p/>
        </p:txBody>
      </p:sp>
      <p:sp>
        <p:nvSpPr>
          <p:cNvPr id="16" name="Google Shape;16;p14"/>
          <p:cNvSpPr txBox="1"/>
          <p:nvPr>
            <p:ph type="title"/>
          </p:nvPr>
        </p:nvSpPr>
        <p:spPr>
          <a:xfrm>
            <a:off x="628650" y="455636"/>
            <a:ext cx="7359300" cy="80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500"/>
              <a:buFont typeface="Arial"/>
              <a:buNone/>
              <a:defRPr sz="2700">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bg>
      <p:bgPr>
        <a:solidFill>
          <a:srgbClr val="174780"/>
        </a:solidFill>
      </p:bgPr>
    </p:bg>
    <p:spTree>
      <p:nvGrpSpPr>
        <p:cNvPr id="68" name="Shape 68"/>
        <p:cNvGrpSpPr/>
        <p:nvPr/>
      </p:nvGrpSpPr>
      <p:grpSpPr>
        <a:xfrm>
          <a:off x="0" y="0"/>
          <a:ext cx="0" cy="0"/>
          <a:chOff x="0" y="0"/>
          <a:chExt cx="0" cy="0"/>
        </a:xfrm>
      </p:grpSpPr>
      <p:sp>
        <p:nvSpPr>
          <p:cNvPr id="69" name="Google Shape;69;p23"/>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71" name="Google Shape;71;p2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72" name="Google Shape;72;p23"/>
          <p:cNvSpPr/>
          <p:nvPr/>
        </p:nvSpPr>
        <p:spPr>
          <a:xfrm>
            <a:off x="683598" y="998137"/>
            <a:ext cx="5699700" cy="5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73" name="Google Shape;73;p23"/>
          <p:cNvPicPr preferRelativeResize="0"/>
          <p:nvPr/>
        </p:nvPicPr>
        <p:blipFill rotWithShape="1">
          <a:blip r:embed="rId2">
            <a:alphaModFix/>
          </a:blip>
          <a:srcRect b="0" l="0" r="0" t="0"/>
          <a:stretch/>
        </p:blipFill>
        <p:spPr>
          <a:xfrm>
            <a:off x="7731500" y="142425"/>
            <a:ext cx="916390" cy="99427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3">
  <p:cSld name="OBJECT_1_3">
    <p:bg>
      <p:bgPr>
        <a:solidFill>
          <a:srgbClr val="174780"/>
        </a:solidFill>
      </p:bgPr>
    </p:bg>
    <p:spTree>
      <p:nvGrpSpPr>
        <p:cNvPr id="74" name="Shape 74"/>
        <p:cNvGrpSpPr/>
        <p:nvPr/>
      </p:nvGrpSpPr>
      <p:grpSpPr>
        <a:xfrm>
          <a:off x="0" y="0"/>
          <a:ext cx="0" cy="0"/>
          <a:chOff x="0" y="0"/>
          <a:chExt cx="0" cy="0"/>
        </a:xfrm>
      </p:grpSpPr>
      <p:sp>
        <p:nvSpPr>
          <p:cNvPr id="75" name="Google Shape;75;p24"/>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77" name="Google Shape;77;p2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pic>
        <p:nvPicPr>
          <p:cNvPr id="78" name="Google Shape;78;p24"/>
          <p:cNvPicPr preferRelativeResize="0"/>
          <p:nvPr/>
        </p:nvPicPr>
        <p:blipFill rotWithShape="1">
          <a:blip r:embed="rId2">
            <a:alphaModFix/>
          </a:blip>
          <a:srcRect b="0" l="0" r="0" t="0"/>
          <a:stretch/>
        </p:blipFill>
        <p:spPr>
          <a:xfrm>
            <a:off x="7801899" y="142425"/>
            <a:ext cx="846002" cy="9179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2">
  <p:cSld name="OBJECT_1_2">
    <p:bg>
      <p:bgPr>
        <a:solidFill>
          <a:srgbClr val="174780"/>
        </a:solidFill>
      </p:bgPr>
    </p:bg>
    <p:spTree>
      <p:nvGrpSpPr>
        <p:cNvPr id="79" name="Shape 79"/>
        <p:cNvGrpSpPr/>
        <p:nvPr/>
      </p:nvGrpSpPr>
      <p:grpSpPr>
        <a:xfrm>
          <a:off x="0" y="0"/>
          <a:ext cx="0" cy="0"/>
          <a:chOff x="0" y="0"/>
          <a:chExt cx="0" cy="0"/>
        </a:xfrm>
      </p:grpSpPr>
      <p:sp>
        <p:nvSpPr>
          <p:cNvPr id="80" name="Google Shape;80;p25"/>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25"/>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82" name="Google Shape;82;p2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3" name="Google Shape;83;p2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2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85" name="Google Shape;85;p25"/>
          <p:cNvSpPr/>
          <p:nvPr/>
        </p:nvSpPr>
        <p:spPr>
          <a:xfrm>
            <a:off x="683598" y="998137"/>
            <a:ext cx="5699700" cy="5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86" name="Google Shape;86;p25"/>
          <p:cNvSpPr/>
          <p:nvPr/>
        </p:nvSpPr>
        <p:spPr>
          <a:xfrm>
            <a:off x="0" y="3813963"/>
            <a:ext cx="7541700" cy="1329600"/>
          </a:xfrm>
          <a:prstGeom prst="rtTriangle">
            <a:avLst/>
          </a:prstGeom>
          <a:solidFill>
            <a:srgbClr val="257F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87" name="Google Shape;87;p25"/>
          <p:cNvPicPr preferRelativeResize="0"/>
          <p:nvPr/>
        </p:nvPicPr>
        <p:blipFill rotWithShape="1">
          <a:blip r:embed="rId2">
            <a:alphaModFix/>
          </a:blip>
          <a:srcRect b="0" l="0" r="0" t="0"/>
          <a:stretch/>
        </p:blipFill>
        <p:spPr>
          <a:xfrm>
            <a:off x="7731500" y="142425"/>
            <a:ext cx="916390" cy="994272"/>
          </a:xfrm>
          <a:prstGeom prst="rect">
            <a:avLst/>
          </a:prstGeom>
          <a:noFill/>
          <a:ln>
            <a:noFill/>
          </a:ln>
        </p:spPr>
      </p:pic>
      <p:sp>
        <p:nvSpPr>
          <p:cNvPr id="88" name="Google Shape;88;p25"/>
          <p:cNvSpPr/>
          <p:nvPr/>
        </p:nvSpPr>
        <p:spPr>
          <a:xfrm flipH="1">
            <a:off x="4284000" y="4486254"/>
            <a:ext cx="4860000" cy="657300"/>
          </a:xfrm>
          <a:prstGeom prst="rtTriangle">
            <a:avLst/>
          </a:prstGeom>
          <a:solidFill>
            <a:srgbClr val="41B6E6"/>
          </a:solidFill>
          <a:ln cap="flat" cmpd="sng" w="12700">
            <a:solidFill>
              <a:srgbClr val="41B6E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89" name="Google Shape;89;p25"/>
          <p:cNvSpPr txBox="1"/>
          <p:nvPr>
            <p:ph idx="2"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2 1">
  <p:cSld name="OBJECT_1_2_1">
    <p:bg>
      <p:bgPr>
        <a:solidFill>
          <a:srgbClr val="174780"/>
        </a:solidFill>
      </p:bgPr>
    </p:bg>
    <p:spTree>
      <p:nvGrpSpPr>
        <p:cNvPr id="90" name="Shape 90"/>
        <p:cNvGrpSpPr/>
        <p:nvPr/>
      </p:nvGrpSpPr>
      <p:grpSpPr>
        <a:xfrm>
          <a:off x="0" y="0"/>
          <a:ext cx="0" cy="0"/>
          <a:chOff x="0" y="0"/>
          <a:chExt cx="0" cy="0"/>
        </a:xfrm>
      </p:grpSpPr>
      <p:sp>
        <p:nvSpPr>
          <p:cNvPr id="91" name="Google Shape;91;p26"/>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6"/>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93" name="Google Shape;93;p2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4" name="Google Shape;94;p26"/>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5" name="Google Shape;95;p26"/>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p26"/>
          <p:cNvSpPr/>
          <p:nvPr/>
        </p:nvSpPr>
        <p:spPr>
          <a:xfrm>
            <a:off x="683598" y="998137"/>
            <a:ext cx="5699700" cy="5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97" name="Google Shape;97;p26"/>
          <p:cNvSpPr/>
          <p:nvPr/>
        </p:nvSpPr>
        <p:spPr>
          <a:xfrm>
            <a:off x="0" y="3813963"/>
            <a:ext cx="7541700" cy="13296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98" name="Google Shape;98;p26"/>
          <p:cNvPicPr preferRelativeResize="0"/>
          <p:nvPr/>
        </p:nvPicPr>
        <p:blipFill rotWithShape="1">
          <a:blip r:embed="rId2">
            <a:alphaModFix/>
          </a:blip>
          <a:srcRect b="0" l="0" r="0" t="0"/>
          <a:stretch/>
        </p:blipFill>
        <p:spPr>
          <a:xfrm>
            <a:off x="7731500" y="142425"/>
            <a:ext cx="916390" cy="994272"/>
          </a:xfrm>
          <a:prstGeom prst="rect">
            <a:avLst/>
          </a:prstGeom>
          <a:noFill/>
          <a:ln>
            <a:noFill/>
          </a:ln>
        </p:spPr>
      </p:pic>
      <p:sp>
        <p:nvSpPr>
          <p:cNvPr id="99" name="Google Shape;99;p26"/>
          <p:cNvSpPr/>
          <p:nvPr/>
        </p:nvSpPr>
        <p:spPr>
          <a:xfrm flipH="1">
            <a:off x="4284000" y="4486254"/>
            <a:ext cx="4860000" cy="657300"/>
          </a:xfrm>
          <a:prstGeom prst="rtTriangle">
            <a:avLst/>
          </a:prstGeom>
          <a:solidFill>
            <a:schemeClr val="dk2"/>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2 1 1">
  <p:cSld name="OBJECT_1_2_1_1">
    <p:bg>
      <p:bgPr>
        <a:solidFill>
          <a:srgbClr val="174780"/>
        </a:solidFill>
      </p:bgPr>
    </p:bg>
    <p:spTree>
      <p:nvGrpSpPr>
        <p:cNvPr id="100" name="Shape 100"/>
        <p:cNvGrpSpPr/>
        <p:nvPr/>
      </p:nvGrpSpPr>
      <p:grpSpPr>
        <a:xfrm>
          <a:off x="0" y="0"/>
          <a:ext cx="0" cy="0"/>
          <a:chOff x="0" y="0"/>
          <a:chExt cx="0" cy="0"/>
        </a:xfrm>
      </p:grpSpPr>
      <p:sp>
        <p:nvSpPr>
          <p:cNvPr id="101" name="Google Shape;101;p27"/>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27"/>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103" name="Google Shape;103;p2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4" name="Google Shape;104;p27"/>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2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106" name="Google Shape;106;p27"/>
          <p:cNvSpPr/>
          <p:nvPr/>
        </p:nvSpPr>
        <p:spPr>
          <a:xfrm>
            <a:off x="0" y="3813982"/>
            <a:ext cx="7541700" cy="1329600"/>
          </a:xfrm>
          <a:prstGeom prst="rtTriangl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07" name="Google Shape;107;p27"/>
          <p:cNvSpPr/>
          <p:nvPr/>
        </p:nvSpPr>
        <p:spPr>
          <a:xfrm>
            <a:off x="683598" y="998137"/>
            <a:ext cx="5699700" cy="5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08" name="Google Shape;108;p27"/>
          <p:cNvPicPr preferRelativeResize="0"/>
          <p:nvPr/>
        </p:nvPicPr>
        <p:blipFill rotWithShape="1">
          <a:blip r:embed="rId2">
            <a:alphaModFix/>
          </a:blip>
          <a:srcRect b="0" l="0" r="0" t="0"/>
          <a:stretch/>
        </p:blipFill>
        <p:spPr>
          <a:xfrm>
            <a:off x="7731500" y="142425"/>
            <a:ext cx="916390" cy="994272"/>
          </a:xfrm>
          <a:prstGeom prst="rect">
            <a:avLst/>
          </a:prstGeom>
          <a:noFill/>
          <a:ln>
            <a:noFill/>
          </a:ln>
        </p:spPr>
      </p:pic>
      <p:sp>
        <p:nvSpPr>
          <p:cNvPr id="109" name="Google Shape;109;p27"/>
          <p:cNvSpPr/>
          <p:nvPr/>
        </p:nvSpPr>
        <p:spPr>
          <a:xfrm flipH="1">
            <a:off x="4284000" y="4486254"/>
            <a:ext cx="4860000" cy="657300"/>
          </a:xfrm>
          <a:prstGeom prst="rtTriangle">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p:cSld name="OBJECT_1_1">
    <p:bg>
      <p:bgPr>
        <a:solidFill>
          <a:srgbClr val="48AFDB"/>
        </a:solidFill>
      </p:bgPr>
    </p:bg>
    <p:spTree>
      <p:nvGrpSpPr>
        <p:cNvPr id="110" name="Shape 110"/>
        <p:cNvGrpSpPr/>
        <p:nvPr/>
      </p:nvGrpSpPr>
      <p:grpSpPr>
        <a:xfrm>
          <a:off x="0" y="0"/>
          <a:ext cx="0" cy="0"/>
          <a:chOff x="0" y="0"/>
          <a:chExt cx="0" cy="0"/>
        </a:xfrm>
      </p:grpSpPr>
      <p:sp>
        <p:nvSpPr>
          <p:cNvPr id="111" name="Google Shape;111;p28"/>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28"/>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113" name="Google Shape;113;p2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4" name="Google Shape;114;p28"/>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15" name="Google Shape;115;p2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116" name="Google Shape;116;p28"/>
          <p:cNvSpPr/>
          <p:nvPr/>
        </p:nvSpPr>
        <p:spPr>
          <a:xfrm>
            <a:off x="683598" y="998137"/>
            <a:ext cx="5699700" cy="5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17" name="Google Shape;117;p28"/>
          <p:cNvPicPr preferRelativeResize="0"/>
          <p:nvPr/>
        </p:nvPicPr>
        <p:blipFill rotWithShape="1">
          <a:blip r:embed="rId2">
            <a:alphaModFix/>
          </a:blip>
          <a:srcRect b="0" l="0" r="0" t="0"/>
          <a:stretch/>
        </p:blipFill>
        <p:spPr>
          <a:xfrm>
            <a:off x="7731500" y="142425"/>
            <a:ext cx="916390" cy="99427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3">
  <p:cSld name="OBJECT_1_1_3">
    <p:bg>
      <p:bgPr>
        <a:solidFill>
          <a:srgbClr val="48AFDB"/>
        </a:solidFill>
      </p:bgPr>
    </p:bg>
    <p:spTree>
      <p:nvGrpSpPr>
        <p:cNvPr id="118" name="Shape 118"/>
        <p:cNvGrpSpPr/>
        <p:nvPr/>
      </p:nvGrpSpPr>
      <p:grpSpPr>
        <a:xfrm>
          <a:off x="0" y="0"/>
          <a:ext cx="0" cy="0"/>
          <a:chOff x="0" y="0"/>
          <a:chExt cx="0" cy="0"/>
        </a:xfrm>
      </p:grpSpPr>
      <p:sp>
        <p:nvSpPr>
          <p:cNvPr id="119" name="Google Shape;119;p29"/>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29"/>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pic>
        <p:nvPicPr>
          <p:cNvPr id="121" name="Google Shape;121;p29"/>
          <p:cNvPicPr preferRelativeResize="0"/>
          <p:nvPr/>
        </p:nvPicPr>
        <p:blipFill rotWithShape="1">
          <a:blip r:embed="rId2">
            <a:alphaModFix/>
          </a:blip>
          <a:srcRect b="0" l="0" r="0" t="0"/>
          <a:stretch/>
        </p:blipFill>
        <p:spPr>
          <a:xfrm>
            <a:off x="8515350" y="4491218"/>
            <a:ext cx="553315" cy="600327"/>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3 1">
  <p:cSld name="OBJECT_1_1_3_1">
    <p:bg>
      <p:bgPr>
        <a:solidFill>
          <a:srgbClr val="48AFDB"/>
        </a:solidFill>
      </p:bgPr>
    </p:bg>
    <p:spTree>
      <p:nvGrpSpPr>
        <p:cNvPr id="122" name="Shape 122"/>
        <p:cNvGrpSpPr/>
        <p:nvPr/>
      </p:nvGrpSpPr>
      <p:grpSpPr>
        <a:xfrm>
          <a:off x="0" y="0"/>
          <a:ext cx="0" cy="0"/>
          <a:chOff x="0" y="0"/>
          <a:chExt cx="0" cy="0"/>
        </a:xfrm>
      </p:grpSpPr>
      <p:sp>
        <p:nvSpPr>
          <p:cNvPr id="123" name="Google Shape;123;p30"/>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30"/>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125" name="Google Shape;125;p30"/>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6" name="Google Shape;126;p30"/>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27" name="Google Shape;127;p30"/>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pic>
        <p:nvPicPr>
          <p:cNvPr id="128" name="Google Shape;128;p30"/>
          <p:cNvPicPr preferRelativeResize="0"/>
          <p:nvPr/>
        </p:nvPicPr>
        <p:blipFill rotWithShape="1">
          <a:blip r:embed="rId2">
            <a:alphaModFix/>
          </a:blip>
          <a:srcRect b="0" l="0" r="0" t="0"/>
          <a:stretch/>
        </p:blipFill>
        <p:spPr>
          <a:xfrm>
            <a:off x="7731500" y="142425"/>
            <a:ext cx="916390" cy="99427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2">
  <p:cSld name="OBJECT_1_1_2">
    <p:bg>
      <p:bgPr>
        <a:solidFill>
          <a:srgbClr val="48AFDB"/>
        </a:solidFill>
      </p:bgPr>
    </p:bg>
    <p:spTree>
      <p:nvGrpSpPr>
        <p:cNvPr id="129" name="Shape 129"/>
        <p:cNvGrpSpPr/>
        <p:nvPr/>
      </p:nvGrpSpPr>
      <p:grpSpPr>
        <a:xfrm>
          <a:off x="0" y="0"/>
          <a:ext cx="0" cy="0"/>
          <a:chOff x="0" y="0"/>
          <a:chExt cx="0" cy="0"/>
        </a:xfrm>
      </p:grpSpPr>
      <p:sp>
        <p:nvSpPr>
          <p:cNvPr id="130" name="Google Shape;130;p31"/>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1"/>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132" name="Google Shape;132;p3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3" name="Google Shape;133;p3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4" name="Google Shape;134;p3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135" name="Google Shape;135;p31"/>
          <p:cNvSpPr/>
          <p:nvPr/>
        </p:nvSpPr>
        <p:spPr>
          <a:xfrm>
            <a:off x="683598" y="998137"/>
            <a:ext cx="5699700" cy="5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36" name="Google Shape;136;p31"/>
          <p:cNvPicPr preferRelativeResize="0"/>
          <p:nvPr/>
        </p:nvPicPr>
        <p:blipFill rotWithShape="1">
          <a:blip r:embed="rId2">
            <a:alphaModFix/>
          </a:blip>
          <a:srcRect b="0" l="0" r="0" t="0"/>
          <a:stretch/>
        </p:blipFill>
        <p:spPr>
          <a:xfrm>
            <a:off x="7731500" y="142425"/>
            <a:ext cx="916390" cy="994272"/>
          </a:xfrm>
          <a:prstGeom prst="rect">
            <a:avLst/>
          </a:prstGeom>
          <a:noFill/>
          <a:ln>
            <a:noFill/>
          </a:ln>
        </p:spPr>
      </p:pic>
      <p:sp>
        <p:nvSpPr>
          <p:cNvPr id="137" name="Google Shape;137;p31"/>
          <p:cNvSpPr/>
          <p:nvPr/>
        </p:nvSpPr>
        <p:spPr>
          <a:xfrm>
            <a:off x="0" y="3813963"/>
            <a:ext cx="7541700" cy="1329600"/>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38" name="Google Shape;138;p31"/>
          <p:cNvSpPr/>
          <p:nvPr/>
        </p:nvSpPr>
        <p:spPr>
          <a:xfrm flipH="1">
            <a:off x="4284000" y="4486254"/>
            <a:ext cx="4860000" cy="657300"/>
          </a:xfrm>
          <a:prstGeom prst="rtTriangle">
            <a:avLst/>
          </a:prstGeom>
          <a:solidFill>
            <a:schemeClr val="dk2"/>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1 1">
  <p:cSld name="OBJECT_1_1_1">
    <p:bg>
      <p:bgPr>
        <a:solidFill>
          <a:srgbClr val="48AFDB"/>
        </a:solidFill>
      </p:bgPr>
    </p:bg>
    <p:spTree>
      <p:nvGrpSpPr>
        <p:cNvPr id="139" name="Shape 139"/>
        <p:cNvGrpSpPr/>
        <p:nvPr/>
      </p:nvGrpSpPr>
      <p:grpSpPr>
        <a:xfrm>
          <a:off x="0" y="0"/>
          <a:ext cx="0" cy="0"/>
          <a:chOff x="0" y="0"/>
          <a:chExt cx="0" cy="0"/>
        </a:xfrm>
      </p:grpSpPr>
      <p:sp>
        <p:nvSpPr>
          <p:cNvPr id="140" name="Google Shape;140;p32"/>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32"/>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Font typeface="Arial"/>
              <a:buChar char="•"/>
              <a:defRPr>
                <a:solidFill>
                  <a:schemeClr val="lt1"/>
                </a:solidFill>
                <a:latin typeface="Arial"/>
                <a:ea typeface="Arial"/>
                <a:cs typeface="Arial"/>
                <a:sym typeface="Arial"/>
              </a:defRPr>
            </a:lvl1pPr>
            <a:lvl2pPr indent="-342900" lvl="1" marL="914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2pPr>
            <a:lvl3pPr indent="-323850" lvl="2" marL="1371600" algn="l">
              <a:lnSpc>
                <a:spcPct val="90000"/>
              </a:lnSpc>
              <a:spcBef>
                <a:spcPts val="400"/>
              </a:spcBef>
              <a:spcAft>
                <a:spcPts val="0"/>
              </a:spcAft>
              <a:buClr>
                <a:schemeClr val="lt1"/>
              </a:buClr>
              <a:buSzPts val="1500"/>
              <a:buFont typeface="Arial"/>
              <a:buChar char="•"/>
              <a:defRPr>
                <a:solidFill>
                  <a:schemeClr val="lt1"/>
                </a:solidFill>
                <a:latin typeface="Arial"/>
                <a:ea typeface="Arial"/>
                <a:cs typeface="Arial"/>
                <a:sym typeface="Arial"/>
              </a:defRPr>
            </a:lvl3pPr>
            <a:lvl4pPr indent="-317500" lvl="3" marL="18288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4pPr>
            <a:lvl5pPr indent="-317500" lvl="4" marL="2286000" algn="l">
              <a:lnSpc>
                <a:spcPct val="90000"/>
              </a:lnSpc>
              <a:spcBef>
                <a:spcPts val="400"/>
              </a:spcBef>
              <a:spcAft>
                <a:spcPts val="0"/>
              </a:spcAft>
              <a:buClr>
                <a:schemeClr val="lt1"/>
              </a:buClr>
              <a:buSzPts val="1400"/>
              <a:buFont typeface="Arial"/>
              <a:buChar char="•"/>
              <a:defRPr>
                <a:solidFill>
                  <a:schemeClr val="lt1"/>
                </a:solidFill>
                <a:latin typeface="Arial"/>
                <a:ea typeface="Arial"/>
                <a:cs typeface="Arial"/>
                <a:sym typeface="Arial"/>
              </a:defRPr>
            </a:lvl5pPr>
            <a:lvl6pPr indent="-342900" lvl="5" marL="27432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6pPr>
            <a:lvl7pPr indent="-342900" lvl="6" marL="32004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7pPr>
            <a:lvl8pPr indent="-342900" lvl="7" marL="36576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8pPr>
            <a:lvl9pPr indent="-342900" lvl="8" marL="4114800" algn="l">
              <a:lnSpc>
                <a:spcPct val="90000"/>
              </a:lnSpc>
              <a:spcBef>
                <a:spcPts val="400"/>
              </a:spcBef>
              <a:spcAft>
                <a:spcPts val="0"/>
              </a:spcAft>
              <a:buClr>
                <a:schemeClr val="lt1"/>
              </a:buClr>
              <a:buSzPts val="1800"/>
              <a:buFont typeface="Arial"/>
              <a:buChar char="•"/>
              <a:defRPr>
                <a:solidFill>
                  <a:schemeClr val="lt1"/>
                </a:solidFill>
                <a:latin typeface="Arial"/>
                <a:ea typeface="Arial"/>
                <a:cs typeface="Arial"/>
                <a:sym typeface="Arial"/>
              </a:defRPr>
            </a:lvl9pPr>
          </a:lstStyle>
          <a:p/>
        </p:txBody>
      </p:sp>
      <p:sp>
        <p:nvSpPr>
          <p:cNvPr id="142" name="Google Shape;142;p32"/>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3" name="Google Shape;143;p32"/>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lt2"/>
              </a:buClr>
              <a:buSzPts val="1400"/>
              <a:buFont typeface="Arial"/>
              <a:buNone/>
              <a:defRPr b="0" i="0" sz="1000" u="none" cap="none" strike="noStrike">
                <a:solidFill>
                  <a:schemeClr val="lt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4" name="Google Shape;144;p32"/>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US"/>
              <a:t>‹#›</a:t>
            </a:fld>
            <a:endParaRPr/>
          </a:p>
        </p:txBody>
      </p:sp>
      <p:sp>
        <p:nvSpPr>
          <p:cNvPr id="145" name="Google Shape;145;p32"/>
          <p:cNvSpPr/>
          <p:nvPr/>
        </p:nvSpPr>
        <p:spPr>
          <a:xfrm>
            <a:off x="683598" y="998137"/>
            <a:ext cx="5699700" cy="50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46" name="Google Shape;146;p32"/>
          <p:cNvPicPr preferRelativeResize="0"/>
          <p:nvPr/>
        </p:nvPicPr>
        <p:blipFill rotWithShape="1">
          <a:blip r:embed="rId2">
            <a:alphaModFix/>
          </a:blip>
          <a:srcRect b="0" l="0" r="0" t="0"/>
          <a:stretch/>
        </p:blipFill>
        <p:spPr>
          <a:xfrm>
            <a:off x="7913500" y="181975"/>
            <a:ext cx="916390" cy="994272"/>
          </a:xfrm>
          <a:prstGeom prst="rect">
            <a:avLst/>
          </a:prstGeom>
          <a:noFill/>
          <a:ln>
            <a:noFill/>
          </a:ln>
        </p:spPr>
      </p:pic>
      <p:sp>
        <p:nvSpPr>
          <p:cNvPr id="147" name="Google Shape;147;p32"/>
          <p:cNvSpPr/>
          <p:nvPr/>
        </p:nvSpPr>
        <p:spPr>
          <a:xfrm>
            <a:off x="0" y="3813982"/>
            <a:ext cx="7541700" cy="1329600"/>
          </a:xfrm>
          <a:prstGeom prst="rtTriangle">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48" name="Google Shape;148;p32"/>
          <p:cNvSpPr/>
          <p:nvPr/>
        </p:nvSpPr>
        <p:spPr>
          <a:xfrm flipH="1">
            <a:off x="4284000" y="4486254"/>
            <a:ext cx="4860000" cy="657300"/>
          </a:xfrm>
          <a:prstGeom prst="rtTriangle">
            <a:avLst/>
          </a:prstGeom>
          <a:solidFill>
            <a:schemeClr val="lt1"/>
          </a:solidFill>
          <a:ln cap="flat" cmpd="sng" w="12700">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 name="Shape 17"/>
        <p:cNvGrpSpPr/>
        <p:nvPr/>
      </p:nvGrpSpPr>
      <p:grpSpPr>
        <a:xfrm>
          <a:off x="0" y="0"/>
          <a:ext cx="0" cy="0"/>
          <a:chOff x="0" y="0"/>
          <a:chExt cx="0" cy="0"/>
        </a:xfrm>
      </p:grpSpPr>
      <p:sp>
        <p:nvSpPr>
          <p:cNvPr id="18" name="Google Shape;18;p1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1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0" name="Google Shape;20;p1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15"/>
          <p:cNvSpPr/>
          <p:nvPr/>
        </p:nvSpPr>
        <p:spPr>
          <a:xfrm rot="-5400000">
            <a:off x="4027800" y="27297"/>
            <a:ext cx="1088400" cy="9144000"/>
          </a:xfrm>
          <a:prstGeom prst="rtTriangle">
            <a:avLst/>
          </a:prstGeom>
          <a:solidFill>
            <a:srgbClr val="08498E"/>
          </a:solidFill>
          <a:ln cap="flat" cmpd="sng" w="12700">
            <a:solidFill>
              <a:srgbClr val="08498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2" name="Google Shape;22;p15"/>
          <p:cNvSpPr/>
          <p:nvPr/>
        </p:nvSpPr>
        <p:spPr>
          <a:xfrm>
            <a:off x="0" y="4486254"/>
            <a:ext cx="4860000" cy="657300"/>
          </a:xfrm>
          <a:prstGeom prst="rtTriangle">
            <a:avLst/>
          </a:prstGeom>
          <a:solidFill>
            <a:srgbClr val="41B6E6"/>
          </a:solidFill>
          <a:ln cap="flat" cmpd="sng" w="12700">
            <a:solidFill>
              <a:srgbClr val="41B6E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3" name="Google Shape;23;p15"/>
          <p:cNvSpPr txBox="1"/>
          <p:nvPr>
            <p:ph type="title"/>
          </p:nvPr>
        </p:nvSpPr>
        <p:spPr>
          <a:xfrm>
            <a:off x="628650" y="273849"/>
            <a:ext cx="7359300" cy="80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900"/>
              <a:buFont typeface="Arial"/>
              <a:buNone/>
              <a:defRPr sz="3100">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p:nvPr/>
        </p:nvSpPr>
        <p:spPr>
          <a:xfrm>
            <a:off x="698398" y="954900"/>
            <a:ext cx="5610900" cy="50100"/>
          </a:xfrm>
          <a:prstGeom prst="rect">
            <a:avLst/>
          </a:prstGeom>
          <a:solidFill>
            <a:srgbClr val="48AF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25" name="Google Shape;25;p15"/>
          <p:cNvPicPr preferRelativeResize="0"/>
          <p:nvPr/>
        </p:nvPicPr>
        <p:blipFill rotWithShape="1">
          <a:blip r:embed="rId2">
            <a:alphaModFix/>
          </a:blip>
          <a:srcRect b="0" l="0" r="0" t="0"/>
          <a:stretch/>
        </p:blipFill>
        <p:spPr>
          <a:xfrm>
            <a:off x="7920975" y="182000"/>
            <a:ext cx="902074" cy="1095400"/>
          </a:xfrm>
          <a:prstGeom prst="rect">
            <a:avLst/>
          </a:prstGeom>
          <a:noFill/>
          <a:ln>
            <a:noFill/>
          </a:ln>
        </p:spPr>
      </p:pic>
      <p:sp>
        <p:nvSpPr>
          <p:cNvPr id="26" name="Google Shape;26;p15"/>
          <p:cNvSpPr txBox="1"/>
          <p:nvPr>
            <p:ph idx="1" type="body"/>
          </p:nvPr>
        </p:nvSpPr>
        <p:spPr>
          <a:xfrm>
            <a:off x="770975" y="1299875"/>
            <a:ext cx="6723600" cy="2857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00"/>
              </a:spcBef>
              <a:spcAft>
                <a:spcPts val="0"/>
              </a:spcAft>
              <a:buClr>
                <a:srgbClr val="595959"/>
              </a:buClr>
              <a:buSzPts val="1800"/>
              <a:buChar char="•"/>
              <a:defRPr sz="1800">
                <a:solidFill>
                  <a:srgbClr val="595959"/>
                </a:solidFill>
              </a:defRPr>
            </a:lvl1pPr>
            <a:lvl2pPr indent="-342900" lvl="1" marL="914400" algn="l">
              <a:lnSpc>
                <a:spcPct val="90000"/>
              </a:lnSpc>
              <a:spcBef>
                <a:spcPts val="400"/>
              </a:spcBef>
              <a:spcAft>
                <a:spcPts val="0"/>
              </a:spcAft>
              <a:buClr>
                <a:srgbClr val="595959"/>
              </a:buClr>
              <a:buSzPts val="1800"/>
              <a:buChar char="•"/>
              <a:defRPr>
                <a:solidFill>
                  <a:srgbClr val="595959"/>
                </a:solidFill>
              </a:defRPr>
            </a:lvl2pPr>
            <a:lvl3pPr indent="-342900" lvl="2" marL="1371600" algn="l">
              <a:lnSpc>
                <a:spcPct val="90000"/>
              </a:lnSpc>
              <a:spcBef>
                <a:spcPts val="400"/>
              </a:spcBef>
              <a:spcAft>
                <a:spcPts val="0"/>
              </a:spcAft>
              <a:buClr>
                <a:srgbClr val="595959"/>
              </a:buClr>
              <a:buSzPts val="1800"/>
              <a:buChar char="•"/>
              <a:defRPr sz="1800">
                <a:solidFill>
                  <a:srgbClr val="595959"/>
                </a:solidFill>
              </a:defRPr>
            </a:lvl3pPr>
            <a:lvl4pPr indent="-342900" lvl="3" marL="1828800" algn="l">
              <a:lnSpc>
                <a:spcPct val="90000"/>
              </a:lnSpc>
              <a:spcBef>
                <a:spcPts val="400"/>
              </a:spcBef>
              <a:spcAft>
                <a:spcPts val="0"/>
              </a:spcAft>
              <a:buClr>
                <a:srgbClr val="595959"/>
              </a:buClr>
              <a:buSzPts val="1800"/>
              <a:buChar char="•"/>
              <a:defRPr sz="1800">
                <a:solidFill>
                  <a:srgbClr val="595959"/>
                </a:solidFill>
              </a:defRPr>
            </a:lvl4pPr>
            <a:lvl5pPr indent="-342900" lvl="4" marL="2286000" algn="l">
              <a:lnSpc>
                <a:spcPct val="90000"/>
              </a:lnSpc>
              <a:spcBef>
                <a:spcPts val="400"/>
              </a:spcBef>
              <a:spcAft>
                <a:spcPts val="0"/>
              </a:spcAft>
              <a:buClr>
                <a:srgbClr val="595959"/>
              </a:buClr>
              <a:buSzPts val="1800"/>
              <a:buChar char="•"/>
              <a:defRPr sz="1800">
                <a:solidFill>
                  <a:srgbClr val="595959"/>
                </a:solidFill>
              </a:defRPr>
            </a:lvl5pPr>
            <a:lvl6pPr indent="-342900" lvl="5" marL="2743200" algn="l">
              <a:lnSpc>
                <a:spcPct val="90000"/>
              </a:lnSpc>
              <a:spcBef>
                <a:spcPts val="400"/>
              </a:spcBef>
              <a:spcAft>
                <a:spcPts val="0"/>
              </a:spcAft>
              <a:buClr>
                <a:srgbClr val="595959"/>
              </a:buClr>
              <a:buSzPts val="1800"/>
              <a:buChar char="•"/>
              <a:defRPr sz="1800">
                <a:solidFill>
                  <a:srgbClr val="595959"/>
                </a:solidFill>
              </a:defRPr>
            </a:lvl6pPr>
            <a:lvl7pPr indent="-342900" lvl="6" marL="3200400" algn="l">
              <a:lnSpc>
                <a:spcPct val="90000"/>
              </a:lnSpc>
              <a:spcBef>
                <a:spcPts val="400"/>
              </a:spcBef>
              <a:spcAft>
                <a:spcPts val="0"/>
              </a:spcAft>
              <a:buClr>
                <a:srgbClr val="595959"/>
              </a:buClr>
              <a:buSzPts val="1800"/>
              <a:buChar char="•"/>
              <a:defRPr sz="1800">
                <a:solidFill>
                  <a:srgbClr val="595959"/>
                </a:solidFill>
              </a:defRPr>
            </a:lvl7pPr>
            <a:lvl8pPr indent="-342900" lvl="7" marL="3657600" algn="l">
              <a:lnSpc>
                <a:spcPct val="90000"/>
              </a:lnSpc>
              <a:spcBef>
                <a:spcPts val="400"/>
              </a:spcBef>
              <a:spcAft>
                <a:spcPts val="0"/>
              </a:spcAft>
              <a:buClr>
                <a:srgbClr val="595959"/>
              </a:buClr>
              <a:buSzPts val="1800"/>
              <a:buChar char="•"/>
              <a:defRPr sz="1800">
                <a:solidFill>
                  <a:srgbClr val="595959"/>
                </a:solidFill>
              </a:defRPr>
            </a:lvl8pPr>
            <a:lvl9pPr indent="-342900" lvl="8" marL="4114800" algn="l">
              <a:lnSpc>
                <a:spcPct val="90000"/>
              </a:lnSpc>
              <a:spcBef>
                <a:spcPts val="400"/>
              </a:spcBef>
              <a:spcAft>
                <a:spcPts val="0"/>
              </a:spcAft>
              <a:buClr>
                <a:srgbClr val="595959"/>
              </a:buClr>
              <a:buSzPts val="1800"/>
              <a:buChar char="•"/>
              <a:defRPr sz="1800">
                <a:solidFill>
                  <a:srgbClr val="595959"/>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9" name="Shape 149"/>
        <p:cNvGrpSpPr/>
        <p:nvPr/>
      </p:nvGrpSpPr>
      <p:grpSpPr>
        <a:xfrm>
          <a:off x="0" y="0"/>
          <a:ext cx="0" cy="0"/>
          <a:chOff x="0" y="0"/>
          <a:chExt cx="0" cy="0"/>
        </a:xfrm>
      </p:grpSpPr>
      <p:sp>
        <p:nvSpPr>
          <p:cNvPr id="150" name="Google Shape;150;p33"/>
          <p:cNvSpPr txBox="1"/>
          <p:nvPr>
            <p:ph type="title"/>
          </p:nvPr>
        </p:nvSpPr>
        <p:spPr>
          <a:xfrm>
            <a:off x="486725" y="237400"/>
            <a:ext cx="7046400" cy="4941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b="1" sz="40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33"/>
          <p:cNvSpPr txBox="1"/>
          <p:nvPr>
            <p:ph idx="1" type="body"/>
          </p:nvPr>
        </p:nvSpPr>
        <p:spPr>
          <a:xfrm>
            <a:off x="623900" y="1131562"/>
            <a:ext cx="7886700" cy="1986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152" name="Google Shape;152;p33"/>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3" name="Google Shape;153;p33"/>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54" name="Google Shape;154;p33"/>
          <p:cNvSpPr/>
          <p:nvPr/>
        </p:nvSpPr>
        <p:spPr>
          <a:xfrm>
            <a:off x="0" y="3057748"/>
            <a:ext cx="1907700" cy="2085900"/>
          </a:xfrm>
          <a:prstGeom prst="rtTriangle">
            <a:avLst/>
          </a:prstGeom>
          <a:solidFill>
            <a:srgbClr val="1747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5" name="Google Shape;155;p33"/>
          <p:cNvSpPr/>
          <p:nvPr/>
        </p:nvSpPr>
        <p:spPr>
          <a:xfrm>
            <a:off x="0" y="4199153"/>
            <a:ext cx="2607000" cy="951600"/>
          </a:xfrm>
          <a:prstGeom prst="rtTriangle">
            <a:avLst/>
          </a:prstGeom>
          <a:solidFill>
            <a:srgbClr val="48AF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56" name="Google Shape;156;p33"/>
          <p:cNvSpPr/>
          <p:nvPr/>
        </p:nvSpPr>
        <p:spPr>
          <a:xfrm>
            <a:off x="683599" y="780800"/>
            <a:ext cx="6580500" cy="50100"/>
          </a:xfrm>
          <a:prstGeom prst="rect">
            <a:avLst/>
          </a:prstGeom>
          <a:solidFill>
            <a:srgbClr val="48AF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57" name="Google Shape;157;p33"/>
          <p:cNvPicPr preferRelativeResize="0"/>
          <p:nvPr/>
        </p:nvPicPr>
        <p:blipFill rotWithShape="1">
          <a:blip r:embed="rId2">
            <a:alphaModFix/>
          </a:blip>
          <a:srcRect b="0" l="0" r="0" t="0"/>
          <a:stretch/>
        </p:blipFill>
        <p:spPr>
          <a:xfrm>
            <a:off x="7920975" y="182000"/>
            <a:ext cx="902074" cy="1095400"/>
          </a:xfrm>
          <a:prstGeom prst="rect">
            <a:avLst/>
          </a:prstGeom>
          <a:noFill/>
          <a:ln>
            <a:noFill/>
          </a:ln>
        </p:spPr>
      </p:pic>
    </p:spTree>
  </p:cSld>
  <p:clrMapOvr>
    <a:masterClrMapping/>
  </p:clrMapOvr>
  <p:extLst>
    <p:ext uri="{DCECCB84-F9BA-43D5-87BE-67443E8EF086}">
      <p15:sldGuideLst>
        <p15:guide id="1" orient="horz" pos="1620">
          <p15:clr>
            <a:srgbClr val="E46962"/>
          </p15:clr>
        </p15:guide>
        <p15:guide id="2" pos="2880">
          <p15:clr>
            <a:srgbClr val="E46962"/>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8" name="Shape 158"/>
        <p:cNvGrpSpPr/>
        <p:nvPr/>
      </p:nvGrpSpPr>
      <p:grpSpPr>
        <a:xfrm>
          <a:off x="0" y="0"/>
          <a:ext cx="0" cy="0"/>
          <a:chOff x="0" y="0"/>
          <a:chExt cx="0" cy="0"/>
        </a:xfrm>
      </p:grpSpPr>
      <p:sp>
        <p:nvSpPr>
          <p:cNvPr id="159" name="Google Shape;159;p34"/>
          <p:cNvSpPr txBox="1"/>
          <p:nvPr>
            <p:ph type="title"/>
          </p:nvPr>
        </p:nvSpPr>
        <p:spPr>
          <a:xfrm>
            <a:off x="628650" y="273849"/>
            <a:ext cx="7359300" cy="80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800"/>
              <a:buFont typeface="Arial"/>
              <a:buNone/>
              <a:defRPr>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34"/>
          <p:cNvSpPr txBox="1"/>
          <p:nvPr>
            <p:ph idx="1" type="body"/>
          </p:nvPr>
        </p:nvSpPr>
        <p:spPr>
          <a:xfrm>
            <a:off x="6286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00"/>
              </a:spcBef>
              <a:spcAft>
                <a:spcPts val="0"/>
              </a:spcAft>
              <a:buClr>
                <a:srgbClr val="595959"/>
              </a:buClr>
              <a:buSzPts val="1800"/>
              <a:buFont typeface="Arial"/>
              <a:buChar char="•"/>
              <a:defRPr>
                <a:solidFill>
                  <a:srgbClr val="595959"/>
                </a:solidFill>
                <a:latin typeface="Arial"/>
                <a:ea typeface="Arial"/>
                <a:cs typeface="Arial"/>
                <a:sym typeface="Arial"/>
              </a:defRPr>
            </a:lvl1pPr>
            <a:lvl2pPr indent="-342900" lvl="1" marL="9144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2pPr>
            <a:lvl3pPr indent="-342900" lvl="2" marL="13716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3pPr>
            <a:lvl4pPr indent="-342900" lvl="3" marL="18288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4pPr>
            <a:lvl5pPr indent="-342900" lvl="4" marL="22860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5pPr>
            <a:lvl6pPr indent="-342900" lvl="5" marL="27432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6pPr>
            <a:lvl7pPr indent="-342900" lvl="6" marL="32004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7pPr>
            <a:lvl8pPr indent="-342900" lvl="7" marL="36576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8pPr>
            <a:lvl9pPr indent="-342900" lvl="8" marL="41148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9pPr>
          </a:lstStyle>
          <a:p/>
        </p:txBody>
      </p:sp>
      <p:sp>
        <p:nvSpPr>
          <p:cNvPr id="161" name="Google Shape;161;p34"/>
          <p:cNvSpPr txBox="1"/>
          <p:nvPr>
            <p:ph idx="2" type="body"/>
          </p:nvPr>
        </p:nvSpPr>
        <p:spPr>
          <a:xfrm>
            <a:off x="4629150" y="1369219"/>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00"/>
              </a:spcBef>
              <a:spcAft>
                <a:spcPts val="0"/>
              </a:spcAft>
              <a:buClr>
                <a:srgbClr val="595959"/>
              </a:buClr>
              <a:buSzPts val="1800"/>
              <a:buFont typeface="Arial"/>
              <a:buChar char="•"/>
              <a:defRPr>
                <a:solidFill>
                  <a:srgbClr val="595959"/>
                </a:solidFill>
                <a:latin typeface="Arial"/>
                <a:ea typeface="Arial"/>
                <a:cs typeface="Arial"/>
                <a:sym typeface="Arial"/>
              </a:defRPr>
            </a:lvl1pPr>
            <a:lvl2pPr indent="-342900" lvl="1" marL="9144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2pPr>
            <a:lvl3pPr indent="-342900" lvl="2" marL="13716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3pPr>
            <a:lvl4pPr indent="-342900" lvl="3" marL="18288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4pPr>
            <a:lvl5pPr indent="-342900" lvl="4" marL="22860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5pPr>
            <a:lvl6pPr indent="-342900" lvl="5" marL="27432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6pPr>
            <a:lvl7pPr indent="-342900" lvl="6" marL="32004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7pPr>
            <a:lvl8pPr indent="-342900" lvl="7" marL="36576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8pPr>
            <a:lvl9pPr indent="-342900" lvl="8" marL="4114800" algn="l">
              <a:lnSpc>
                <a:spcPct val="90000"/>
              </a:lnSpc>
              <a:spcBef>
                <a:spcPts val="400"/>
              </a:spcBef>
              <a:spcAft>
                <a:spcPts val="0"/>
              </a:spcAft>
              <a:buClr>
                <a:srgbClr val="595959"/>
              </a:buClr>
              <a:buSzPts val="1800"/>
              <a:buFont typeface="Arial"/>
              <a:buChar char="•"/>
              <a:defRPr>
                <a:solidFill>
                  <a:srgbClr val="595959"/>
                </a:solidFill>
                <a:latin typeface="Arial"/>
                <a:ea typeface="Arial"/>
                <a:cs typeface="Arial"/>
                <a:sym typeface="Arial"/>
              </a:defRPr>
            </a:lvl9pPr>
          </a:lstStyle>
          <a:p/>
        </p:txBody>
      </p:sp>
      <p:sp>
        <p:nvSpPr>
          <p:cNvPr id="162" name="Google Shape;162;p34"/>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3" name="Google Shape;163;p34"/>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64" name="Google Shape;164;p34"/>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65" name="Google Shape;165;p34"/>
          <p:cNvSpPr/>
          <p:nvPr/>
        </p:nvSpPr>
        <p:spPr>
          <a:xfrm flipH="1" rot="10800000">
            <a:off x="0" y="-48"/>
            <a:ext cx="1907700" cy="789600"/>
          </a:xfrm>
          <a:prstGeom prst="rtTriangle">
            <a:avLst/>
          </a:prstGeom>
          <a:solidFill>
            <a:srgbClr val="48AF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66" name="Google Shape;166;p34"/>
          <p:cNvSpPr/>
          <p:nvPr/>
        </p:nvSpPr>
        <p:spPr>
          <a:xfrm flipH="1">
            <a:off x="8244300" y="2605218"/>
            <a:ext cx="899700" cy="2538300"/>
          </a:xfrm>
          <a:prstGeom prst="rtTriangle">
            <a:avLst/>
          </a:prstGeom>
          <a:solidFill>
            <a:srgbClr val="257F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67" name="Google Shape;167;p34"/>
          <p:cNvSpPr/>
          <p:nvPr/>
        </p:nvSpPr>
        <p:spPr>
          <a:xfrm flipH="1">
            <a:off x="7308300" y="4299942"/>
            <a:ext cx="1835700" cy="843600"/>
          </a:xfrm>
          <a:prstGeom prst="rtTriangle">
            <a:avLst/>
          </a:prstGeom>
          <a:solidFill>
            <a:srgbClr val="3B3E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68" name="Google Shape;168;p34"/>
          <p:cNvSpPr/>
          <p:nvPr/>
        </p:nvSpPr>
        <p:spPr>
          <a:xfrm>
            <a:off x="698398" y="954900"/>
            <a:ext cx="5610900" cy="50100"/>
          </a:xfrm>
          <a:prstGeom prst="rect">
            <a:avLst/>
          </a:prstGeom>
          <a:solidFill>
            <a:srgbClr val="48AF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69" name="Google Shape;169;p34"/>
          <p:cNvPicPr preferRelativeResize="0"/>
          <p:nvPr/>
        </p:nvPicPr>
        <p:blipFill rotWithShape="1">
          <a:blip r:embed="rId2">
            <a:alphaModFix/>
          </a:blip>
          <a:srcRect b="0" l="0" r="0" t="0"/>
          <a:stretch/>
        </p:blipFill>
        <p:spPr>
          <a:xfrm>
            <a:off x="7920975" y="182000"/>
            <a:ext cx="902074" cy="109540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0" name="Shape 170"/>
        <p:cNvGrpSpPr/>
        <p:nvPr/>
      </p:nvGrpSpPr>
      <p:grpSpPr>
        <a:xfrm>
          <a:off x="0" y="0"/>
          <a:ext cx="0" cy="0"/>
          <a:chOff x="0" y="0"/>
          <a:chExt cx="0" cy="0"/>
        </a:xfrm>
      </p:grpSpPr>
      <p:sp>
        <p:nvSpPr>
          <p:cNvPr id="171" name="Google Shape;171;p35"/>
          <p:cNvSpPr txBox="1"/>
          <p:nvPr>
            <p:ph type="title"/>
          </p:nvPr>
        </p:nvSpPr>
        <p:spPr>
          <a:xfrm>
            <a:off x="628650" y="273849"/>
            <a:ext cx="7359300" cy="80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800"/>
              <a:buFont typeface="Arial"/>
              <a:buNone/>
              <a:defRPr>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35"/>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3" name="Google Shape;173;p35"/>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4" name="Google Shape;174;p35"/>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5" name="Google Shape;175;p35"/>
          <p:cNvSpPr/>
          <p:nvPr/>
        </p:nvSpPr>
        <p:spPr>
          <a:xfrm flipH="1">
            <a:off x="3923999" y="1815666"/>
            <a:ext cx="5220000" cy="3327900"/>
          </a:xfrm>
          <a:prstGeom prst="rtTriangle">
            <a:avLst/>
          </a:prstGeom>
          <a:solidFill>
            <a:srgbClr val="17478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76" name="Google Shape;176;p35"/>
          <p:cNvSpPr/>
          <p:nvPr/>
        </p:nvSpPr>
        <p:spPr>
          <a:xfrm>
            <a:off x="0" y="3813888"/>
            <a:ext cx="7541700" cy="1329600"/>
          </a:xfrm>
          <a:prstGeom prst="rtTriangle">
            <a:avLst/>
          </a:prstGeom>
          <a:solidFill>
            <a:srgbClr val="257FB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177" name="Google Shape;177;p35"/>
          <p:cNvPicPr preferRelativeResize="0"/>
          <p:nvPr/>
        </p:nvPicPr>
        <p:blipFill rotWithShape="1">
          <a:blip r:embed="rId2">
            <a:alphaModFix/>
          </a:blip>
          <a:srcRect b="0" l="0" r="0" t="0"/>
          <a:stretch/>
        </p:blipFill>
        <p:spPr>
          <a:xfrm>
            <a:off x="7920975" y="182000"/>
            <a:ext cx="902074" cy="1095400"/>
          </a:xfrm>
          <a:prstGeom prst="rect">
            <a:avLst/>
          </a:prstGeom>
          <a:noFill/>
          <a:ln>
            <a:noFill/>
          </a:ln>
        </p:spPr>
      </p:pic>
      <p:sp>
        <p:nvSpPr>
          <p:cNvPr id="178" name="Google Shape;178;p35"/>
          <p:cNvSpPr txBox="1"/>
          <p:nvPr>
            <p:ph idx="1" type="body"/>
          </p:nvPr>
        </p:nvSpPr>
        <p:spPr>
          <a:xfrm>
            <a:off x="770975" y="1299875"/>
            <a:ext cx="6723600" cy="2857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00"/>
              </a:spcBef>
              <a:spcAft>
                <a:spcPts val="0"/>
              </a:spcAft>
              <a:buClr>
                <a:srgbClr val="595959"/>
              </a:buClr>
              <a:buSzPts val="1800"/>
              <a:buChar char="•"/>
              <a:defRPr sz="1800">
                <a:solidFill>
                  <a:srgbClr val="595959"/>
                </a:solidFill>
              </a:defRPr>
            </a:lvl1pPr>
            <a:lvl2pPr indent="-342900" lvl="1" marL="914400" algn="l">
              <a:lnSpc>
                <a:spcPct val="90000"/>
              </a:lnSpc>
              <a:spcBef>
                <a:spcPts val="400"/>
              </a:spcBef>
              <a:spcAft>
                <a:spcPts val="0"/>
              </a:spcAft>
              <a:buClr>
                <a:srgbClr val="595959"/>
              </a:buClr>
              <a:buSzPts val="1800"/>
              <a:buChar char="•"/>
              <a:defRPr>
                <a:solidFill>
                  <a:srgbClr val="595959"/>
                </a:solidFill>
              </a:defRPr>
            </a:lvl2pPr>
            <a:lvl3pPr indent="-342900" lvl="2" marL="1371600" algn="l">
              <a:lnSpc>
                <a:spcPct val="90000"/>
              </a:lnSpc>
              <a:spcBef>
                <a:spcPts val="400"/>
              </a:spcBef>
              <a:spcAft>
                <a:spcPts val="0"/>
              </a:spcAft>
              <a:buClr>
                <a:srgbClr val="595959"/>
              </a:buClr>
              <a:buSzPts val="1800"/>
              <a:buChar char="•"/>
              <a:defRPr sz="1800">
                <a:solidFill>
                  <a:srgbClr val="595959"/>
                </a:solidFill>
              </a:defRPr>
            </a:lvl3pPr>
            <a:lvl4pPr indent="-342900" lvl="3" marL="1828800" algn="l">
              <a:lnSpc>
                <a:spcPct val="90000"/>
              </a:lnSpc>
              <a:spcBef>
                <a:spcPts val="400"/>
              </a:spcBef>
              <a:spcAft>
                <a:spcPts val="0"/>
              </a:spcAft>
              <a:buClr>
                <a:srgbClr val="595959"/>
              </a:buClr>
              <a:buSzPts val="1800"/>
              <a:buChar char="•"/>
              <a:defRPr sz="1800">
                <a:solidFill>
                  <a:srgbClr val="595959"/>
                </a:solidFill>
              </a:defRPr>
            </a:lvl4pPr>
            <a:lvl5pPr indent="-342900" lvl="4" marL="2286000" algn="l">
              <a:lnSpc>
                <a:spcPct val="90000"/>
              </a:lnSpc>
              <a:spcBef>
                <a:spcPts val="400"/>
              </a:spcBef>
              <a:spcAft>
                <a:spcPts val="0"/>
              </a:spcAft>
              <a:buClr>
                <a:srgbClr val="595959"/>
              </a:buClr>
              <a:buSzPts val="1800"/>
              <a:buChar char="•"/>
              <a:defRPr sz="1800">
                <a:solidFill>
                  <a:srgbClr val="595959"/>
                </a:solidFill>
              </a:defRPr>
            </a:lvl5pPr>
            <a:lvl6pPr indent="-342900" lvl="5" marL="2743200" algn="l">
              <a:lnSpc>
                <a:spcPct val="90000"/>
              </a:lnSpc>
              <a:spcBef>
                <a:spcPts val="400"/>
              </a:spcBef>
              <a:spcAft>
                <a:spcPts val="0"/>
              </a:spcAft>
              <a:buClr>
                <a:srgbClr val="595959"/>
              </a:buClr>
              <a:buSzPts val="1800"/>
              <a:buChar char="•"/>
              <a:defRPr sz="1800">
                <a:solidFill>
                  <a:srgbClr val="595959"/>
                </a:solidFill>
              </a:defRPr>
            </a:lvl6pPr>
            <a:lvl7pPr indent="-342900" lvl="6" marL="3200400" algn="l">
              <a:lnSpc>
                <a:spcPct val="90000"/>
              </a:lnSpc>
              <a:spcBef>
                <a:spcPts val="400"/>
              </a:spcBef>
              <a:spcAft>
                <a:spcPts val="0"/>
              </a:spcAft>
              <a:buClr>
                <a:srgbClr val="595959"/>
              </a:buClr>
              <a:buSzPts val="1800"/>
              <a:buChar char="•"/>
              <a:defRPr sz="1800">
                <a:solidFill>
                  <a:srgbClr val="595959"/>
                </a:solidFill>
              </a:defRPr>
            </a:lvl7pPr>
            <a:lvl8pPr indent="-342900" lvl="7" marL="3657600" algn="l">
              <a:lnSpc>
                <a:spcPct val="90000"/>
              </a:lnSpc>
              <a:spcBef>
                <a:spcPts val="400"/>
              </a:spcBef>
              <a:spcAft>
                <a:spcPts val="0"/>
              </a:spcAft>
              <a:buClr>
                <a:srgbClr val="595959"/>
              </a:buClr>
              <a:buSzPts val="1800"/>
              <a:buChar char="•"/>
              <a:defRPr sz="1800">
                <a:solidFill>
                  <a:srgbClr val="595959"/>
                </a:solidFill>
              </a:defRPr>
            </a:lvl8pPr>
            <a:lvl9pPr indent="-342900" lvl="8" marL="4114800" algn="l">
              <a:lnSpc>
                <a:spcPct val="90000"/>
              </a:lnSpc>
              <a:spcBef>
                <a:spcPts val="400"/>
              </a:spcBef>
              <a:spcAft>
                <a:spcPts val="0"/>
              </a:spcAft>
              <a:buClr>
                <a:srgbClr val="595959"/>
              </a:buClr>
              <a:buSzPts val="1800"/>
              <a:buChar char="•"/>
              <a:defRPr sz="1800">
                <a:solidFill>
                  <a:srgbClr val="595959"/>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9" name="Shape 179"/>
        <p:cNvGrpSpPr/>
        <p:nvPr/>
      </p:nvGrpSpPr>
      <p:grpSpPr>
        <a:xfrm>
          <a:off x="0" y="0"/>
          <a:ext cx="0" cy="0"/>
          <a:chOff x="0" y="0"/>
          <a:chExt cx="0" cy="0"/>
        </a:xfrm>
      </p:grpSpPr>
      <p:sp>
        <p:nvSpPr>
          <p:cNvPr id="180" name="Google Shape;180;p36"/>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1" name="Google Shape;181;p36"/>
          <p:cNvSpPr/>
          <p:nvPr/>
        </p:nvSpPr>
        <p:spPr>
          <a:xfrm>
            <a:off x="0" y="0"/>
            <a:ext cx="5257800" cy="5143500"/>
          </a:xfrm>
          <a:prstGeom prst="rect">
            <a:avLst/>
          </a:prstGeom>
          <a:solidFill>
            <a:srgbClr val="08498E"/>
          </a:solidFill>
          <a:ln cap="flat" cmpd="sng" w="9525">
            <a:solidFill>
              <a:srgbClr val="08498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2" name="Google Shape;182;p36"/>
          <p:cNvPicPr preferRelativeResize="0"/>
          <p:nvPr/>
        </p:nvPicPr>
        <p:blipFill rotWithShape="1">
          <a:blip r:embed="rId2">
            <a:alphaModFix/>
          </a:blip>
          <a:srcRect b="0" l="0" r="0" t="0"/>
          <a:stretch/>
        </p:blipFill>
        <p:spPr>
          <a:xfrm>
            <a:off x="214075" y="3948625"/>
            <a:ext cx="916390" cy="994272"/>
          </a:xfrm>
          <a:prstGeom prst="rect">
            <a:avLst/>
          </a:prstGeom>
          <a:noFill/>
          <a:ln>
            <a:noFill/>
          </a:ln>
        </p:spPr>
      </p:pic>
      <p:sp>
        <p:nvSpPr>
          <p:cNvPr id="183" name="Google Shape;183;p36"/>
          <p:cNvSpPr txBox="1"/>
          <p:nvPr>
            <p:ph type="title"/>
          </p:nvPr>
        </p:nvSpPr>
        <p:spPr>
          <a:xfrm>
            <a:off x="367550" y="367550"/>
            <a:ext cx="4016100" cy="510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2300"/>
              <a:buNone/>
              <a:defRPr sz="23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36"/>
          <p:cNvSpPr txBox="1"/>
          <p:nvPr>
            <p:ph idx="1" type="body"/>
          </p:nvPr>
        </p:nvSpPr>
        <p:spPr>
          <a:xfrm>
            <a:off x="511000" y="1057825"/>
            <a:ext cx="3971400" cy="25818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lt2"/>
              </a:buClr>
              <a:buSzPts val="1400"/>
              <a:buChar char="•"/>
              <a:defRPr sz="1400">
                <a:solidFill>
                  <a:schemeClr val="lt2"/>
                </a:solidFill>
              </a:defRPr>
            </a:lvl1pPr>
            <a:lvl2pPr indent="-317500" lvl="1" marL="914400" algn="l">
              <a:lnSpc>
                <a:spcPct val="90000"/>
              </a:lnSpc>
              <a:spcBef>
                <a:spcPts val="400"/>
              </a:spcBef>
              <a:spcAft>
                <a:spcPts val="0"/>
              </a:spcAft>
              <a:buClr>
                <a:schemeClr val="lt2"/>
              </a:buClr>
              <a:buSzPts val="1400"/>
              <a:buChar char="•"/>
              <a:defRPr sz="1400">
                <a:solidFill>
                  <a:schemeClr val="lt2"/>
                </a:solidFill>
              </a:defRPr>
            </a:lvl2pPr>
            <a:lvl3pPr indent="-317500" lvl="2" marL="1371600" algn="l">
              <a:lnSpc>
                <a:spcPct val="90000"/>
              </a:lnSpc>
              <a:spcBef>
                <a:spcPts val="400"/>
              </a:spcBef>
              <a:spcAft>
                <a:spcPts val="0"/>
              </a:spcAft>
              <a:buClr>
                <a:schemeClr val="lt2"/>
              </a:buClr>
              <a:buSzPts val="1400"/>
              <a:buChar char="•"/>
              <a:defRPr sz="1400">
                <a:solidFill>
                  <a:schemeClr val="lt2"/>
                </a:solidFill>
              </a:defRPr>
            </a:lvl3pPr>
            <a:lvl4pPr indent="-317500" lvl="3" marL="1828800" algn="l">
              <a:lnSpc>
                <a:spcPct val="90000"/>
              </a:lnSpc>
              <a:spcBef>
                <a:spcPts val="400"/>
              </a:spcBef>
              <a:spcAft>
                <a:spcPts val="0"/>
              </a:spcAft>
              <a:buClr>
                <a:schemeClr val="lt2"/>
              </a:buClr>
              <a:buSzPts val="1400"/>
              <a:buChar char="•"/>
              <a:defRPr>
                <a:solidFill>
                  <a:schemeClr val="lt2"/>
                </a:solidFill>
              </a:defRPr>
            </a:lvl4pPr>
            <a:lvl5pPr indent="-317500" lvl="4" marL="2286000" algn="l">
              <a:lnSpc>
                <a:spcPct val="90000"/>
              </a:lnSpc>
              <a:spcBef>
                <a:spcPts val="400"/>
              </a:spcBef>
              <a:spcAft>
                <a:spcPts val="0"/>
              </a:spcAft>
              <a:buClr>
                <a:schemeClr val="lt2"/>
              </a:buClr>
              <a:buSzPts val="1400"/>
              <a:buChar char="•"/>
              <a:defRPr>
                <a:solidFill>
                  <a:schemeClr val="lt2"/>
                </a:solidFill>
              </a:defRPr>
            </a:lvl5pPr>
            <a:lvl6pPr indent="-317500" lvl="5" marL="2743200" algn="l">
              <a:lnSpc>
                <a:spcPct val="90000"/>
              </a:lnSpc>
              <a:spcBef>
                <a:spcPts val="400"/>
              </a:spcBef>
              <a:spcAft>
                <a:spcPts val="0"/>
              </a:spcAft>
              <a:buClr>
                <a:schemeClr val="lt2"/>
              </a:buClr>
              <a:buSzPts val="1400"/>
              <a:buChar char="•"/>
              <a:defRPr>
                <a:solidFill>
                  <a:schemeClr val="lt2"/>
                </a:solidFill>
              </a:defRPr>
            </a:lvl6pPr>
            <a:lvl7pPr indent="-317500" lvl="6" marL="3200400" algn="l">
              <a:lnSpc>
                <a:spcPct val="90000"/>
              </a:lnSpc>
              <a:spcBef>
                <a:spcPts val="400"/>
              </a:spcBef>
              <a:spcAft>
                <a:spcPts val="0"/>
              </a:spcAft>
              <a:buClr>
                <a:schemeClr val="lt2"/>
              </a:buClr>
              <a:buSzPts val="1400"/>
              <a:buChar char="•"/>
              <a:defRPr>
                <a:solidFill>
                  <a:schemeClr val="lt2"/>
                </a:solidFill>
              </a:defRPr>
            </a:lvl7pPr>
            <a:lvl8pPr indent="-317500" lvl="7" marL="3657600" algn="l">
              <a:lnSpc>
                <a:spcPct val="90000"/>
              </a:lnSpc>
              <a:spcBef>
                <a:spcPts val="400"/>
              </a:spcBef>
              <a:spcAft>
                <a:spcPts val="0"/>
              </a:spcAft>
              <a:buClr>
                <a:schemeClr val="lt2"/>
              </a:buClr>
              <a:buSzPts val="1400"/>
              <a:buChar char="•"/>
              <a:defRPr>
                <a:solidFill>
                  <a:schemeClr val="lt2"/>
                </a:solidFill>
              </a:defRPr>
            </a:lvl8pPr>
            <a:lvl9pPr indent="-317500" lvl="8" marL="4114800" algn="l">
              <a:lnSpc>
                <a:spcPct val="90000"/>
              </a:lnSpc>
              <a:spcBef>
                <a:spcPts val="400"/>
              </a:spcBef>
              <a:spcAft>
                <a:spcPts val="0"/>
              </a:spcAft>
              <a:buClr>
                <a:schemeClr val="lt2"/>
              </a:buClr>
              <a:buSzPts val="1400"/>
              <a:buChar char="•"/>
              <a:defRPr>
                <a:solidFill>
                  <a:schemeClr val="lt2"/>
                </a:solidFill>
              </a:defRPr>
            </a:lvl9pPr>
          </a:lstStyle>
          <a:p/>
        </p:txBody>
      </p:sp>
      <p:sp>
        <p:nvSpPr>
          <p:cNvPr id="185" name="Google Shape;185;p36"/>
          <p:cNvSpPr txBox="1"/>
          <p:nvPr>
            <p:ph idx="2" type="body"/>
          </p:nvPr>
        </p:nvSpPr>
        <p:spPr>
          <a:xfrm>
            <a:off x="5410200" y="1057825"/>
            <a:ext cx="3527700" cy="37095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2">
  <p:cSld name="OBJECT_WITH_CAPTION_TEXT_2">
    <p:spTree>
      <p:nvGrpSpPr>
        <p:cNvPr id="186" name="Shape 186"/>
        <p:cNvGrpSpPr/>
        <p:nvPr/>
      </p:nvGrpSpPr>
      <p:grpSpPr>
        <a:xfrm>
          <a:off x="0" y="0"/>
          <a:ext cx="0" cy="0"/>
          <a:chOff x="0" y="0"/>
          <a:chExt cx="0" cy="0"/>
        </a:xfrm>
      </p:grpSpPr>
      <p:sp>
        <p:nvSpPr>
          <p:cNvPr id="187" name="Google Shape;187;p3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88" name="Google Shape;188;p37"/>
          <p:cNvSpPr/>
          <p:nvPr/>
        </p:nvSpPr>
        <p:spPr>
          <a:xfrm>
            <a:off x="3886200" y="0"/>
            <a:ext cx="5257800" cy="5143500"/>
          </a:xfrm>
          <a:prstGeom prst="rect">
            <a:avLst/>
          </a:prstGeom>
          <a:solidFill>
            <a:srgbClr val="08498E"/>
          </a:solidFill>
          <a:ln cap="flat" cmpd="sng" w="9525">
            <a:solidFill>
              <a:srgbClr val="08498E"/>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9" name="Google Shape;189;p37"/>
          <p:cNvPicPr preferRelativeResize="0"/>
          <p:nvPr/>
        </p:nvPicPr>
        <p:blipFill rotWithShape="1">
          <a:blip r:embed="rId2">
            <a:alphaModFix/>
          </a:blip>
          <a:srcRect b="0" l="0" r="0" t="0"/>
          <a:stretch/>
        </p:blipFill>
        <p:spPr>
          <a:xfrm>
            <a:off x="153293" y="4284548"/>
            <a:ext cx="744809" cy="744809"/>
          </a:xfrm>
          <a:prstGeom prst="rect">
            <a:avLst/>
          </a:prstGeom>
          <a:noFill/>
          <a:ln>
            <a:noFill/>
          </a:ln>
        </p:spPr>
      </p:pic>
      <p:sp>
        <p:nvSpPr>
          <p:cNvPr id="190" name="Google Shape;190;p37"/>
          <p:cNvSpPr txBox="1"/>
          <p:nvPr>
            <p:ph idx="1" type="body"/>
          </p:nvPr>
        </p:nvSpPr>
        <p:spPr>
          <a:xfrm>
            <a:off x="4034125" y="977150"/>
            <a:ext cx="4912500" cy="37203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lt2"/>
              </a:buClr>
              <a:buSzPts val="1400"/>
              <a:buChar char="•"/>
              <a:defRPr sz="1400">
                <a:solidFill>
                  <a:schemeClr val="lt2"/>
                </a:solidFill>
              </a:defRPr>
            </a:lvl1pPr>
            <a:lvl2pPr indent="-317500" lvl="1" marL="914400" algn="l">
              <a:lnSpc>
                <a:spcPct val="90000"/>
              </a:lnSpc>
              <a:spcBef>
                <a:spcPts val="400"/>
              </a:spcBef>
              <a:spcAft>
                <a:spcPts val="0"/>
              </a:spcAft>
              <a:buClr>
                <a:schemeClr val="lt2"/>
              </a:buClr>
              <a:buSzPts val="1400"/>
              <a:buChar char="•"/>
              <a:defRPr sz="1400">
                <a:solidFill>
                  <a:schemeClr val="lt2"/>
                </a:solidFill>
              </a:defRPr>
            </a:lvl2pPr>
            <a:lvl3pPr indent="-317500" lvl="2" marL="1371600" algn="l">
              <a:lnSpc>
                <a:spcPct val="90000"/>
              </a:lnSpc>
              <a:spcBef>
                <a:spcPts val="400"/>
              </a:spcBef>
              <a:spcAft>
                <a:spcPts val="0"/>
              </a:spcAft>
              <a:buClr>
                <a:schemeClr val="lt2"/>
              </a:buClr>
              <a:buSzPts val="1400"/>
              <a:buChar char="•"/>
              <a:defRPr sz="1400">
                <a:solidFill>
                  <a:schemeClr val="lt2"/>
                </a:solidFill>
              </a:defRPr>
            </a:lvl3pPr>
            <a:lvl4pPr indent="-317500" lvl="3" marL="1828800" algn="l">
              <a:lnSpc>
                <a:spcPct val="90000"/>
              </a:lnSpc>
              <a:spcBef>
                <a:spcPts val="400"/>
              </a:spcBef>
              <a:spcAft>
                <a:spcPts val="0"/>
              </a:spcAft>
              <a:buClr>
                <a:schemeClr val="lt2"/>
              </a:buClr>
              <a:buSzPts val="1400"/>
              <a:buChar char="•"/>
              <a:defRPr>
                <a:solidFill>
                  <a:schemeClr val="lt2"/>
                </a:solidFill>
              </a:defRPr>
            </a:lvl4pPr>
            <a:lvl5pPr indent="-317500" lvl="4" marL="2286000" algn="l">
              <a:lnSpc>
                <a:spcPct val="90000"/>
              </a:lnSpc>
              <a:spcBef>
                <a:spcPts val="400"/>
              </a:spcBef>
              <a:spcAft>
                <a:spcPts val="0"/>
              </a:spcAft>
              <a:buClr>
                <a:schemeClr val="lt2"/>
              </a:buClr>
              <a:buSzPts val="1400"/>
              <a:buChar char="•"/>
              <a:defRPr>
                <a:solidFill>
                  <a:schemeClr val="lt2"/>
                </a:solidFill>
              </a:defRPr>
            </a:lvl5pPr>
            <a:lvl6pPr indent="-317500" lvl="5" marL="2743200" algn="l">
              <a:lnSpc>
                <a:spcPct val="90000"/>
              </a:lnSpc>
              <a:spcBef>
                <a:spcPts val="400"/>
              </a:spcBef>
              <a:spcAft>
                <a:spcPts val="0"/>
              </a:spcAft>
              <a:buClr>
                <a:schemeClr val="lt2"/>
              </a:buClr>
              <a:buSzPts val="1400"/>
              <a:buChar char="•"/>
              <a:defRPr>
                <a:solidFill>
                  <a:schemeClr val="lt2"/>
                </a:solidFill>
              </a:defRPr>
            </a:lvl6pPr>
            <a:lvl7pPr indent="-317500" lvl="6" marL="3200400" algn="l">
              <a:lnSpc>
                <a:spcPct val="90000"/>
              </a:lnSpc>
              <a:spcBef>
                <a:spcPts val="400"/>
              </a:spcBef>
              <a:spcAft>
                <a:spcPts val="0"/>
              </a:spcAft>
              <a:buClr>
                <a:schemeClr val="lt2"/>
              </a:buClr>
              <a:buSzPts val="1400"/>
              <a:buChar char="•"/>
              <a:defRPr>
                <a:solidFill>
                  <a:schemeClr val="lt2"/>
                </a:solidFill>
              </a:defRPr>
            </a:lvl7pPr>
            <a:lvl8pPr indent="-317500" lvl="7" marL="3657600" algn="l">
              <a:lnSpc>
                <a:spcPct val="90000"/>
              </a:lnSpc>
              <a:spcBef>
                <a:spcPts val="400"/>
              </a:spcBef>
              <a:spcAft>
                <a:spcPts val="0"/>
              </a:spcAft>
              <a:buClr>
                <a:schemeClr val="lt2"/>
              </a:buClr>
              <a:buSzPts val="1400"/>
              <a:buChar char="•"/>
              <a:defRPr>
                <a:solidFill>
                  <a:schemeClr val="lt2"/>
                </a:solidFill>
              </a:defRPr>
            </a:lvl8pPr>
            <a:lvl9pPr indent="-317500" lvl="8" marL="4114800" algn="l">
              <a:lnSpc>
                <a:spcPct val="90000"/>
              </a:lnSpc>
              <a:spcBef>
                <a:spcPts val="400"/>
              </a:spcBef>
              <a:spcAft>
                <a:spcPts val="0"/>
              </a:spcAft>
              <a:buClr>
                <a:schemeClr val="lt2"/>
              </a:buClr>
              <a:buSzPts val="1400"/>
              <a:buChar char="•"/>
              <a:defRPr>
                <a:solidFill>
                  <a:schemeClr val="lt2"/>
                </a:solidFill>
              </a:defRPr>
            </a:lvl9pPr>
          </a:lstStyle>
          <a:p/>
        </p:txBody>
      </p:sp>
      <p:sp>
        <p:nvSpPr>
          <p:cNvPr id="191" name="Google Shape;191;p37"/>
          <p:cNvSpPr txBox="1"/>
          <p:nvPr>
            <p:ph type="title"/>
          </p:nvPr>
        </p:nvSpPr>
        <p:spPr>
          <a:xfrm>
            <a:off x="4213400" y="224100"/>
            <a:ext cx="4016100" cy="510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2300"/>
              <a:buNone/>
              <a:defRPr sz="23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7"/>
          <p:cNvSpPr txBox="1"/>
          <p:nvPr>
            <p:ph idx="2" type="body"/>
          </p:nvPr>
        </p:nvSpPr>
        <p:spPr>
          <a:xfrm>
            <a:off x="103100" y="977150"/>
            <a:ext cx="3527700" cy="32541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1 2">
  <p:cSld name="OBJECT_WITH_CAPTION_TEXT_1_2">
    <p:spTree>
      <p:nvGrpSpPr>
        <p:cNvPr id="193" name="Shape 193"/>
        <p:cNvGrpSpPr/>
        <p:nvPr/>
      </p:nvGrpSpPr>
      <p:grpSpPr>
        <a:xfrm>
          <a:off x="0" y="0"/>
          <a:ext cx="0" cy="0"/>
          <a:chOff x="0" y="0"/>
          <a:chExt cx="0" cy="0"/>
        </a:xfrm>
      </p:grpSpPr>
      <p:sp>
        <p:nvSpPr>
          <p:cNvPr id="194" name="Google Shape;194;p38"/>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5" name="Google Shape;195;p38"/>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
        <p:nvSpPr>
          <p:cNvPr id="196" name="Google Shape;196;p38"/>
          <p:cNvSpPr/>
          <p:nvPr/>
        </p:nvSpPr>
        <p:spPr>
          <a:xfrm>
            <a:off x="0" y="0"/>
            <a:ext cx="4484400" cy="5143500"/>
          </a:xfrm>
          <a:prstGeom prst="rect">
            <a:avLst/>
          </a:prstGeom>
          <a:solidFill>
            <a:srgbClr val="257FB8"/>
          </a:solidFill>
          <a:ln cap="flat" cmpd="sng" w="9525">
            <a:solidFill>
              <a:srgbClr val="257FB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97" name="Google Shape;197;p38"/>
          <p:cNvPicPr preferRelativeResize="0"/>
          <p:nvPr/>
        </p:nvPicPr>
        <p:blipFill rotWithShape="1">
          <a:blip r:embed="rId2">
            <a:alphaModFix/>
          </a:blip>
          <a:srcRect b="0" l="0" r="0" t="0"/>
          <a:stretch/>
        </p:blipFill>
        <p:spPr>
          <a:xfrm>
            <a:off x="214075" y="3948625"/>
            <a:ext cx="916390" cy="994272"/>
          </a:xfrm>
          <a:prstGeom prst="rect">
            <a:avLst/>
          </a:prstGeom>
          <a:noFill/>
          <a:ln>
            <a:noFill/>
          </a:ln>
        </p:spPr>
      </p:pic>
      <p:sp>
        <p:nvSpPr>
          <p:cNvPr id="198" name="Google Shape;198;p38"/>
          <p:cNvSpPr txBox="1"/>
          <p:nvPr>
            <p:ph type="title"/>
          </p:nvPr>
        </p:nvSpPr>
        <p:spPr>
          <a:xfrm>
            <a:off x="475125" y="286875"/>
            <a:ext cx="3209400" cy="510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38"/>
          <p:cNvSpPr txBox="1"/>
          <p:nvPr>
            <p:ph idx="1" type="body"/>
          </p:nvPr>
        </p:nvSpPr>
        <p:spPr>
          <a:xfrm>
            <a:off x="5674650" y="224125"/>
            <a:ext cx="3209400" cy="45003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dk2"/>
              </a:buClr>
              <a:buSzPts val="2100"/>
              <a:buChar char="•"/>
              <a:defRPr>
                <a:solidFill>
                  <a:schemeClr val="dk2"/>
                </a:solidFill>
              </a:defRPr>
            </a:lvl1pPr>
            <a:lvl2pPr indent="-342900" lvl="1" marL="914400" algn="l">
              <a:lnSpc>
                <a:spcPct val="90000"/>
              </a:lnSpc>
              <a:spcBef>
                <a:spcPts val="400"/>
              </a:spcBef>
              <a:spcAft>
                <a:spcPts val="0"/>
              </a:spcAft>
              <a:buClr>
                <a:schemeClr val="dk2"/>
              </a:buClr>
              <a:buSzPts val="1800"/>
              <a:buChar char="•"/>
              <a:defRPr>
                <a:solidFill>
                  <a:schemeClr val="dk2"/>
                </a:solidFill>
              </a:defRPr>
            </a:lvl2pPr>
            <a:lvl3pPr indent="-323850" lvl="2" marL="1371600" algn="l">
              <a:lnSpc>
                <a:spcPct val="90000"/>
              </a:lnSpc>
              <a:spcBef>
                <a:spcPts val="400"/>
              </a:spcBef>
              <a:spcAft>
                <a:spcPts val="0"/>
              </a:spcAft>
              <a:buClr>
                <a:schemeClr val="dk2"/>
              </a:buClr>
              <a:buSzPts val="1500"/>
              <a:buChar char="•"/>
              <a:defRPr>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1 1">
  <p:cSld name="OBJECT_WITH_CAPTION_TEXT_1_1">
    <p:spTree>
      <p:nvGrpSpPr>
        <p:cNvPr id="200" name="Shape 200"/>
        <p:cNvGrpSpPr/>
        <p:nvPr/>
      </p:nvGrpSpPr>
      <p:grpSpPr>
        <a:xfrm>
          <a:off x="0" y="0"/>
          <a:ext cx="0" cy="0"/>
          <a:chOff x="0" y="0"/>
          <a:chExt cx="0" cy="0"/>
        </a:xfrm>
      </p:grpSpPr>
      <p:sp>
        <p:nvSpPr>
          <p:cNvPr id="201" name="Google Shape;201;p3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02" name="Google Shape;202;p39"/>
          <p:cNvSpPr/>
          <p:nvPr/>
        </p:nvSpPr>
        <p:spPr>
          <a:xfrm>
            <a:off x="5334000" y="0"/>
            <a:ext cx="3810000" cy="5143500"/>
          </a:xfrm>
          <a:prstGeom prst="rect">
            <a:avLst/>
          </a:prstGeom>
          <a:solidFill>
            <a:srgbClr val="257FB8"/>
          </a:solidFill>
          <a:ln cap="flat" cmpd="sng" w="9525">
            <a:solidFill>
              <a:srgbClr val="257FB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3" name="Google Shape;203;p39"/>
          <p:cNvPicPr preferRelativeResize="0"/>
          <p:nvPr/>
        </p:nvPicPr>
        <p:blipFill rotWithShape="1">
          <a:blip r:embed="rId2">
            <a:alphaModFix/>
          </a:blip>
          <a:srcRect b="0" l="0" r="0" t="0"/>
          <a:stretch/>
        </p:blipFill>
        <p:spPr>
          <a:xfrm>
            <a:off x="153293" y="4284548"/>
            <a:ext cx="744809" cy="744809"/>
          </a:xfrm>
          <a:prstGeom prst="rect">
            <a:avLst/>
          </a:prstGeom>
          <a:noFill/>
          <a:ln>
            <a:noFill/>
          </a:ln>
        </p:spPr>
      </p:pic>
      <p:sp>
        <p:nvSpPr>
          <p:cNvPr id="204" name="Google Shape;204;p39"/>
          <p:cNvSpPr txBox="1"/>
          <p:nvPr>
            <p:ph idx="1" type="body"/>
          </p:nvPr>
        </p:nvSpPr>
        <p:spPr>
          <a:xfrm>
            <a:off x="103100" y="824750"/>
            <a:ext cx="4917000" cy="32541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205" name="Google Shape;205;p39"/>
          <p:cNvSpPr txBox="1"/>
          <p:nvPr>
            <p:ph idx="2" type="body"/>
          </p:nvPr>
        </p:nvSpPr>
        <p:spPr>
          <a:xfrm>
            <a:off x="5656725" y="824750"/>
            <a:ext cx="3245100" cy="37203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lt2"/>
              </a:buClr>
              <a:buSzPts val="1400"/>
              <a:buChar char="•"/>
              <a:defRPr sz="1400">
                <a:solidFill>
                  <a:schemeClr val="lt2"/>
                </a:solidFill>
              </a:defRPr>
            </a:lvl1pPr>
            <a:lvl2pPr indent="-317500" lvl="1" marL="914400" algn="l">
              <a:lnSpc>
                <a:spcPct val="90000"/>
              </a:lnSpc>
              <a:spcBef>
                <a:spcPts val="400"/>
              </a:spcBef>
              <a:spcAft>
                <a:spcPts val="0"/>
              </a:spcAft>
              <a:buClr>
                <a:schemeClr val="lt2"/>
              </a:buClr>
              <a:buSzPts val="1400"/>
              <a:buChar char="•"/>
              <a:defRPr sz="1400">
                <a:solidFill>
                  <a:schemeClr val="lt2"/>
                </a:solidFill>
              </a:defRPr>
            </a:lvl2pPr>
            <a:lvl3pPr indent="-317500" lvl="2" marL="1371600" algn="l">
              <a:lnSpc>
                <a:spcPct val="90000"/>
              </a:lnSpc>
              <a:spcBef>
                <a:spcPts val="400"/>
              </a:spcBef>
              <a:spcAft>
                <a:spcPts val="0"/>
              </a:spcAft>
              <a:buClr>
                <a:schemeClr val="lt2"/>
              </a:buClr>
              <a:buSzPts val="1400"/>
              <a:buChar char="•"/>
              <a:defRPr sz="1400">
                <a:solidFill>
                  <a:schemeClr val="lt2"/>
                </a:solidFill>
              </a:defRPr>
            </a:lvl3pPr>
            <a:lvl4pPr indent="-317500" lvl="3" marL="1828800" algn="l">
              <a:lnSpc>
                <a:spcPct val="90000"/>
              </a:lnSpc>
              <a:spcBef>
                <a:spcPts val="400"/>
              </a:spcBef>
              <a:spcAft>
                <a:spcPts val="0"/>
              </a:spcAft>
              <a:buClr>
                <a:schemeClr val="lt2"/>
              </a:buClr>
              <a:buSzPts val="1400"/>
              <a:buChar char="•"/>
              <a:defRPr>
                <a:solidFill>
                  <a:schemeClr val="lt2"/>
                </a:solidFill>
              </a:defRPr>
            </a:lvl4pPr>
            <a:lvl5pPr indent="-317500" lvl="4" marL="2286000" algn="l">
              <a:lnSpc>
                <a:spcPct val="90000"/>
              </a:lnSpc>
              <a:spcBef>
                <a:spcPts val="400"/>
              </a:spcBef>
              <a:spcAft>
                <a:spcPts val="0"/>
              </a:spcAft>
              <a:buClr>
                <a:schemeClr val="lt2"/>
              </a:buClr>
              <a:buSzPts val="1400"/>
              <a:buChar char="•"/>
              <a:defRPr>
                <a:solidFill>
                  <a:schemeClr val="lt2"/>
                </a:solidFill>
              </a:defRPr>
            </a:lvl5pPr>
            <a:lvl6pPr indent="-317500" lvl="5" marL="2743200" algn="l">
              <a:lnSpc>
                <a:spcPct val="90000"/>
              </a:lnSpc>
              <a:spcBef>
                <a:spcPts val="400"/>
              </a:spcBef>
              <a:spcAft>
                <a:spcPts val="0"/>
              </a:spcAft>
              <a:buClr>
                <a:schemeClr val="lt2"/>
              </a:buClr>
              <a:buSzPts val="1400"/>
              <a:buChar char="•"/>
              <a:defRPr>
                <a:solidFill>
                  <a:schemeClr val="lt2"/>
                </a:solidFill>
              </a:defRPr>
            </a:lvl6pPr>
            <a:lvl7pPr indent="-317500" lvl="6" marL="3200400" algn="l">
              <a:lnSpc>
                <a:spcPct val="90000"/>
              </a:lnSpc>
              <a:spcBef>
                <a:spcPts val="400"/>
              </a:spcBef>
              <a:spcAft>
                <a:spcPts val="0"/>
              </a:spcAft>
              <a:buClr>
                <a:schemeClr val="lt2"/>
              </a:buClr>
              <a:buSzPts val="1400"/>
              <a:buChar char="•"/>
              <a:defRPr>
                <a:solidFill>
                  <a:schemeClr val="lt2"/>
                </a:solidFill>
              </a:defRPr>
            </a:lvl7pPr>
            <a:lvl8pPr indent="-317500" lvl="7" marL="3657600" algn="l">
              <a:lnSpc>
                <a:spcPct val="90000"/>
              </a:lnSpc>
              <a:spcBef>
                <a:spcPts val="400"/>
              </a:spcBef>
              <a:spcAft>
                <a:spcPts val="0"/>
              </a:spcAft>
              <a:buClr>
                <a:schemeClr val="lt2"/>
              </a:buClr>
              <a:buSzPts val="1400"/>
              <a:buChar char="•"/>
              <a:defRPr>
                <a:solidFill>
                  <a:schemeClr val="lt2"/>
                </a:solidFill>
              </a:defRPr>
            </a:lvl8pPr>
            <a:lvl9pPr indent="-317500" lvl="8" marL="4114800" algn="l">
              <a:lnSpc>
                <a:spcPct val="90000"/>
              </a:lnSpc>
              <a:spcBef>
                <a:spcPts val="400"/>
              </a:spcBef>
              <a:spcAft>
                <a:spcPts val="0"/>
              </a:spcAft>
              <a:buClr>
                <a:schemeClr val="lt2"/>
              </a:buClr>
              <a:buSzPts val="1400"/>
              <a:buChar char="•"/>
              <a:defRPr>
                <a:solidFill>
                  <a:schemeClr val="lt2"/>
                </a:solidFill>
              </a:defRPr>
            </a:lvl9pPr>
          </a:lstStyle>
          <a:p/>
        </p:txBody>
      </p:sp>
      <p:sp>
        <p:nvSpPr>
          <p:cNvPr id="206" name="Google Shape;206;p39"/>
          <p:cNvSpPr txBox="1"/>
          <p:nvPr>
            <p:ph type="title"/>
          </p:nvPr>
        </p:nvSpPr>
        <p:spPr>
          <a:xfrm>
            <a:off x="475125" y="286875"/>
            <a:ext cx="4401600" cy="510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2000"/>
              <a:buNone/>
              <a:defRPr sz="2000">
                <a:solidFill>
                  <a:schemeClr val="dk2"/>
                </a:solidFill>
              </a:defRPr>
            </a:lvl1pPr>
            <a:lvl2pPr lvl="1"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2pPr>
            <a:lvl3pPr lvl="2"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3pPr>
            <a:lvl4pPr lvl="3"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4pPr>
            <a:lvl5pPr lvl="4"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5pPr>
            <a:lvl6pPr lvl="5"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6pPr>
            <a:lvl7pPr lvl="6"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7pPr>
            <a:lvl8pPr lvl="7"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8pPr>
            <a:lvl9pPr lvl="8" algn="l">
              <a:lnSpc>
                <a:spcPct val="100000"/>
              </a:lnSpc>
              <a:spcBef>
                <a:spcPts val="0"/>
              </a:spcBef>
              <a:spcAft>
                <a:spcPts val="0"/>
              </a:spcAft>
              <a:buClr>
                <a:schemeClr val="dk2"/>
              </a:buClr>
              <a:buSzPts val="1400"/>
              <a:buFont typeface="Arial"/>
              <a:buNone/>
              <a:defRPr sz="1400">
                <a:solidFill>
                  <a:schemeClr val="dk2"/>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07" name="Shape 207"/>
        <p:cNvGrpSpPr/>
        <p:nvPr/>
      </p:nvGrpSpPr>
      <p:grpSpPr>
        <a:xfrm>
          <a:off x="0" y="0"/>
          <a:ext cx="0" cy="0"/>
          <a:chOff x="0" y="0"/>
          <a:chExt cx="0" cy="0"/>
        </a:xfrm>
      </p:grpSpPr>
      <p:sp>
        <p:nvSpPr>
          <p:cNvPr id="208" name="Google Shape;208;p40"/>
          <p:cNvSpPr txBox="1"/>
          <p:nvPr>
            <p:ph type="title"/>
          </p:nvPr>
        </p:nvSpPr>
        <p:spPr>
          <a:xfrm>
            <a:off x="629841" y="342900"/>
            <a:ext cx="2949300" cy="12003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40"/>
          <p:cNvSpPr/>
          <p:nvPr>
            <p:ph idx="2" type="pic"/>
          </p:nvPr>
        </p:nvSpPr>
        <p:spPr>
          <a:xfrm>
            <a:off x="3887391" y="740570"/>
            <a:ext cx="4629300" cy="3655200"/>
          </a:xfrm>
          <a:prstGeom prst="rect">
            <a:avLst/>
          </a:prstGeom>
          <a:noFill/>
          <a:ln cap="flat" cmpd="sng" w="38100">
            <a:solidFill>
              <a:schemeClr val="dk1"/>
            </a:solidFill>
            <a:prstDash val="solid"/>
            <a:round/>
            <a:headEnd len="sm" w="sm" type="none"/>
            <a:tailEnd len="sm" w="sm" type="none"/>
          </a:ln>
        </p:spPr>
      </p:sp>
      <p:sp>
        <p:nvSpPr>
          <p:cNvPr id="210" name="Google Shape;210;p40"/>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800"/>
              </a:spcBef>
              <a:spcAft>
                <a:spcPts val="0"/>
              </a:spcAft>
              <a:buClr>
                <a:schemeClr val="dk2"/>
              </a:buClr>
              <a:buSzPts val="1400"/>
              <a:buNone/>
              <a:defRPr sz="1400">
                <a:solidFill>
                  <a:schemeClr val="dk2"/>
                </a:solidFill>
              </a:defRPr>
            </a:lvl1pPr>
            <a:lvl2pPr indent="-228600" lvl="1" marL="914400" algn="l">
              <a:lnSpc>
                <a:spcPct val="90000"/>
              </a:lnSpc>
              <a:spcBef>
                <a:spcPts val="400"/>
              </a:spcBef>
              <a:spcAft>
                <a:spcPts val="0"/>
              </a:spcAft>
              <a:buClr>
                <a:schemeClr val="dk2"/>
              </a:buClr>
              <a:buSzPts val="1400"/>
              <a:buNone/>
              <a:defRPr sz="1400">
                <a:solidFill>
                  <a:schemeClr val="dk2"/>
                </a:solidFill>
              </a:defRPr>
            </a:lvl2pPr>
            <a:lvl3pPr indent="-228600" lvl="2" marL="1371600" algn="l">
              <a:lnSpc>
                <a:spcPct val="90000"/>
              </a:lnSpc>
              <a:spcBef>
                <a:spcPts val="400"/>
              </a:spcBef>
              <a:spcAft>
                <a:spcPts val="0"/>
              </a:spcAft>
              <a:buClr>
                <a:schemeClr val="dk2"/>
              </a:buClr>
              <a:buSzPts val="1400"/>
              <a:buNone/>
              <a:defRPr sz="1400">
                <a:solidFill>
                  <a:schemeClr val="dk2"/>
                </a:solidFill>
              </a:defRPr>
            </a:lvl3pPr>
            <a:lvl4pPr indent="-228600" lvl="3" marL="1828800" algn="l">
              <a:lnSpc>
                <a:spcPct val="90000"/>
              </a:lnSpc>
              <a:spcBef>
                <a:spcPts val="400"/>
              </a:spcBef>
              <a:spcAft>
                <a:spcPts val="0"/>
              </a:spcAft>
              <a:buClr>
                <a:schemeClr val="dk2"/>
              </a:buClr>
              <a:buSzPts val="1400"/>
              <a:buNone/>
              <a:defRPr>
                <a:solidFill>
                  <a:schemeClr val="dk2"/>
                </a:solidFill>
              </a:defRPr>
            </a:lvl4pPr>
            <a:lvl5pPr indent="-228600" lvl="4" marL="2286000" algn="l">
              <a:lnSpc>
                <a:spcPct val="90000"/>
              </a:lnSpc>
              <a:spcBef>
                <a:spcPts val="400"/>
              </a:spcBef>
              <a:spcAft>
                <a:spcPts val="0"/>
              </a:spcAft>
              <a:buClr>
                <a:schemeClr val="dk2"/>
              </a:buClr>
              <a:buSzPts val="1400"/>
              <a:buNone/>
              <a:defRPr>
                <a:solidFill>
                  <a:schemeClr val="dk2"/>
                </a:solidFill>
              </a:defRPr>
            </a:lvl5pPr>
            <a:lvl6pPr indent="-228600" lvl="5" marL="2743200" algn="l">
              <a:lnSpc>
                <a:spcPct val="90000"/>
              </a:lnSpc>
              <a:spcBef>
                <a:spcPts val="400"/>
              </a:spcBef>
              <a:spcAft>
                <a:spcPts val="0"/>
              </a:spcAft>
              <a:buClr>
                <a:schemeClr val="dk2"/>
              </a:buClr>
              <a:buSzPts val="1400"/>
              <a:buNone/>
              <a:defRPr>
                <a:solidFill>
                  <a:schemeClr val="dk2"/>
                </a:solidFill>
              </a:defRPr>
            </a:lvl6pPr>
            <a:lvl7pPr indent="-228600" lvl="6" marL="3200400" algn="l">
              <a:lnSpc>
                <a:spcPct val="90000"/>
              </a:lnSpc>
              <a:spcBef>
                <a:spcPts val="400"/>
              </a:spcBef>
              <a:spcAft>
                <a:spcPts val="0"/>
              </a:spcAft>
              <a:buClr>
                <a:schemeClr val="dk2"/>
              </a:buClr>
              <a:buSzPts val="1400"/>
              <a:buNone/>
              <a:defRPr>
                <a:solidFill>
                  <a:schemeClr val="dk2"/>
                </a:solidFill>
              </a:defRPr>
            </a:lvl7pPr>
            <a:lvl8pPr indent="-228600" lvl="7" marL="3657600" algn="l">
              <a:lnSpc>
                <a:spcPct val="90000"/>
              </a:lnSpc>
              <a:spcBef>
                <a:spcPts val="400"/>
              </a:spcBef>
              <a:spcAft>
                <a:spcPts val="0"/>
              </a:spcAft>
              <a:buClr>
                <a:schemeClr val="dk2"/>
              </a:buClr>
              <a:buSzPts val="1400"/>
              <a:buNone/>
              <a:defRPr>
                <a:solidFill>
                  <a:schemeClr val="dk2"/>
                </a:solidFill>
              </a:defRPr>
            </a:lvl8pPr>
            <a:lvl9pPr indent="-228600" lvl="8" marL="4114800" algn="l">
              <a:lnSpc>
                <a:spcPct val="90000"/>
              </a:lnSpc>
              <a:spcBef>
                <a:spcPts val="400"/>
              </a:spcBef>
              <a:spcAft>
                <a:spcPts val="0"/>
              </a:spcAft>
              <a:buClr>
                <a:schemeClr val="dk2"/>
              </a:buClr>
              <a:buSzPts val="1400"/>
              <a:buNone/>
              <a:defRPr>
                <a:solidFill>
                  <a:schemeClr val="dk2"/>
                </a:solidFill>
              </a:defRPr>
            </a:lvl9pPr>
          </a:lstStyle>
          <a:p/>
        </p:txBody>
      </p:sp>
      <p:pic>
        <p:nvPicPr>
          <p:cNvPr id="211" name="Google Shape;211;p40"/>
          <p:cNvPicPr preferRelativeResize="0"/>
          <p:nvPr/>
        </p:nvPicPr>
        <p:blipFill rotWithShape="1">
          <a:blip r:embed="rId2">
            <a:alphaModFix/>
          </a:blip>
          <a:srcRect b="0" l="0" r="0" t="0"/>
          <a:stretch/>
        </p:blipFill>
        <p:spPr>
          <a:xfrm>
            <a:off x="153293" y="4284548"/>
            <a:ext cx="744809" cy="744809"/>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2" name="Shape 212"/>
        <p:cNvGrpSpPr/>
        <p:nvPr/>
      </p:nvGrpSpPr>
      <p:grpSpPr>
        <a:xfrm>
          <a:off x="0" y="0"/>
          <a:ext cx="0" cy="0"/>
          <a:chOff x="0" y="0"/>
          <a:chExt cx="0" cy="0"/>
        </a:xfrm>
      </p:grpSpPr>
      <p:sp>
        <p:nvSpPr>
          <p:cNvPr id="213" name="Google Shape;213;p4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4" name="Google Shape;214;p4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15" name="Google Shape;215;p4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16" name="Google Shape;216;p41"/>
          <p:cNvSpPr/>
          <p:nvPr/>
        </p:nvSpPr>
        <p:spPr>
          <a:xfrm rot="-5400000">
            <a:off x="4027800" y="27347"/>
            <a:ext cx="1088400" cy="9144000"/>
          </a:xfrm>
          <a:prstGeom prst="rtTriangle">
            <a:avLst/>
          </a:prstGeom>
          <a:solidFill>
            <a:srgbClr val="08498E"/>
          </a:solidFill>
          <a:ln cap="flat" cmpd="sng" w="12700">
            <a:solidFill>
              <a:srgbClr val="08498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217" name="Google Shape;217;p41"/>
          <p:cNvSpPr/>
          <p:nvPr/>
        </p:nvSpPr>
        <p:spPr>
          <a:xfrm>
            <a:off x="0" y="4486254"/>
            <a:ext cx="4860000" cy="657300"/>
          </a:xfrm>
          <a:prstGeom prst="rtTriangle">
            <a:avLst/>
          </a:prstGeom>
          <a:solidFill>
            <a:srgbClr val="41B6E6"/>
          </a:solidFill>
          <a:ln cap="flat" cmpd="sng" w="12700">
            <a:solidFill>
              <a:srgbClr val="41B6E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pic>
        <p:nvPicPr>
          <p:cNvPr id="218" name="Google Shape;218;p41"/>
          <p:cNvPicPr preferRelativeResize="0"/>
          <p:nvPr/>
        </p:nvPicPr>
        <p:blipFill rotWithShape="1">
          <a:blip r:embed="rId2">
            <a:alphaModFix/>
          </a:blip>
          <a:srcRect b="0" l="0" r="0" t="0"/>
          <a:stretch/>
        </p:blipFill>
        <p:spPr>
          <a:xfrm>
            <a:off x="774741" y="1024494"/>
            <a:ext cx="906779" cy="137160"/>
          </a:xfrm>
          <a:prstGeom prst="rect">
            <a:avLst/>
          </a:prstGeom>
          <a:noFill/>
          <a:ln>
            <a:noFill/>
          </a:ln>
        </p:spPr>
      </p:pic>
      <p:pic>
        <p:nvPicPr>
          <p:cNvPr id="219" name="Google Shape;219;p41"/>
          <p:cNvPicPr preferRelativeResize="0"/>
          <p:nvPr/>
        </p:nvPicPr>
        <p:blipFill rotWithShape="1">
          <a:blip r:embed="rId2">
            <a:alphaModFix/>
          </a:blip>
          <a:srcRect b="0" l="0" r="0" t="0"/>
          <a:stretch/>
        </p:blipFill>
        <p:spPr>
          <a:xfrm>
            <a:off x="774746" y="2434061"/>
            <a:ext cx="906779" cy="137160"/>
          </a:xfrm>
          <a:prstGeom prst="rect">
            <a:avLst/>
          </a:prstGeom>
          <a:noFill/>
          <a:ln>
            <a:noFill/>
          </a:ln>
        </p:spPr>
      </p:pic>
      <p:pic>
        <p:nvPicPr>
          <p:cNvPr id="220" name="Google Shape;220;p41"/>
          <p:cNvPicPr preferRelativeResize="0"/>
          <p:nvPr/>
        </p:nvPicPr>
        <p:blipFill rotWithShape="1">
          <a:blip r:embed="rId2">
            <a:alphaModFix/>
          </a:blip>
          <a:srcRect b="0" l="0" r="0" t="0"/>
          <a:stretch/>
        </p:blipFill>
        <p:spPr>
          <a:xfrm>
            <a:off x="774746" y="3843627"/>
            <a:ext cx="906779" cy="137160"/>
          </a:xfrm>
          <a:prstGeom prst="rect">
            <a:avLst/>
          </a:prstGeom>
          <a:noFill/>
          <a:ln>
            <a:noFill/>
          </a:ln>
        </p:spPr>
      </p:pic>
      <p:pic>
        <p:nvPicPr>
          <p:cNvPr id="221" name="Google Shape;221;p41"/>
          <p:cNvPicPr preferRelativeResize="0"/>
          <p:nvPr/>
        </p:nvPicPr>
        <p:blipFill rotWithShape="1">
          <a:blip r:embed="rId3">
            <a:alphaModFix/>
          </a:blip>
          <a:srcRect b="0" l="0" r="0" t="0"/>
          <a:stretch/>
        </p:blipFill>
        <p:spPr>
          <a:xfrm>
            <a:off x="7884368" y="303498"/>
            <a:ext cx="744809" cy="744809"/>
          </a:xfrm>
          <a:prstGeom prst="rect">
            <a:avLst/>
          </a:prstGeom>
          <a:noFill/>
          <a:ln>
            <a:noFill/>
          </a:ln>
        </p:spPr>
      </p:pic>
      <p:sp>
        <p:nvSpPr>
          <p:cNvPr id="222" name="Google Shape;222;p41"/>
          <p:cNvSpPr txBox="1"/>
          <p:nvPr>
            <p:ph type="title"/>
          </p:nvPr>
        </p:nvSpPr>
        <p:spPr>
          <a:xfrm>
            <a:off x="609600" y="277900"/>
            <a:ext cx="4796100" cy="4752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2700"/>
              <a:buNone/>
              <a:defRPr sz="27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23" name="Shape 223"/>
        <p:cNvGrpSpPr/>
        <p:nvPr/>
      </p:nvGrpSpPr>
      <p:grpSpPr>
        <a:xfrm>
          <a:off x="0" y="0"/>
          <a:ext cx="0" cy="0"/>
          <a:chOff x="0" y="0"/>
          <a:chExt cx="0" cy="0"/>
        </a:xfrm>
      </p:grpSpPr>
      <p:sp>
        <p:nvSpPr>
          <p:cNvPr id="224" name="Google Shape;224;p42"/>
          <p:cNvSpPr/>
          <p:nvPr/>
        </p:nvSpPr>
        <p:spPr>
          <a:xfrm>
            <a:off x="0" y="0"/>
            <a:ext cx="3231600" cy="5143500"/>
          </a:xfrm>
          <a:prstGeom prst="rect">
            <a:avLst/>
          </a:prstGeom>
          <a:solidFill>
            <a:srgbClr val="1B73A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42"/>
          <p:cNvSpPr txBox="1"/>
          <p:nvPr>
            <p:ph type="title"/>
          </p:nvPr>
        </p:nvSpPr>
        <p:spPr>
          <a:xfrm>
            <a:off x="3537150" y="593475"/>
            <a:ext cx="4891800" cy="2120700"/>
          </a:xfrm>
          <a:prstGeom prst="rect">
            <a:avLst/>
          </a:prstGeom>
          <a:solidFill>
            <a:schemeClr val="lt1"/>
          </a:solid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8498E"/>
              </a:buClr>
              <a:buSzPts val="5100"/>
              <a:buNone/>
              <a:defRPr sz="5200">
                <a:solidFill>
                  <a:srgbClr val="08498E"/>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226" name="Google Shape;226;p42"/>
          <p:cNvGrpSpPr/>
          <p:nvPr/>
        </p:nvGrpSpPr>
        <p:grpSpPr>
          <a:xfrm>
            <a:off x="63058" y="1822497"/>
            <a:ext cx="2977357" cy="1498507"/>
            <a:chOff x="238125" y="1038125"/>
            <a:chExt cx="7146800" cy="3633625"/>
          </a:xfrm>
        </p:grpSpPr>
        <p:sp>
          <p:nvSpPr>
            <p:cNvPr id="227" name="Google Shape;227;p42"/>
            <p:cNvSpPr/>
            <p:nvPr/>
          </p:nvSpPr>
          <p:spPr>
            <a:xfrm>
              <a:off x="6256150" y="3780375"/>
              <a:ext cx="62400" cy="53425"/>
            </a:xfrm>
            <a:custGeom>
              <a:rect b="b" l="l" r="r" t="t"/>
              <a:pathLst>
                <a:path extrusionOk="0" h="2137" w="2496">
                  <a:moveTo>
                    <a:pt x="1065" y="0"/>
                  </a:moveTo>
                  <a:cubicBezTo>
                    <a:pt x="472"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42"/>
            <p:cNvSpPr/>
            <p:nvPr/>
          </p:nvSpPr>
          <p:spPr>
            <a:xfrm>
              <a:off x="6256150" y="3856775"/>
              <a:ext cx="62200" cy="53250"/>
            </a:xfrm>
            <a:custGeom>
              <a:rect b="b" l="l" r="r" t="t"/>
              <a:pathLst>
                <a:path extrusionOk="0" h="2130" w="2488">
                  <a:moveTo>
                    <a:pt x="1065" y="1"/>
                  </a:moveTo>
                  <a:cubicBezTo>
                    <a:pt x="480" y="1"/>
                    <a:pt x="0" y="472"/>
                    <a:pt x="0" y="1066"/>
                  </a:cubicBezTo>
                  <a:cubicBezTo>
                    <a:pt x="0" y="1704"/>
                    <a:pt x="524" y="2129"/>
                    <a:pt x="1070" y="2129"/>
                  </a:cubicBezTo>
                  <a:cubicBezTo>
                    <a:pt x="1331" y="2129"/>
                    <a:pt x="1597" y="2032"/>
                    <a:pt x="1813"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42"/>
            <p:cNvSpPr/>
            <p:nvPr/>
          </p:nvSpPr>
          <p:spPr>
            <a:xfrm>
              <a:off x="6256150" y="3932800"/>
              <a:ext cx="62200" cy="53425"/>
            </a:xfrm>
            <a:custGeom>
              <a:rect b="b" l="l" r="r" t="t"/>
              <a:pathLst>
                <a:path extrusionOk="0" h="2137" w="2488">
                  <a:moveTo>
                    <a:pt x="1065" y="0"/>
                  </a:moveTo>
                  <a:cubicBezTo>
                    <a:pt x="472" y="0"/>
                    <a:pt x="0" y="480"/>
                    <a:pt x="0" y="1065"/>
                  </a:cubicBezTo>
                  <a:cubicBezTo>
                    <a:pt x="0" y="1709"/>
                    <a:pt x="525" y="2137"/>
                    <a:pt x="1071" y="2137"/>
                  </a:cubicBezTo>
                  <a:cubicBezTo>
                    <a:pt x="1332" y="2137"/>
                    <a:pt x="1597" y="2039"/>
                    <a:pt x="1813"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42"/>
            <p:cNvSpPr/>
            <p:nvPr/>
          </p:nvSpPr>
          <p:spPr>
            <a:xfrm>
              <a:off x="6332350" y="385677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3" y="1814"/>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2"/>
            <p:cNvSpPr/>
            <p:nvPr/>
          </p:nvSpPr>
          <p:spPr>
            <a:xfrm>
              <a:off x="6332350" y="3932800"/>
              <a:ext cx="62225" cy="53425"/>
            </a:xfrm>
            <a:custGeom>
              <a:rect b="b" l="l" r="r" t="t"/>
              <a:pathLst>
                <a:path extrusionOk="0" h="2137" w="2489">
                  <a:moveTo>
                    <a:pt x="1066" y="0"/>
                  </a:moveTo>
                  <a:cubicBezTo>
                    <a:pt x="472" y="8"/>
                    <a:pt x="1" y="480"/>
                    <a:pt x="1" y="1065"/>
                  </a:cubicBezTo>
                  <a:cubicBezTo>
                    <a:pt x="1" y="1709"/>
                    <a:pt x="526" y="2137"/>
                    <a:pt x="1072" y="2137"/>
                  </a:cubicBezTo>
                  <a:cubicBezTo>
                    <a:pt x="1333" y="2137"/>
                    <a:pt x="1598" y="2039"/>
                    <a:pt x="1813"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42"/>
            <p:cNvSpPr/>
            <p:nvPr/>
          </p:nvSpPr>
          <p:spPr>
            <a:xfrm>
              <a:off x="6408350" y="3856775"/>
              <a:ext cx="62425" cy="53250"/>
            </a:xfrm>
            <a:custGeom>
              <a:rect b="b" l="l" r="r" t="t"/>
              <a:pathLst>
                <a:path extrusionOk="0" h="2130" w="2497">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42"/>
            <p:cNvSpPr/>
            <p:nvPr/>
          </p:nvSpPr>
          <p:spPr>
            <a:xfrm>
              <a:off x="6408350" y="3932800"/>
              <a:ext cx="62425" cy="53425"/>
            </a:xfrm>
            <a:custGeom>
              <a:rect b="b" l="l" r="r" t="t"/>
              <a:pathLst>
                <a:path extrusionOk="0" h="2137" w="2497">
                  <a:moveTo>
                    <a:pt x="1074" y="0"/>
                  </a:moveTo>
                  <a:cubicBezTo>
                    <a:pt x="481" y="0"/>
                    <a:pt x="1" y="480"/>
                    <a:pt x="1" y="1065"/>
                  </a:cubicBezTo>
                  <a:cubicBezTo>
                    <a:pt x="1" y="1709"/>
                    <a:pt x="526" y="2137"/>
                    <a:pt x="1075" y="2137"/>
                  </a:cubicBezTo>
                  <a:cubicBezTo>
                    <a:pt x="1337" y="2137"/>
                    <a:pt x="1604" y="2039"/>
                    <a:pt x="1822" y="1821"/>
                  </a:cubicBezTo>
                  <a:cubicBezTo>
                    <a:pt x="2497" y="1155"/>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42"/>
            <p:cNvSpPr/>
            <p:nvPr/>
          </p:nvSpPr>
          <p:spPr>
            <a:xfrm>
              <a:off x="6408350" y="4085225"/>
              <a:ext cx="62425" cy="53350"/>
            </a:xfrm>
            <a:custGeom>
              <a:rect b="b" l="l" r="r" t="t"/>
              <a:pathLst>
                <a:path extrusionOk="0" h="2134" w="2497">
                  <a:moveTo>
                    <a:pt x="1074" y="0"/>
                  </a:moveTo>
                  <a:cubicBezTo>
                    <a:pt x="481" y="0"/>
                    <a:pt x="9" y="480"/>
                    <a:pt x="1" y="1065"/>
                  </a:cubicBezTo>
                  <a:cubicBezTo>
                    <a:pt x="1" y="1709"/>
                    <a:pt x="526" y="2133"/>
                    <a:pt x="1075" y="2133"/>
                  </a:cubicBezTo>
                  <a:cubicBezTo>
                    <a:pt x="1337" y="2133"/>
                    <a:pt x="1604" y="2037"/>
                    <a:pt x="1822" y="1821"/>
                  </a:cubicBezTo>
                  <a:cubicBezTo>
                    <a:pt x="2497" y="1147"/>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42"/>
            <p:cNvSpPr/>
            <p:nvPr/>
          </p:nvSpPr>
          <p:spPr>
            <a:xfrm>
              <a:off x="6484575" y="3856775"/>
              <a:ext cx="62425" cy="53250"/>
            </a:xfrm>
            <a:custGeom>
              <a:rect b="b" l="l" r="r" t="t"/>
              <a:pathLst>
                <a:path extrusionOk="0" h="2130" w="2497">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42"/>
            <p:cNvSpPr/>
            <p:nvPr/>
          </p:nvSpPr>
          <p:spPr>
            <a:xfrm>
              <a:off x="6484575" y="3932800"/>
              <a:ext cx="62425" cy="53425"/>
            </a:xfrm>
            <a:custGeom>
              <a:rect b="b" l="l" r="r" t="t"/>
              <a:pathLst>
                <a:path extrusionOk="0" h="2137" w="2497">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42"/>
            <p:cNvSpPr/>
            <p:nvPr/>
          </p:nvSpPr>
          <p:spPr>
            <a:xfrm>
              <a:off x="6484575" y="4161425"/>
              <a:ext cx="62425" cy="53300"/>
            </a:xfrm>
            <a:custGeom>
              <a:rect b="b" l="l" r="r" t="t"/>
              <a:pathLst>
                <a:path extrusionOk="0" h="2132" w="2497">
                  <a:moveTo>
                    <a:pt x="1065" y="1"/>
                  </a:moveTo>
                  <a:cubicBezTo>
                    <a:pt x="480" y="1"/>
                    <a:pt x="1" y="472"/>
                    <a:pt x="1" y="1066"/>
                  </a:cubicBezTo>
                  <a:cubicBezTo>
                    <a:pt x="1" y="1708"/>
                    <a:pt x="523" y="2131"/>
                    <a:pt x="1070" y="2131"/>
                  </a:cubicBezTo>
                  <a:cubicBezTo>
                    <a:pt x="1333" y="2131"/>
                    <a:pt x="1602" y="2033"/>
                    <a:pt x="1822" y="1814"/>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42"/>
            <p:cNvSpPr/>
            <p:nvPr/>
          </p:nvSpPr>
          <p:spPr>
            <a:xfrm>
              <a:off x="6484575" y="4085225"/>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42"/>
            <p:cNvSpPr/>
            <p:nvPr/>
          </p:nvSpPr>
          <p:spPr>
            <a:xfrm>
              <a:off x="6484575" y="4009000"/>
              <a:ext cx="62425" cy="53350"/>
            </a:xfrm>
            <a:custGeom>
              <a:rect b="b" l="l" r="r" t="t"/>
              <a:pathLst>
                <a:path extrusionOk="0" h="2134" w="2497">
                  <a:moveTo>
                    <a:pt x="1065" y="1"/>
                  </a:moveTo>
                  <a:cubicBezTo>
                    <a:pt x="480" y="1"/>
                    <a:pt x="1" y="480"/>
                    <a:pt x="1" y="1066"/>
                  </a:cubicBezTo>
                  <a:cubicBezTo>
                    <a:pt x="1" y="1710"/>
                    <a:pt x="526" y="2134"/>
                    <a:pt x="1075" y="2134"/>
                  </a:cubicBezTo>
                  <a:cubicBezTo>
                    <a:pt x="1336" y="2134"/>
                    <a:pt x="1604" y="2037"/>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42"/>
            <p:cNvSpPr/>
            <p:nvPr/>
          </p:nvSpPr>
          <p:spPr>
            <a:xfrm>
              <a:off x="6638425" y="3856775"/>
              <a:ext cx="62425" cy="53250"/>
            </a:xfrm>
            <a:custGeom>
              <a:rect b="b" l="l" r="r" t="t"/>
              <a:pathLst>
                <a:path extrusionOk="0" h="2130" w="2497">
                  <a:moveTo>
                    <a:pt x="1065" y="1"/>
                  </a:moveTo>
                  <a:cubicBezTo>
                    <a:pt x="480" y="1"/>
                    <a:pt x="9"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42"/>
            <p:cNvSpPr/>
            <p:nvPr/>
          </p:nvSpPr>
          <p:spPr>
            <a:xfrm>
              <a:off x="6638425" y="3932800"/>
              <a:ext cx="62425" cy="53425"/>
            </a:xfrm>
            <a:custGeom>
              <a:rect b="b" l="l" r="r" t="t"/>
              <a:pathLst>
                <a:path extrusionOk="0" h="2137" w="2497">
                  <a:moveTo>
                    <a:pt x="1065" y="0"/>
                  </a:moveTo>
                  <a:cubicBezTo>
                    <a:pt x="480"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42"/>
            <p:cNvSpPr/>
            <p:nvPr/>
          </p:nvSpPr>
          <p:spPr>
            <a:xfrm>
              <a:off x="6638425" y="4161425"/>
              <a:ext cx="62425" cy="53300"/>
            </a:xfrm>
            <a:custGeom>
              <a:rect b="b" l="l" r="r" t="t"/>
              <a:pathLst>
                <a:path extrusionOk="0" h="2132" w="2497">
                  <a:moveTo>
                    <a:pt x="1065" y="1"/>
                  </a:moveTo>
                  <a:cubicBezTo>
                    <a:pt x="480" y="1"/>
                    <a:pt x="1" y="472"/>
                    <a:pt x="1" y="1066"/>
                  </a:cubicBezTo>
                  <a:cubicBezTo>
                    <a:pt x="1" y="1708"/>
                    <a:pt x="526" y="2131"/>
                    <a:pt x="1073" y="2131"/>
                  </a:cubicBezTo>
                  <a:cubicBezTo>
                    <a:pt x="1337" y="2131"/>
                    <a:pt x="1605" y="2033"/>
                    <a:pt x="1822" y="1814"/>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42"/>
            <p:cNvSpPr/>
            <p:nvPr/>
          </p:nvSpPr>
          <p:spPr>
            <a:xfrm>
              <a:off x="6638425" y="4085225"/>
              <a:ext cx="62425" cy="53350"/>
            </a:xfrm>
            <a:custGeom>
              <a:rect b="b" l="l" r="r" t="t"/>
              <a:pathLst>
                <a:path extrusionOk="0" h="2134" w="2497">
                  <a:moveTo>
                    <a:pt x="1065" y="0"/>
                  </a:moveTo>
                  <a:cubicBezTo>
                    <a:pt x="480" y="0"/>
                    <a:pt x="9" y="480"/>
                    <a:pt x="1" y="1065"/>
                  </a:cubicBezTo>
                  <a:cubicBezTo>
                    <a:pt x="1" y="1709"/>
                    <a:pt x="526" y="2133"/>
                    <a:pt x="1074" y="2133"/>
                  </a:cubicBezTo>
                  <a:cubicBezTo>
                    <a:pt x="1336" y="2133"/>
                    <a:pt x="1604" y="2037"/>
                    <a:pt x="1822" y="1821"/>
                  </a:cubicBezTo>
                  <a:cubicBezTo>
                    <a:pt x="2496" y="1147"/>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42"/>
            <p:cNvSpPr/>
            <p:nvPr/>
          </p:nvSpPr>
          <p:spPr>
            <a:xfrm>
              <a:off x="6638425" y="4009000"/>
              <a:ext cx="62425" cy="53350"/>
            </a:xfrm>
            <a:custGeom>
              <a:rect b="b" l="l" r="r" t="t"/>
              <a:pathLst>
                <a:path extrusionOk="0" h="2134" w="2497">
                  <a:moveTo>
                    <a:pt x="1065" y="1"/>
                  </a:moveTo>
                  <a:cubicBezTo>
                    <a:pt x="480" y="1"/>
                    <a:pt x="1" y="480"/>
                    <a:pt x="1" y="1066"/>
                  </a:cubicBezTo>
                  <a:cubicBezTo>
                    <a:pt x="1" y="1710"/>
                    <a:pt x="530" y="2134"/>
                    <a:pt x="1078" y="2134"/>
                  </a:cubicBezTo>
                  <a:cubicBezTo>
                    <a:pt x="1340" y="2134"/>
                    <a:pt x="1606" y="2037"/>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42"/>
            <p:cNvSpPr/>
            <p:nvPr/>
          </p:nvSpPr>
          <p:spPr>
            <a:xfrm>
              <a:off x="6715450" y="3932800"/>
              <a:ext cx="62225" cy="53425"/>
            </a:xfrm>
            <a:custGeom>
              <a:rect b="b" l="l" r="r" t="t"/>
              <a:pathLst>
                <a:path extrusionOk="0" h="2137" w="2489">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42"/>
            <p:cNvSpPr/>
            <p:nvPr/>
          </p:nvSpPr>
          <p:spPr>
            <a:xfrm>
              <a:off x="6715450" y="4085225"/>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7"/>
                    <a:pt x="1822" y="1821"/>
                  </a:cubicBezTo>
                  <a:cubicBezTo>
                    <a:pt x="2488" y="1147"/>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42"/>
            <p:cNvSpPr/>
            <p:nvPr/>
          </p:nvSpPr>
          <p:spPr>
            <a:xfrm>
              <a:off x="6715450" y="4009000"/>
              <a:ext cx="62225" cy="53350"/>
            </a:xfrm>
            <a:custGeom>
              <a:rect b="b" l="l" r="r" t="t"/>
              <a:pathLst>
                <a:path extrusionOk="0" h="2134" w="2489">
                  <a:moveTo>
                    <a:pt x="1066" y="1"/>
                  </a:moveTo>
                  <a:cubicBezTo>
                    <a:pt x="480" y="1"/>
                    <a:pt x="1" y="480"/>
                    <a:pt x="1" y="1066"/>
                  </a:cubicBezTo>
                  <a:cubicBezTo>
                    <a:pt x="1" y="1710"/>
                    <a:pt x="526" y="2134"/>
                    <a:pt x="1075" y="2134"/>
                  </a:cubicBezTo>
                  <a:cubicBezTo>
                    <a:pt x="1336"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42"/>
            <p:cNvSpPr/>
            <p:nvPr/>
          </p:nvSpPr>
          <p:spPr>
            <a:xfrm>
              <a:off x="6408350" y="4009000"/>
              <a:ext cx="62425" cy="53350"/>
            </a:xfrm>
            <a:custGeom>
              <a:rect b="b" l="l" r="r" t="t"/>
              <a:pathLst>
                <a:path extrusionOk="0" h="2134" w="2497">
                  <a:moveTo>
                    <a:pt x="1074" y="1"/>
                  </a:moveTo>
                  <a:cubicBezTo>
                    <a:pt x="481" y="1"/>
                    <a:pt x="1"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42"/>
            <p:cNvSpPr/>
            <p:nvPr/>
          </p:nvSpPr>
          <p:spPr>
            <a:xfrm>
              <a:off x="6332350" y="4009000"/>
              <a:ext cx="62225" cy="53350"/>
            </a:xfrm>
            <a:custGeom>
              <a:rect b="b" l="l" r="r" t="t"/>
              <a:pathLst>
                <a:path extrusionOk="0" h="2134" w="2489">
                  <a:moveTo>
                    <a:pt x="1066" y="1"/>
                  </a:moveTo>
                  <a:cubicBezTo>
                    <a:pt x="472" y="1"/>
                    <a:pt x="1" y="480"/>
                    <a:pt x="1" y="1066"/>
                  </a:cubicBezTo>
                  <a:cubicBezTo>
                    <a:pt x="1" y="1710"/>
                    <a:pt x="526" y="2134"/>
                    <a:pt x="1072" y="2134"/>
                  </a:cubicBezTo>
                  <a:cubicBezTo>
                    <a:pt x="1333" y="2134"/>
                    <a:pt x="1598" y="2037"/>
                    <a:pt x="1813"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42"/>
            <p:cNvSpPr/>
            <p:nvPr/>
          </p:nvSpPr>
          <p:spPr>
            <a:xfrm>
              <a:off x="6256150" y="4009000"/>
              <a:ext cx="62200" cy="53350"/>
            </a:xfrm>
            <a:custGeom>
              <a:rect b="b" l="l" r="r" t="t"/>
              <a:pathLst>
                <a:path extrusionOk="0" h="2134" w="2488">
                  <a:moveTo>
                    <a:pt x="1065" y="1"/>
                  </a:moveTo>
                  <a:cubicBezTo>
                    <a:pt x="472" y="1"/>
                    <a:pt x="0" y="480"/>
                    <a:pt x="0" y="1066"/>
                  </a:cubicBezTo>
                  <a:cubicBezTo>
                    <a:pt x="0" y="1710"/>
                    <a:pt x="525" y="2134"/>
                    <a:pt x="1071" y="2134"/>
                  </a:cubicBezTo>
                  <a:cubicBezTo>
                    <a:pt x="1332" y="2134"/>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42"/>
            <p:cNvSpPr/>
            <p:nvPr/>
          </p:nvSpPr>
          <p:spPr>
            <a:xfrm>
              <a:off x="5951475" y="3932800"/>
              <a:ext cx="62225" cy="53425"/>
            </a:xfrm>
            <a:custGeom>
              <a:rect b="b" l="l" r="r" t="t"/>
              <a:pathLst>
                <a:path extrusionOk="0" h="2137" w="2489">
                  <a:moveTo>
                    <a:pt x="1066" y="0"/>
                  </a:moveTo>
                  <a:cubicBezTo>
                    <a:pt x="472" y="8"/>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42"/>
            <p:cNvSpPr/>
            <p:nvPr/>
          </p:nvSpPr>
          <p:spPr>
            <a:xfrm>
              <a:off x="5951475" y="4009000"/>
              <a:ext cx="62225" cy="53350"/>
            </a:xfrm>
            <a:custGeom>
              <a:rect b="b" l="l" r="r" t="t"/>
              <a:pathLst>
                <a:path extrusionOk="0" h="2134" w="2489">
                  <a:moveTo>
                    <a:pt x="1066" y="1"/>
                  </a:moveTo>
                  <a:cubicBezTo>
                    <a:pt x="472"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42"/>
            <p:cNvSpPr/>
            <p:nvPr/>
          </p:nvSpPr>
          <p:spPr>
            <a:xfrm>
              <a:off x="6027500" y="3856775"/>
              <a:ext cx="62425" cy="53250"/>
            </a:xfrm>
            <a:custGeom>
              <a:rect b="b" l="l" r="r" t="t"/>
              <a:pathLst>
                <a:path extrusionOk="0" h="2130" w="2497">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42"/>
            <p:cNvSpPr/>
            <p:nvPr/>
          </p:nvSpPr>
          <p:spPr>
            <a:xfrm>
              <a:off x="6027500" y="3932800"/>
              <a:ext cx="62425" cy="53425"/>
            </a:xfrm>
            <a:custGeom>
              <a:rect b="b" l="l" r="r" t="t"/>
              <a:pathLst>
                <a:path extrusionOk="0" h="2137" w="2497">
                  <a:moveTo>
                    <a:pt x="1073" y="0"/>
                  </a:moveTo>
                  <a:cubicBezTo>
                    <a:pt x="480" y="0"/>
                    <a:pt x="9" y="480"/>
                    <a:pt x="0" y="1065"/>
                  </a:cubicBezTo>
                  <a:cubicBezTo>
                    <a:pt x="0" y="1709"/>
                    <a:pt x="529" y="2137"/>
                    <a:pt x="1078" y="2137"/>
                  </a:cubicBezTo>
                  <a:cubicBezTo>
                    <a:pt x="1340" y="2137"/>
                    <a:pt x="1606" y="2039"/>
                    <a:pt x="1821" y="1821"/>
                  </a:cubicBezTo>
                  <a:cubicBezTo>
                    <a:pt x="2496" y="1155"/>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42"/>
            <p:cNvSpPr/>
            <p:nvPr/>
          </p:nvSpPr>
          <p:spPr>
            <a:xfrm>
              <a:off x="6027500" y="4009000"/>
              <a:ext cx="62425" cy="53350"/>
            </a:xfrm>
            <a:custGeom>
              <a:rect b="b" l="l" r="r" t="t"/>
              <a:pathLst>
                <a:path extrusionOk="0" h="2134" w="2497">
                  <a:moveTo>
                    <a:pt x="1073" y="1"/>
                  </a:moveTo>
                  <a:cubicBezTo>
                    <a:pt x="480" y="1"/>
                    <a:pt x="9" y="480"/>
                    <a:pt x="0" y="1066"/>
                  </a:cubicBezTo>
                  <a:cubicBezTo>
                    <a:pt x="0" y="1710"/>
                    <a:pt x="529" y="2134"/>
                    <a:pt x="1078" y="2134"/>
                  </a:cubicBezTo>
                  <a:cubicBezTo>
                    <a:pt x="1340" y="2134"/>
                    <a:pt x="1606"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42"/>
            <p:cNvSpPr/>
            <p:nvPr/>
          </p:nvSpPr>
          <p:spPr>
            <a:xfrm>
              <a:off x="6103700" y="3780375"/>
              <a:ext cx="62425" cy="53475"/>
            </a:xfrm>
            <a:custGeom>
              <a:rect b="b" l="l" r="r" t="t"/>
              <a:pathLst>
                <a:path extrusionOk="0" h="2139" w="2497">
                  <a:moveTo>
                    <a:pt x="1066" y="0"/>
                  </a:moveTo>
                  <a:cubicBezTo>
                    <a:pt x="481" y="0"/>
                    <a:pt x="1" y="480"/>
                    <a:pt x="1" y="1073"/>
                  </a:cubicBezTo>
                  <a:cubicBezTo>
                    <a:pt x="6" y="1715"/>
                    <a:pt x="530" y="2139"/>
                    <a:pt x="1078" y="2139"/>
                  </a:cubicBezTo>
                  <a:cubicBezTo>
                    <a:pt x="1342" y="2139"/>
                    <a:pt x="1611" y="2040"/>
                    <a:pt x="1830"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42"/>
            <p:cNvSpPr/>
            <p:nvPr/>
          </p:nvSpPr>
          <p:spPr>
            <a:xfrm>
              <a:off x="6103700" y="3856775"/>
              <a:ext cx="62425" cy="53300"/>
            </a:xfrm>
            <a:custGeom>
              <a:rect b="b" l="l" r="r" t="t"/>
              <a:pathLst>
                <a:path extrusionOk="0" h="2132" w="2497">
                  <a:moveTo>
                    <a:pt x="1066" y="1"/>
                  </a:moveTo>
                  <a:cubicBezTo>
                    <a:pt x="481" y="1"/>
                    <a:pt x="1" y="480"/>
                    <a:pt x="1" y="1066"/>
                  </a:cubicBezTo>
                  <a:cubicBezTo>
                    <a:pt x="6" y="1708"/>
                    <a:pt x="530" y="2131"/>
                    <a:pt x="1075" y="2131"/>
                  </a:cubicBezTo>
                  <a:cubicBezTo>
                    <a:pt x="1338" y="2131"/>
                    <a:pt x="1605" y="2033"/>
                    <a:pt x="1822" y="1814"/>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42"/>
            <p:cNvSpPr/>
            <p:nvPr/>
          </p:nvSpPr>
          <p:spPr>
            <a:xfrm>
              <a:off x="6103700" y="3932800"/>
              <a:ext cx="62425" cy="53475"/>
            </a:xfrm>
            <a:custGeom>
              <a:rect b="b" l="l" r="r" t="t"/>
              <a:pathLst>
                <a:path extrusionOk="0" h="2139" w="2497">
                  <a:moveTo>
                    <a:pt x="1066" y="0"/>
                  </a:moveTo>
                  <a:cubicBezTo>
                    <a:pt x="481" y="0"/>
                    <a:pt x="1" y="480"/>
                    <a:pt x="1" y="1073"/>
                  </a:cubicBezTo>
                  <a:cubicBezTo>
                    <a:pt x="6" y="1715"/>
                    <a:pt x="530" y="2139"/>
                    <a:pt x="1075" y="2139"/>
                  </a:cubicBezTo>
                  <a:cubicBezTo>
                    <a:pt x="1338" y="2139"/>
                    <a:pt x="1605" y="2041"/>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42"/>
            <p:cNvSpPr/>
            <p:nvPr/>
          </p:nvSpPr>
          <p:spPr>
            <a:xfrm>
              <a:off x="6103700" y="4009000"/>
              <a:ext cx="62425" cy="53350"/>
            </a:xfrm>
            <a:custGeom>
              <a:rect b="b" l="l" r="r" t="t"/>
              <a:pathLst>
                <a:path extrusionOk="0" h="2134" w="2497">
                  <a:moveTo>
                    <a:pt x="1066" y="1"/>
                  </a:moveTo>
                  <a:cubicBezTo>
                    <a:pt x="481" y="1"/>
                    <a:pt x="1" y="480"/>
                    <a:pt x="1" y="1066"/>
                  </a:cubicBezTo>
                  <a:cubicBezTo>
                    <a:pt x="1" y="1710"/>
                    <a:pt x="530" y="2134"/>
                    <a:pt x="1079" y="2134"/>
                  </a:cubicBezTo>
                  <a:cubicBezTo>
                    <a:pt x="1340" y="2134"/>
                    <a:pt x="1607"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42"/>
            <p:cNvSpPr/>
            <p:nvPr/>
          </p:nvSpPr>
          <p:spPr>
            <a:xfrm>
              <a:off x="6179925" y="3704150"/>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42"/>
            <p:cNvSpPr/>
            <p:nvPr/>
          </p:nvSpPr>
          <p:spPr>
            <a:xfrm>
              <a:off x="6179925" y="3780375"/>
              <a:ext cx="62425" cy="53425"/>
            </a:xfrm>
            <a:custGeom>
              <a:rect b="b" l="l" r="r" t="t"/>
              <a:pathLst>
                <a:path extrusionOk="0" h="2137" w="2497">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42"/>
            <p:cNvSpPr/>
            <p:nvPr/>
          </p:nvSpPr>
          <p:spPr>
            <a:xfrm>
              <a:off x="6179925" y="4009000"/>
              <a:ext cx="62225" cy="53350"/>
            </a:xfrm>
            <a:custGeom>
              <a:rect b="b" l="l" r="r" t="t"/>
              <a:pathLst>
                <a:path extrusionOk="0" h="2134" w="2489">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42"/>
            <p:cNvSpPr/>
            <p:nvPr/>
          </p:nvSpPr>
          <p:spPr>
            <a:xfrm>
              <a:off x="6179925" y="39328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42"/>
            <p:cNvSpPr/>
            <p:nvPr/>
          </p:nvSpPr>
          <p:spPr>
            <a:xfrm>
              <a:off x="6179925" y="385677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42"/>
            <p:cNvSpPr/>
            <p:nvPr/>
          </p:nvSpPr>
          <p:spPr>
            <a:xfrm>
              <a:off x="7170300" y="3780375"/>
              <a:ext cx="62400" cy="53425"/>
            </a:xfrm>
            <a:custGeom>
              <a:rect b="b" l="l" r="r" t="t"/>
              <a:pathLst>
                <a:path extrusionOk="0" h="2137" w="2496">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42"/>
            <p:cNvSpPr/>
            <p:nvPr/>
          </p:nvSpPr>
          <p:spPr>
            <a:xfrm>
              <a:off x="6865650" y="3856775"/>
              <a:ext cx="62200" cy="53250"/>
            </a:xfrm>
            <a:custGeom>
              <a:rect b="b" l="l" r="r" t="t"/>
              <a:pathLst>
                <a:path extrusionOk="0" h="2130" w="2488">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42"/>
            <p:cNvSpPr/>
            <p:nvPr/>
          </p:nvSpPr>
          <p:spPr>
            <a:xfrm>
              <a:off x="6865650" y="3780375"/>
              <a:ext cx="62400" cy="53425"/>
            </a:xfrm>
            <a:custGeom>
              <a:rect b="b" l="l" r="r" t="t"/>
              <a:pathLst>
                <a:path extrusionOk="0" h="2137" w="2496">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42"/>
            <p:cNvSpPr/>
            <p:nvPr/>
          </p:nvSpPr>
          <p:spPr>
            <a:xfrm>
              <a:off x="6941850"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42"/>
            <p:cNvSpPr/>
            <p:nvPr/>
          </p:nvSpPr>
          <p:spPr>
            <a:xfrm>
              <a:off x="6789225" y="3627950"/>
              <a:ext cx="62425" cy="53425"/>
            </a:xfrm>
            <a:custGeom>
              <a:rect b="b" l="l" r="r" t="t"/>
              <a:pathLst>
                <a:path extrusionOk="0" h="2137" w="2497">
                  <a:moveTo>
                    <a:pt x="1074" y="0"/>
                  </a:moveTo>
                  <a:cubicBezTo>
                    <a:pt x="480" y="8"/>
                    <a:pt x="9" y="480"/>
                    <a:pt x="1" y="1073"/>
                  </a:cubicBezTo>
                  <a:cubicBezTo>
                    <a:pt x="1" y="1711"/>
                    <a:pt x="529" y="2137"/>
                    <a:pt x="1077" y="2137"/>
                  </a:cubicBezTo>
                  <a:cubicBezTo>
                    <a:pt x="1339" y="2137"/>
                    <a:pt x="1606" y="2039"/>
                    <a:pt x="1822" y="1821"/>
                  </a:cubicBezTo>
                  <a:cubicBezTo>
                    <a:pt x="2496" y="1154"/>
                    <a:pt x="2017" y="8"/>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42"/>
            <p:cNvSpPr/>
            <p:nvPr/>
          </p:nvSpPr>
          <p:spPr>
            <a:xfrm>
              <a:off x="6637000" y="3475725"/>
              <a:ext cx="62225" cy="53350"/>
            </a:xfrm>
            <a:custGeom>
              <a:rect b="b" l="l" r="r" t="t"/>
              <a:pathLst>
                <a:path extrusionOk="0" h="2134" w="2489">
                  <a:moveTo>
                    <a:pt x="1066" y="0"/>
                  </a:moveTo>
                  <a:cubicBezTo>
                    <a:pt x="472" y="0"/>
                    <a:pt x="1" y="472"/>
                    <a:pt x="1" y="1065"/>
                  </a:cubicBezTo>
                  <a:cubicBezTo>
                    <a:pt x="1" y="1709"/>
                    <a:pt x="526" y="2133"/>
                    <a:pt x="1072" y="2133"/>
                  </a:cubicBezTo>
                  <a:cubicBezTo>
                    <a:pt x="1333" y="2133"/>
                    <a:pt x="1598" y="2037"/>
                    <a:pt x="1813"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42"/>
            <p:cNvSpPr/>
            <p:nvPr/>
          </p:nvSpPr>
          <p:spPr>
            <a:xfrm>
              <a:off x="6256150" y="3399500"/>
              <a:ext cx="62200" cy="53350"/>
            </a:xfrm>
            <a:custGeom>
              <a:rect b="b" l="l" r="r" t="t"/>
              <a:pathLst>
                <a:path extrusionOk="0" h="2134" w="2488">
                  <a:moveTo>
                    <a:pt x="1065" y="1"/>
                  </a:moveTo>
                  <a:cubicBezTo>
                    <a:pt x="472" y="1"/>
                    <a:pt x="0" y="480"/>
                    <a:pt x="0" y="1066"/>
                  </a:cubicBezTo>
                  <a:cubicBezTo>
                    <a:pt x="0" y="1709"/>
                    <a:pt x="525" y="2134"/>
                    <a:pt x="1071" y="2134"/>
                  </a:cubicBezTo>
                  <a:cubicBezTo>
                    <a:pt x="1332" y="2134"/>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42"/>
            <p:cNvSpPr/>
            <p:nvPr/>
          </p:nvSpPr>
          <p:spPr>
            <a:xfrm>
              <a:off x="6484575" y="3551925"/>
              <a:ext cx="62425" cy="53250"/>
            </a:xfrm>
            <a:custGeom>
              <a:rect b="b" l="l" r="r" t="t"/>
              <a:pathLst>
                <a:path extrusionOk="0" h="2130" w="2497">
                  <a:moveTo>
                    <a:pt x="1065" y="1"/>
                  </a:moveTo>
                  <a:cubicBezTo>
                    <a:pt x="480" y="1"/>
                    <a:pt x="1" y="472"/>
                    <a:pt x="1" y="1066"/>
                  </a:cubicBezTo>
                  <a:cubicBezTo>
                    <a:pt x="1" y="1704"/>
                    <a:pt x="525" y="2129"/>
                    <a:pt x="1073" y="2129"/>
                  </a:cubicBezTo>
                  <a:cubicBezTo>
                    <a:pt x="1335" y="2129"/>
                    <a:pt x="1603" y="2032"/>
                    <a:pt x="1822" y="1814"/>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2"/>
            <p:cNvSpPr/>
            <p:nvPr/>
          </p:nvSpPr>
          <p:spPr>
            <a:xfrm>
              <a:off x="6484575" y="3475725"/>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7"/>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42"/>
            <p:cNvSpPr/>
            <p:nvPr/>
          </p:nvSpPr>
          <p:spPr>
            <a:xfrm>
              <a:off x="6408350" y="3551925"/>
              <a:ext cx="62425" cy="53250"/>
            </a:xfrm>
            <a:custGeom>
              <a:rect b="b" l="l" r="r" t="t"/>
              <a:pathLst>
                <a:path extrusionOk="0" h="2130" w="2497">
                  <a:moveTo>
                    <a:pt x="1074" y="1"/>
                  </a:moveTo>
                  <a:cubicBezTo>
                    <a:pt x="481" y="1"/>
                    <a:pt x="9" y="472"/>
                    <a:pt x="1" y="1066"/>
                  </a:cubicBezTo>
                  <a:cubicBezTo>
                    <a:pt x="1" y="1704"/>
                    <a:pt x="525" y="2129"/>
                    <a:pt x="1074" y="2129"/>
                  </a:cubicBezTo>
                  <a:cubicBezTo>
                    <a:pt x="1336" y="2129"/>
                    <a:pt x="1604" y="2032"/>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42"/>
            <p:cNvSpPr/>
            <p:nvPr/>
          </p:nvSpPr>
          <p:spPr>
            <a:xfrm>
              <a:off x="6408350" y="3475725"/>
              <a:ext cx="62425" cy="53350"/>
            </a:xfrm>
            <a:custGeom>
              <a:rect b="b" l="l" r="r" t="t"/>
              <a:pathLst>
                <a:path extrusionOk="0" h="2134" w="2497">
                  <a:moveTo>
                    <a:pt x="1074" y="0"/>
                  </a:moveTo>
                  <a:cubicBezTo>
                    <a:pt x="481" y="0"/>
                    <a:pt x="1" y="472"/>
                    <a:pt x="1" y="1065"/>
                  </a:cubicBezTo>
                  <a:cubicBezTo>
                    <a:pt x="1" y="1709"/>
                    <a:pt x="526" y="2133"/>
                    <a:pt x="1075" y="2133"/>
                  </a:cubicBezTo>
                  <a:cubicBezTo>
                    <a:pt x="1337" y="2133"/>
                    <a:pt x="1604" y="2037"/>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42"/>
            <p:cNvSpPr/>
            <p:nvPr/>
          </p:nvSpPr>
          <p:spPr>
            <a:xfrm>
              <a:off x="6332350" y="34757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3"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42"/>
            <p:cNvSpPr/>
            <p:nvPr/>
          </p:nvSpPr>
          <p:spPr>
            <a:xfrm>
              <a:off x="6332350" y="33995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3"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42"/>
            <p:cNvSpPr/>
            <p:nvPr/>
          </p:nvSpPr>
          <p:spPr>
            <a:xfrm>
              <a:off x="7094075" y="4237450"/>
              <a:ext cx="62425" cy="53425"/>
            </a:xfrm>
            <a:custGeom>
              <a:rect b="b" l="l" r="r" t="t"/>
              <a:pathLst>
                <a:path extrusionOk="0" h="2137" w="2497">
                  <a:moveTo>
                    <a:pt x="1066" y="0"/>
                  </a:moveTo>
                  <a:cubicBezTo>
                    <a:pt x="480" y="8"/>
                    <a:pt x="1" y="480"/>
                    <a:pt x="1" y="1073"/>
                  </a:cubicBezTo>
                  <a:cubicBezTo>
                    <a:pt x="1" y="1711"/>
                    <a:pt x="525" y="2137"/>
                    <a:pt x="1073" y="2137"/>
                  </a:cubicBezTo>
                  <a:cubicBezTo>
                    <a:pt x="1336" y="2137"/>
                    <a:pt x="1603" y="2040"/>
                    <a:pt x="1822" y="1821"/>
                  </a:cubicBezTo>
                  <a:cubicBezTo>
                    <a:pt x="2496"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2"/>
            <p:cNvSpPr/>
            <p:nvPr/>
          </p:nvSpPr>
          <p:spPr>
            <a:xfrm>
              <a:off x="7017875" y="4389875"/>
              <a:ext cx="62400" cy="53350"/>
            </a:xfrm>
            <a:custGeom>
              <a:rect b="b" l="l" r="r" t="t"/>
              <a:pathLst>
                <a:path extrusionOk="0" h="2134" w="2496">
                  <a:moveTo>
                    <a:pt x="1073" y="0"/>
                  </a:moveTo>
                  <a:cubicBezTo>
                    <a:pt x="480" y="0"/>
                    <a:pt x="8"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2"/>
            <p:cNvSpPr/>
            <p:nvPr/>
          </p:nvSpPr>
          <p:spPr>
            <a:xfrm>
              <a:off x="7017875" y="4313650"/>
              <a:ext cx="62400" cy="53450"/>
            </a:xfrm>
            <a:custGeom>
              <a:rect b="b" l="l" r="r" t="t"/>
              <a:pathLst>
                <a:path extrusionOk="0" h="2138" w="2496">
                  <a:moveTo>
                    <a:pt x="1073" y="1"/>
                  </a:moveTo>
                  <a:cubicBezTo>
                    <a:pt x="480" y="1"/>
                    <a:pt x="8" y="480"/>
                    <a:pt x="0" y="1066"/>
                  </a:cubicBezTo>
                  <a:cubicBezTo>
                    <a:pt x="0" y="1709"/>
                    <a:pt x="529" y="2137"/>
                    <a:pt x="1078" y="2137"/>
                  </a:cubicBezTo>
                  <a:cubicBezTo>
                    <a:pt x="1339" y="2137"/>
                    <a:pt x="1606" y="2040"/>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42"/>
            <p:cNvSpPr/>
            <p:nvPr/>
          </p:nvSpPr>
          <p:spPr>
            <a:xfrm>
              <a:off x="6941850" y="438987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8" y="1147"/>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42"/>
            <p:cNvSpPr/>
            <p:nvPr/>
          </p:nvSpPr>
          <p:spPr>
            <a:xfrm>
              <a:off x="6484575" y="4389875"/>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7"/>
                    <a:pt x="1822" y="1821"/>
                  </a:cubicBezTo>
                  <a:cubicBezTo>
                    <a:pt x="2496" y="1147"/>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42"/>
            <p:cNvSpPr/>
            <p:nvPr/>
          </p:nvSpPr>
          <p:spPr>
            <a:xfrm>
              <a:off x="6560800" y="4237450"/>
              <a:ext cx="62200" cy="53425"/>
            </a:xfrm>
            <a:custGeom>
              <a:rect b="b" l="l" r="r" t="t"/>
              <a:pathLst>
                <a:path extrusionOk="0" h="2137" w="2488">
                  <a:moveTo>
                    <a:pt x="1065" y="0"/>
                  </a:moveTo>
                  <a:cubicBezTo>
                    <a:pt x="480" y="8"/>
                    <a:pt x="0" y="480"/>
                    <a:pt x="0" y="1073"/>
                  </a:cubicBezTo>
                  <a:cubicBezTo>
                    <a:pt x="0" y="1711"/>
                    <a:pt x="524" y="2137"/>
                    <a:pt x="1073" y="2137"/>
                  </a:cubicBezTo>
                  <a:cubicBezTo>
                    <a:pt x="1335" y="2137"/>
                    <a:pt x="1603" y="2040"/>
                    <a:pt x="1821"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42"/>
            <p:cNvSpPr/>
            <p:nvPr/>
          </p:nvSpPr>
          <p:spPr>
            <a:xfrm>
              <a:off x="6560800" y="4161425"/>
              <a:ext cx="62200" cy="53300"/>
            </a:xfrm>
            <a:custGeom>
              <a:rect b="b" l="l" r="r" t="t"/>
              <a:pathLst>
                <a:path extrusionOk="0" h="2132" w="2488">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42"/>
            <p:cNvSpPr/>
            <p:nvPr/>
          </p:nvSpPr>
          <p:spPr>
            <a:xfrm>
              <a:off x="6560800" y="4085225"/>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7"/>
                    <a:pt x="1821" y="1821"/>
                  </a:cubicBezTo>
                  <a:cubicBezTo>
                    <a:pt x="2488" y="1147"/>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2"/>
            <p:cNvSpPr/>
            <p:nvPr/>
          </p:nvSpPr>
          <p:spPr>
            <a:xfrm>
              <a:off x="6560800" y="4009000"/>
              <a:ext cx="62200" cy="53350"/>
            </a:xfrm>
            <a:custGeom>
              <a:rect b="b" l="l" r="r" t="t"/>
              <a:pathLst>
                <a:path extrusionOk="0" h="2134" w="2488">
                  <a:moveTo>
                    <a:pt x="1065" y="1"/>
                  </a:moveTo>
                  <a:cubicBezTo>
                    <a:pt x="480"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42"/>
            <p:cNvSpPr/>
            <p:nvPr/>
          </p:nvSpPr>
          <p:spPr>
            <a:xfrm>
              <a:off x="6560800" y="393280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42"/>
            <p:cNvSpPr/>
            <p:nvPr/>
          </p:nvSpPr>
          <p:spPr>
            <a:xfrm>
              <a:off x="6560800" y="3856775"/>
              <a:ext cx="62200" cy="53250"/>
            </a:xfrm>
            <a:custGeom>
              <a:rect b="b" l="l" r="r" t="t"/>
              <a:pathLst>
                <a:path extrusionOk="0" h="2130" w="2488">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42"/>
            <p:cNvSpPr/>
            <p:nvPr/>
          </p:nvSpPr>
          <p:spPr>
            <a:xfrm>
              <a:off x="6560800" y="3780375"/>
              <a:ext cx="62400" cy="53425"/>
            </a:xfrm>
            <a:custGeom>
              <a:rect b="b" l="l" r="r" t="t"/>
              <a:pathLst>
                <a:path extrusionOk="0" h="2137" w="2496">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42"/>
            <p:cNvSpPr/>
            <p:nvPr/>
          </p:nvSpPr>
          <p:spPr>
            <a:xfrm>
              <a:off x="6484575" y="4237450"/>
              <a:ext cx="62425" cy="53425"/>
            </a:xfrm>
            <a:custGeom>
              <a:rect b="b" l="l" r="r" t="t"/>
              <a:pathLst>
                <a:path extrusionOk="0" h="2137" w="2497">
                  <a:moveTo>
                    <a:pt x="1065" y="0"/>
                  </a:moveTo>
                  <a:cubicBezTo>
                    <a:pt x="480" y="8"/>
                    <a:pt x="1" y="480"/>
                    <a:pt x="1" y="1073"/>
                  </a:cubicBezTo>
                  <a:cubicBezTo>
                    <a:pt x="1" y="1711"/>
                    <a:pt x="525" y="2137"/>
                    <a:pt x="1073" y="2137"/>
                  </a:cubicBezTo>
                  <a:cubicBezTo>
                    <a:pt x="1335" y="2137"/>
                    <a:pt x="1603" y="2040"/>
                    <a:pt x="1822" y="1821"/>
                  </a:cubicBezTo>
                  <a:cubicBezTo>
                    <a:pt x="2496" y="1155"/>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42"/>
            <p:cNvSpPr/>
            <p:nvPr/>
          </p:nvSpPr>
          <p:spPr>
            <a:xfrm>
              <a:off x="6484575" y="3780375"/>
              <a:ext cx="62425" cy="53425"/>
            </a:xfrm>
            <a:custGeom>
              <a:rect b="b" l="l" r="r" t="t"/>
              <a:pathLst>
                <a:path extrusionOk="0" h="2137" w="2497">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42"/>
            <p:cNvSpPr/>
            <p:nvPr/>
          </p:nvSpPr>
          <p:spPr>
            <a:xfrm>
              <a:off x="6484575" y="3704150"/>
              <a:ext cx="62425" cy="53450"/>
            </a:xfrm>
            <a:custGeom>
              <a:rect b="b" l="l" r="r" t="t"/>
              <a:pathLst>
                <a:path extrusionOk="0" h="2138" w="2497">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2"/>
            <p:cNvSpPr/>
            <p:nvPr/>
          </p:nvSpPr>
          <p:spPr>
            <a:xfrm>
              <a:off x="6408350" y="4237450"/>
              <a:ext cx="62425" cy="53425"/>
            </a:xfrm>
            <a:custGeom>
              <a:rect b="b" l="l" r="r" t="t"/>
              <a:pathLst>
                <a:path extrusionOk="0" h="2137" w="2497">
                  <a:moveTo>
                    <a:pt x="1074" y="0"/>
                  </a:moveTo>
                  <a:cubicBezTo>
                    <a:pt x="481" y="8"/>
                    <a:pt x="9" y="480"/>
                    <a:pt x="1" y="1073"/>
                  </a:cubicBezTo>
                  <a:cubicBezTo>
                    <a:pt x="1" y="1711"/>
                    <a:pt x="525" y="2137"/>
                    <a:pt x="1074" y="2137"/>
                  </a:cubicBezTo>
                  <a:cubicBezTo>
                    <a:pt x="1336" y="2137"/>
                    <a:pt x="1604" y="2040"/>
                    <a:pt x="1822" y="1821"/>
                  </a:cubicBezTo>
                  <a:cubicBezTo>
                    <a:pt x="2497" y="1155"/>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42"/>
            <p:cNvSpPr/>
            <p:nvPr/>
          </p:nvSpPr>
          <p:spPr>
            <a:xfrm>
              <a:off x="6408350" y="4161425"/>
              <a:ext cx="62425" cy="53300"/>
            </a:xfrm>
            <a:custGeom>
              <a:rect b="b" l="l" r="r" t="t"/>
              <a:pathLst>
                <a:path extrusionOk="0" h="2132" w="2497">
                  <a:moveTo>
                    <a:pt x="1074" y="1"/>
                  </a:moveTo>
                  <a:cubicBezTo>
                    <a:pt x="481" y="1"/>
                    <a:pt x="1"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2"/>
            <p:cNvSpPr/>
            <p:nvPr/>
          </p:nvSpPr>
          <p:spPr>
            <a:xfrm>
              <a:off x="6408350" y="3780375"/>
              <a:ext cx="62425" cy="53425"/>
            </a:xfrm>
            <a:custGeom>
              <a:rect b="b" l="l" r="r" t="t"/>
              <a:pathLst>
                <a:path extrusionOk="0" h="2137" w="2497">
                  <a:moveTo>
                    <a:pt x="1074" y="0"/>
                  </a:moveTo>
                  <a:cubicBezTo>
                    <a:pt x="481" y="0"/>
                    <a:pt x="1"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2"/>
            <p:cNvSpPr/>
            <p:nvPr/>
          </p:nvSpPr>
          <p:spPr>
            <a:xfrm>
              <a:off x="6408350" y="3704150"/>
              <a:ext cx="62425" cy="53450"/>
            </a:xfrm>
            <a:custGeom>
              <a:rect b="b" l="l" r="r" t="t"/>
              <a:pathLst>
                <a:path extrusionOk="0" h="2138" w="2497">
                  <a:moveTo>
                    <a:pt x="1074" y="1"/>
                  </a:moveTo>
                  <a:cubicBezTo>
                    <a:pt x="481" y="1"/>
                    <a:pt x="9"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2"/>
            <p:cNvSpPr/>
            <p:nvPr/>
          </p:nvSpPr>
          <p:spPr>
            <a:xfrm>
              <a:off x="6332350" y="4161425"/>
              <a:ext cx="62225" cy="53300"/>
            </a:xfrm>
            <a:custGeom>
              <a:rect b="b" l="l" r="r" t="t"/>
              <a:pathLst>
                <a:path extrusionOk="0" h="2132" w="2489">
                  <a:moveTo>
                    <a:pt x="1066" y="1"/>
                  </a:moveTo>
                  <a:cubicBezTo>
                    <a:pt x="472" y="1"/>
                    <a:pt x="1" y="472"/>
                    <a:pt x="1" y="1066"/>
                  </a:cubicBezTo>
                  <a:cubicBezTo>
                    <a:pt x="1" y="1708"/>
                    <a:pt x="523" y="2131"/>
                    <a:pt x="1067" y="2131"/>
                  </a:cubicBezTo>
                  <a:cubicBezTo>
                    <a:pt x="1329" y="2131"/>
                    <a:pt x="1597" y="2033"/>
                    <a:pt x="1813" y="1814"/>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42"/>
            <p:cNvSpPr/>
            <p:nvPr/>
          </p:nvSpPr>
          <p:spPr>
            <a:xfrm>
              <a:off x="6332350" y="40852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3" y="1821"/>
                  </a:cubicBezTo>
                  <a:cubicBezTo>
                    <a:pt x="2488" y="1147"/>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42"/>
            <p:cNvSpPr/>
            <p:nvPr/>
          </p:nvSpPr>
          <p:spPr>
            <a:xfrm>
              <a:off x="6332350" y="3780375"/>
              <a:ext cx="62425" cy="53425"/>
            </a:xfrm>
            <a:custGeom>
              <a:rect b="b" l="l" r="r" t="t"/>
              <a:pathLst>
                <a:path extrusionOk="0" h="2137" w="2497">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42"/>
            <p:cNvSpPr/>
            <p:nvPr/>
          </p:nvSpPr>
          <p:spPr>
            <a:xfrm>
              <a:off x="6332350"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42"/>
            <p:cNvSpPr/>
            <p:nvPr/>
          </p:nvSpPr>
          <p:spPr>
            <a:xfrm>
              <a:off x="6256150" y="4085225"/>
              <a:ext cx="62200" cy="53350"/>
            </a:xfrm>
            <a:custGeom>
              <a:rect b="b" l="l" r="r" t="t"/>
              <a:pathLst>
                <a:path extrusionOk="0" h="2134" w="2488">
                  <a:moveTo>
                    <a:pt x="1065" y="0"/>
                  </a:moveTo>
                  <a:cubicBezTo>
                    <a:pt x="480" y="0"/>
                    <a:pt x="0" y="480"/>
                    <a:pt x="0" y="1065"/>
                  </a:cubicBezTo>
                  <a:cubicBezTo>
                    <a:pt x="0" y="1709"/>
                    <a:pt x="525" y="2133"/>
                    <a:pt x="1071" y="2133"/>
                  </a:cubicBezTo>
                  <a:cubicBezTo>
                    <a:pt x="1332" y="2133"/>
                    <a:pt x="1598" y="2037"/>
                    <a:pt x="1813" y="1821"/>
                  </a:cubicBezTo>
                  <a:cubicBezTo>
                    <a:pt x="2488" y="1147"/>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2"/>
            <p:cNvSpPr/>
            <p:nvPr/>
          </p:nvSpPr>
          <p:spPr>
            <a:xfrm>
              <a:off x="6256150" y="3704150"/>
              <a:ext cx="62200" cy="53450"/>
            </a:xfrm>
            <a:custGeom>
              <a:rect b="b" l="l" r="r" t="t"/>
              <a:pathLst>
                <a:path extrusionOk="0" h="2138" w="2488">
                  <a:moveTo>
                    <a:pt x="1065" y="1"/>
                  </a:moveTo>
                  <a:cubicBezTo>
                    <a:pt x="480" y="1"/>
                    <a:pt x="0" y="480"/>
                    <a:pt x="0" y="1066"/>
                  </a:cubicBezTo>
                  <a:cubicBezTo>
                    <a:pt x="0" y="1709"/>
                    <a:pt x="525" y="2137"/>
                    <a:pt x="1071" y="2137"/>
                  </a:cubicBezTo>
                  <a:cubicBezTo>
                    <a:pt x="1332" y="2137"/>
                    <a:pt x="1597"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42"/>
            <p:cNvSpPr/>
            <p:nvPr/>
          </p:nvSpPr>
          <p:spPr>
            <a:xfrm>
              <a:off x="6256150" y="3627950"/>
              <a:ext cx="62200" cy="53425"/>
            </a:xfrm>
            <a:custGeom>
              <a:rect b="b" l="l" r="r" t="t"/>
              <a:pathLst>
                <a:path extrusionOk="0" h="2137" w="2488">
                  <a:moveTo>
                    <a:pt x="1065" y="0"/>
                  </a:moveTo>
                  <a:cubicBezTo>
                    <a:pt x="472" y="8"/>
                    <a:pt x="0" y="480"/>
                    <a:pt x="0" y="1073"/>
                  </a:cubicBezTo>
                  <a:cubicBezTo>
                    <a:pt x="0" y="1711"/>
                    <a:pt x="524" y="2137"/>
                    <a:pt x="1070" y="2137"/>
                  </a:cubicBezTo>
                  <a:cubicBezTo>
                    <a:pt x="1331" y="2137"/>
                    <a:pt x="1597" y="2039"/>
                    <a:pt x="1813"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42"/>
            <p:cNvSpPr/>
            <p:nvPr/>
          </p:nvSpPr>
          <p:spPr>
            <a:xfrm>
              <a:off x="6179925" y="40852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42"/>
            <p:cNvSpPr/>
            <p:nvPr/>
          </p:nvSpPr>
          <p:spPr>
            <a:xfrm>
              <a:off x="6179925" y="3627950"/>
              <a:ext cx="62225" cy="53425"/>
            </a:xfrm>
            <a:custGeom>
              <a:rect b="b" l="l" r="r" t="t"/>
              <a:pathLst>
                <a:path extrusionOk="0" h="2137" w="2489">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42"/>
            <p:cNvSpPr/>
            <p:nvPr/>
          </p:nvSpPr>
          <p:spPr>
            <a:xfrm>
              <a:off x="6103700" y="4085225"/>
              <a:ext cx="62425" cy="53350"/>
            </a:xfrm>
            <a:custGeom>
              <a:rect b="b" l="l" r="r" t="t"/>
              <a:pathLst>
                <a:path extrusionOk="0" h="2134" w="2497">
                  <a:moveTo>
                    <a:pt x="1066" y="0"/>
                  </a:moveTo>
                  <a:cubicBezTo>
                    <a:pt x="481" y="0"/>
                    <a:pt x="9" y="480"/>
                    <a:pt x="1" y="1065"/>
                  </a:cubicBezTo>
                  <a:cubicBezTo>
                    <a:pt x="1" y="1709"/>
                    <a:pt x="526" y="2133"/>
                    <a:pt x="1075" y="2133"/>
                  </a:cubicBezTo>
                  <a:cubicBezTo>
                    <a:pt x="1337" y="2133"/>
                    <a:pt x="1604" y="2037"/>
                    <a:pt x="1822" y="1821"/>
                  </a:cubicBezTo>
                  <a:cubicBezTo>
                    <a:pt x="2497" y="1147"/>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42"/>
            <p:cNvSpPr/>
            <p:nvPr/>
          </p:nvSpPr>
          <p:spPr>
            <a:xfrm>
              <a:off x="6103700" y="3704150"/>
              <a:ext cx="62425" cy="53450"/>
            </a:xfrm>
            <a:custGeom>
              <a:rect b="b" l="l" r="r" t="t"/>
              <a:pathLst>
                <a:path extrusionOk="0" h="2138" w="2497">
                  <a:moveTo>
                    <a:pt x="1066" y="1"/>
                  </a:moveTo>
                  <a:cubicBezTo>
                    <a:pt x="481" y="1"/>
                    <a:pt x="9"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42"/>
            <p:cNvSpPr/>
            <p:nvPr/>
          </p:nvSpPr>
          <p:spPr>
            <a:xfrm>
              <a:off x="6027500" y="4085225"/>
              <a:ext cx="62425" cy="53350"/>
            </a:xfrm>
            <a:custGeom>
              <a:rect b="b" l="l" r="r" t="t"/>
              <a:pathLst>
                <a:path extrusionOk="0" h="2134" w="2497">
                  <a:moveTo>
                    <a:pt x="1073" y="0"/>
                  </a:moveTo>
                  <a:cubicBezTo>
                    <a:pt x="480" y="0"/>
                    <a:pt x="9" y="480"/>
                    <a:pt x="0" y="1065"/>
                  </a:cubicBezTo>
                  <a:cubicBezTo>
                    <a:pt x="0" y="1709"/>
                    <a:pt x="529" y="2133"/>
                    <a:pt x="1078" y="2133"/>
                  </a:cubicBezTo>
                  <a:cubicBezTo>
                    <a:pt x="1340" y="2133"/>
                    <a:pt x="1606" y="2037"/>
                    <a:pt x="1821" y="1821"/>
                  </a:cubicBezTo>
                  <a:cubicBezTo>
                    <a:pt x="2496" y="1147"/>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42"/>
            <p:cNvSpPr/>
            <p:nvPr/>
          </p:nvSpPr>
          <p:spPr>
            <a:xfrm>
              <a:off x="6027500" y="3780375"/>
              <a:ext cx="62425" cy="53425"/>
            </a:xfrm>
            <a:custGeom>
              <a:rect b="b" l="l" r="r" t="t"/>
              <a:pathLst>
                <a:path extrusionOk="0" h="2137" w="2497">
                  <a:moveTo>
                    <a:pt x="1073" y="0"/>
                  </a:moveTo>
                  <a:cubicBezTo>
                    <a:pt x="480" y="0"/>
                    <a:pt x="9" y="480"/>
                    <a:pt x="0" y="1065"/>
                  </a:cubicBezTo>
                  <a:cubicBezTo>
                    <a:pt x="0" y="1709"/>
                    <a:pt x="529" y="2137"/>
                    <a:pt x="1080" y="2137"/>
                  </a:cubicBezTo>
                  <a:cubicBezTo>
                    <a:pt x="1343" y="2137"/>
                    <a:pt x="1611" y="2039"/>
                    <a:pt x="1830" y="1821"/>
                  </a:cubicBezTo>
                  <a:cubicBezTo>
                    <a:pt x="2496" y="1146"/>
                    <a:pt x="2025"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42"/>
            <p:cNvSpPr/>
            <p:nvPr/>
          </p:nvSpPr>
          <p:spPr>
            <a:xfrm>
              <a:off x="6027500" y="3704150"/>
              <a:ext cx="62425" cy="53450"/>
            </a:xfrm>
            <a:custGeom>
              <a:rect b="b" l="l" r="r" t="t"/>
              <a:pathLst>
                <a:path extrusionOk="0" h="2138" w="2497">
                  <a:moveTo>
                    <a:pt x="1073" y="1"/>
                  </a:moveTo>
                  <a:cubicBezTo>
                    <a:pt x="480" y="1"/>
                    <a:pt x="9" y="480"/>
                    <a:pt x="0" y="1066"/>
                  </a:cubicBezTo>
                  <a:cubicBezTo>
                    <a:pt x="0" y="1709"/>
                    <a:pt x="529" y="2137"/>
                    <a:pt x="1078" y="2137"/>
                  </a:cubicBezTo>
                  <a:cubicBezTo>
                    <a:pt x="1340" y="2137"/>
                    <a:pt x="1606" y="2040"/>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42"/>
            <p:cNvSpPr/>
            <p:nvPr/>
          </p:nvSpPr>
          <p:spPr>
            <a:xfrm>
              <a:off x="5951475" y="40852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9" y="1147"/>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42"/>
            <p:cNvSpPr/>
            <p:nvPr/>
          </p:nvSpPr>
          <p:spPr>
            <a:xfrm>
              <a:off x="5951475" y="385677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42"/>
            <p:cNvSpPr/>
            <p:nvPr/>
          </p:nvSpPr>
          <p:spPr>
            <a:xfrm>
              <a:off x="5951475" y="3780375"/>
              <a:ext cx="62425" cy="53425"/>
            </a:xfrm>
            <a:custGeom>
              <a:rect b="b" l="l" r="r" t="t"/>
              <a:pathLst>
                <a:path extrusionOk="0" h="2137" w="2497">
                  <a:moveTo>
                    <a:pt x="1066" y="0"/>
                  </a:moveTo>
                  <a:cubicBezTo>
                    <a:pt x="472"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42"/>
            <p:cNvSpPr/>
            <p:nvPr/>
          </p:nvSpPr>
          <p:spPr>
            <a:xfrm>
              <a:off x="5875275" y="40852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7"/>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42"/>
            <p:cNvSpPr/>
            <p:nvPr/>
          </p:nvSpPr>
          <p:spPr>
            <a:xfrm>
              <a:off x="5875275" y="4009000"/>
              <a:ext cx="62225" cy="53350"/>
            </a:xfrm>
            <a:custGeom>
              <a:rect b="b" l="l" r="r" t="t"/>
              <a:pathLst>
                <a:path extrusionOk="0" h="2134" w="2489">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42"/>
            <p:cNvSpPr/>
            <p:nvPr/>
          </p:nvSpPr>
          <p:spPr>
            <a:xfrm>
              <a:off x="5875275" y="39328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55"/>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2"/>
            <p:cNvSpPr/>
            <p:nvPr/>
          </p:nvSpPr>
          <p:spPr>
            <a:xfrm>
              <a:off x="5875275" y="385677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42"/>
            <p:cNvSpPr/>
            <p:nvPr/>
          </p:nvSpPr>
          <p:spPr>
            <a:xfrm>
              <a:off x="4504050" y="3856775"/>
              <a:ext cx="62200" cy="53250"/>
            </a:xfrm>
            <a:custGeom>
              <a:rect b="b" l="l" r="r" t="t"/>
              <a:pathLst>
                <a:path extrusionOk="0" h="2130" w="2488">
                  <a:moveTo>
                    <a:pt x="1065" y="1"/>
                  </a:moveTo>
                  <a:cubicBezTo>
                    <a:pt x="480" y="1"/>
                    <a:pt x="0" y="472"/>
                    <a:pt x="0" y="1066"/>
                  </a:cubicBezTo>
                  <a:cubicBezTo>
                    <a:pt x="0" y="1704"/>
                    <a:pt x="525" y="2129"/>
                    <a:pt x="1073" y="2129"/>
                  </a:cubicBezTo>
                  <a:cubicBezTo>
                    <a:pt x="1335" y="2129"/>
                    <a:pt x="1603" y="2032"/>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42"/>
            <p:cNvSpPr/>
            <p:nvPr/>
          </p:nvSpPr>
          <p:spPr>
            <a:xfrm>
              <a:off x="4504050" y="3780375"/>
              <a:ext cx="62400" cy="53425"/>
            </a:xfrm>
            <a:custGeom>
              <a:rect b="b" l="l" r="r" t="t"/>
              <a:pathLst>
                <a:path extrusionOk="0" h="2137" w="2496">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42"/>
            <p:cNvSpPr/>
            <p:nvPr/>
          </p:nvSpPr>
          <p:spPr>
            <a:xfrm>
              <a:off x="4504050" y="3704150"/>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2"/>
            <p:cNvSpPr/>
            <p:nvPr/>
          </p:nvSpPr>
          <p:spPr>
            <a:xfrm>
              <a:off x="4427825" y="3932800"/>
              <a:ext cx="62425" cy="53425"/>
            </a:xfrm>
            <a:custGeom>
              <a:rect b="b" l="l" r="r" t="t"/>
              <a:pathLst>
                <a:path extrusionOk="0" h="2137" w="2497">
                  <a:moveTo>
                    <a:pt x="1065" y="0"/>
                  </a:moveTo>
                  <a:cubicBezTo>
                    <a:pt x="480" y="8"/>
                    <a:pt x="9"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42"/>
            <p:cNvSpPr/>
            <p:nvPr/>
          </p:nvSpPr>
          <p:spPr>
            <a:xfrm>
              <a:off x="4427825" y="3856775"/>
              <a:ext cx="62350" cy="53250"/>
            </a:xfrm>
            <a:custGeom>
              <a:rect b="b" l="l" r="r" t="t"/>
              <a:pathLst>
                <a:path extrusionOk="0" h="2130" w="2494">
                  <a:moveTo>
                    <a:pt x="1075" y="1"/>
                  </a:moveTo>
                  <a:cubicBezTo>
                    <a:pt x="1072" y="1"/>
                    <a:pt x="1069" y="1"/>
                    <a:pt x="1065" y="1"/>
                  </a:cubicBezTo>
                  <a:cubicBezTo>
                    <a:pt x="480" y="1"/>
                    <a:pt x="9" y="472"/>
                    <a:pt x="1" y="1066"/>
                  </a:cubicBezTo>
                  <a:cubicBezTo>
                    <a:pt x="1" y="1704"/>
                    <a:pt x="525" y="2129"/>
                    <a:pt x="1073" y="2129"/>
                  </a:cubicBezTo>
                  <a:cubicBezTo>
                    <a:pt x="1335" y="2129"/>
                    <a:pt x="1603" y="2032"/>
                    <a:pt x="1822" y="1814"/>
                  </a:cubicBezTo>
                  <a:cubicBezTo>
                    <a:pt x="2494" y="1149"/>
                    <a:pt x="2020"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42"/>
            <p:cNvSpPr/>
            <p:nvPr/>
          </p:nvSpPr>
          <p:spPr>
            <a:xfrm>
              <a:off x="4427825" y="3780375"/>
              <a:ext cx="62425" cy="53425"/>
            </a:xfrm>
            <a:custGeom>
              <a:rect b="b" l="l" r="r" t="t"/>
              <a:pathLst>
                <a:path extrusionOk="0" h="2137" w="2497">
                  <a:moveTo>
                    <a:pt x="1065" y="0"/>
                  </a:moveTo>
                  <a:cubicBezTo>
                    <a:pt x="480" y="0"/>
                    <a:pt x="1" y="480"/>
                    <a:pt x="1" y="1065"/>
                  </a:cubicBezTo>
                  <a:cubicBezTo>
                    <a:pt x="1" y="1709"/>
                    <a:pt x="529" y="2137"/>
                    <a:pt x="1080" y="2137"/>
                  </a:cubicBezTo>
                  <a:cubicBezTo>
                    <a:pt x="1343" y="2137"/>
                    <a:pt x="1612" y="2039"/>
                    <a:pt x="1830"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42"/>
            <p:cNvSpPr/>
            <p:nvPr/>
          </p:nvSpPr>
          <p:spPr>
            <a:xfrm>
              <a:off x="4351600" y="3171075"/>
              <a:ext cx="62425" cy="53350"/>
            </a:xfrm>
            <a:custGeom>
              <a:rect b="b" l="l" r="r" t="t"/>
              <a:pathLst>
                <a:path extrusionOk="0" h="2134" w="2497">
                  <a:moveTo>
                    <a:pt x="1074" y="0"/>
                  </a:moveTo>
                  <a:cubicBezTo>
                    <a:pt x="481" y="0"/>
                    <a:pt x="9" y="472"/>
                    <a:pt x="1" y="1065"/>
                  </a:cubicBezTo>
                  <a:cubicBezTo>
                    <a:pt x="1" y="1709"/>
                    <a:pt x="530" y="2133"/>
                    <a:pt x="1079" y="2133"/>
                  </a:cubicBezTo>
                  <a:cubicBezTo>
                    <a:pt x="1340" y="2133"/>
                    <a:pt x="1607" y="2037"/>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42"/>
            <p:cNvSpPr/>
            <p:nvPr/>
          </p:nvSpPr>
          <p:spPr>
            <a:xfrm>
              <a:off x="4351600" y="3247075"/>
              <a:ext cx="62425" cy="53450"/>
            </a:xfrm>
            <a:custGeom>
              <a:rect b="b" l="l" r="r" t="t"/>
              <a:pathLst>
                <a:path extrusionOk="0" h="2138" w="2497">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42"/>
            <p:cNvSpPr/>
            <p:nvPr/>
          </p:nvSpPr>
          <p:spPr>
            <a:xfrm>
              <a:off x="3970950" y="2790200"/>
              <a:ext cx="62225" cy="53350"/>
            </a:xfrm>
            <a:custGeom>
              <a:rect b="b" l="l" r="r" t="t"/>
              <a:pathLst>
                <a:path extrusionOk="0" h="2134" w="2489">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42"/>
            <p:cNvSpPr/>
            <p:nvPr/>
          </p:nvSpPr>
          <p:spPr>
            <a:xfrm>
              <a:off x="3970950" y="2866425"/>
              <a:ext cx="62225" cy="53275"/>
            </a:xfrm>
            <a:custGeom>
              <a:rect b="b" l="l" r="r" t="t"/>
              <a:pathLst>
                <a:path extrusionOk="0" h="2131" w="2489">
                  <a:moveTo>
                    <a:pt x="1065" y="0"/>
                  </a:moveTo>
                  <a:cubicBezTo>
                    <a:pt x="472" y="0"/>
                    <a:pt x="1" y="472"/>
                    <a:pt x="1" y="1065"/>
                  </a:cubicBezTo>
                  <a:cubicBezTo>
                    <a:pt x="1" y="1707"/>
                    <a:pt x="523" y="2131"/>
                    <a:pt x="1067" y="2131"/>
                  </a:cubicBezTo>
                  <a:cubicBezTo>
                    <a:pt x="1329" y="2131"/>
                    <a:pt x="1597" y="2032"/>
                    <a:pt x="1813" y="1813"/>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42"/>
            <p:cNvSpPr/>
            <p:nvPr/>
          </p:nvSpPr>
          <p:spPr>
            <a:xfrm>
              <a:off x="3970950" y="2942425"/>
              <a:ext cx="62225" cy="53450"/>
            </a:xfrm>
            <a:custGeom>
              <a:rect b="b" l="l" r="r" t="t"/>
              <a:pathLst>
                <a:path extrusionOk="0" h="2138" w="2489">
                  <a:moveTo>
                    <a:pt x="1065" y="1"/>
                  </a:moveTo>
                  <a:cubicBezTo>
                    <a:pt x="472" y="1"/>
                    <a:pt x="1" y="480"/>
                    <a:pt x="1" y="1066"/>
                  </a:cubicBezTo>
                  <a:cubicBezTo>
                    <a:pt x="1" y="1709"/>
                    <a:pt x="526" y="2137"/>
                    <a:pt x="1072" y="2137"/>
                  </a:cubicBezTo>
                  <a:cubicBezTo>
                    <a:pt x="1332" y="2137"/>
                    <a:pt x="1598" y="2040"/>
                    <a:pt x="1813"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42"/>
            <p:cNvSpPr/>
            <p:nvPr/>
          </p:nvSpPr>
          <p:spPr>
            <a:xfrm>
              <a:off x="3970950" y="3018650"/>
              <a:ext cx="62225" cy="53425"/>
            </a:xfrm>
            <a:custGeom>
              <a:rect b="b" l="l" r="r" t="t"/>
              <a:pathLst>
                <a:path extrusionOk="0" h="2137" w="2489">
                  <a:moveTo>
                    <a:pt x="1065" y="0"/>
                  </a:moveTo>
                  <a:cubicBezTo>
                    <a:pt x="472" y="0"/>
                    <a:pt x="1" y="480"/>
                    <a:pt x="1" y="1065"/>
                  </a:cubicBezTo>
                  <a:cubicBezTo>
                    <a:pt x="1" y="1709"/>
                    <a:pt x="526" y="2137"/>
                    <a:pt x="1072" y="2137"/>
                  </a:cubicBezTo>
                  <a:cubicBezTo>
                    <a:pt x="1332" y="2137"/>
                    <a:pt x="1598" y="2039"/>
                    <a:pt x="1813"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42"/>
            <p:cNvSpPr/>
            <p:nvPr/>
          </p:nvSpPr>
          <p:spPr>
            <a:xfrm>
              <a:off x="3970950" y="3094850"/>
              <a:ext cx="62225" cy="53350"/>
            </a:xfrm>
            <a:custGeom>
              <a:rect b="b" l="l" r="r" t="t"/>
              <a:pathLst>
                <a:path extrusionOk="0" h="2134" w="2489">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42"/>
            <p:cNvSpPr/>
            <p:nvPr/>
          </p:nvSpPr>
          <p:spPr>
            <a:xfrm>
              <a:off x="3970950" y="3171075"/>
              <a:ext cx="62225" cy="53350"/>
            </a:xfrm>
            <a:custGeom>
              <a:rect b="b" l="l" r="r" t="t"/>
              <a:pathLst>
                <a:path extrusionOk="0" h="2134" w="2489">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42"/>
            <p:cNvSpPr/>
            <p:nvPr/>
          </p:nvSpPr>
          <p:spPr>
            <a:xfrm>
              <a:off x="3970950" y="3247075"/>
              <a:ext cx="62225" cy="53450"/>
            </a:xfrm>
            <a:custGeom>
              <a:rect b="b" l="l" r="r" t="t"/>
              <a:pathLst>
                <a:path extrusionOk="0" h="2138" w="2489">
                  <a:moveTo>
                    <a:pt x="1065" y="1"/>
                  </a:moveTo>
                  <a:cubicBezTo>
                    <a:pt x="472" y="9"/>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42"/>
            <p:cNvSpPr/>
            <p:nvPr/>
          </p:nvSpPr>
          <p:spPr>
            <a:xfrm>
              <a:off x="3970950" y="3323300"/>
              <a:ext cx="62225" cy="53425"/>
            </a:xfrm>
            <a:custGeom>
              <a:rect b="b" l="l" r="r" t="t"/>
              <a:pathLst>
                <a:path extrusionOk="0" h="2137" w="2489">
                  <a:moveTo>
                    <a:pt x="1065" y="0"/>
                  </a:moveTo>
                  <a:cubicBezTo>
                    <a:pt x="472" y="0"/>
                    <a:pt x="1" y="480"/>
                    <a:pt x="1" y="1065"/>
                  </a:cubicBezTo>
                  <a:cubicBezTo>
                    <a:pt x="1" y="1709"/>
                    <a:pt x="526" y="2137"/>
                    <a:pt x="1072" y="2137"/>
                  </a:cubicBezTo>
                  <a:cubicBezTo>
                    <a:pt x="1332" y="2137"/>
                    <a:pt x="1598" y="2039"/>
                    <a:pt x="1813" y="1821"/>
                  </a:cubicBezTo>
                  <a:cubicBezTo>
                    <a:pt x="2488"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42"/>
            <p:cNvSpPr/>
            <p:nvPr/>
          </p:nvSpPr>
          <p:spPr>
            <a:xfrm>
              <a:off x="3970950" y="3399500"/>
              <a:ext cx="62225" cy="53350"/>
            </a:xfrm>
            <a:custGeom>
              <a:rect b="b" l="l" r="r" t="t"/>
              <a:pathLst>
                <a:path extrusionOk="0" h="2134" w="2489">
                  <a:moveTo>
                    <a:pt x="1065" y="1"/>
                  </a:moveTo>
                  <a:cubicBezTo>
                    <a:pt x="472" y="1"/>
                    <a:pt x="1" y="480"/>
                    <a:pt x="1" y="1066"/>
                  </a:cubicBezTo>
                  <a:cubicBezTo>
                    <a:pt x="1" y="1709"/>
                    <a:pt x="526" y="2134"/>
                    <a:pt x="1072" y="2134"/>
                  </a:cubicBezTo>
                  <a:cubicBezTo>
                    <a:pt x="1333" y="2134"/>
                    <a:pt x="1598" y="2037"/>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42"/>
            <p:cNvSpPr/>
            <p:nvPr/>
          </p:nvSpPr>
          <p:spPr>
            <a:xfrm>
              <a:off x="3970950" y="3475725"/>
              <a:ext cx="62225" cy="53350"/>
            </a:xfrm>
            <a:custGeom>
              <a:rect b="b" l="l" r="r" t="t"/>
              <a:pathLst>
                <a:path extrusionOk="0" h="2134" w="2489">
                  <a:moveTo>
                    <a:pt x="1065" y="0"/>
                  </a:moveTo>
                  <a:cubicBezTo>
                    <a:pt x="472" y="0"/>
                    <a:pt x="1" y="472"/>
                    <a:pt x="1" y="1065"/>
                  </a:cubicBezTo>
                  <a:cubicBezTo>
                    <a:pt x="1" y="1709"/>
                    <a:pt x="526" y="2133"/>
                    <a:pt x="1072" y="2133"/>
                  </a:cubicBezTo>
                  <a:cubicBezTo>
                    <a:pt x="1333" y="2133"/>
                    <a:pt x="1598" y="2037"/>
                    <a:pt x="1813"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42"/>
            <p:cNvSpPr/>
            <p:nvPr/>
          </p:nvSpPr>
          <p:spPr>
            <a:xfrm>
              <a:off x="3970950" y="3551925"/>
              <a:ext cx="62225" cy="53250"/>
            </a:xfrm>
            <a:custGeom>
              <a:rect b="b" l="l" r="r" t="t"/>
              <a:pathLst>
                <a:path extrusionOk="0" h="2130" w="2489">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2"/>
            <p:cNvSpPr/>
            <p:nvPr/>
          </p:nvSpPr>
          <p:spPr>
            <a:xfrm>
              <a:off x="3970950" y="3627950"/>
              <a:ext cx="62225" cy="53425"/>
            </a:xfrm>
            <a:custGeom>
              <a:rect b="b" l="l" r="r" t="t"/>
              <a:pathLst>
                <a:path extrusionOk="0" h="2137" w="2489">
                  <a:moveTo>
                    <a:pt x="1065" y="0"/>
                  </a:moveTo>
                  <a:cubicBezTo>
                    <a:pt x="472" y="8"/>
                    <a:pt x="1" y="480"/>
                    <a:pt x="1" y="1073"/>
                  </a:cubicBezTo>
                  <a:cubicBezTo>
                    <a:pt x="1" y="1711"/>
                    <a:pt x="525" y="2137"/>
                    <a:pt x="1071" y="2137"/>
                  </a:cubicBezTo>
                  <a:cubicBezTo>
                    <a:pt x="1332" y="2137"/>
                    <a:pt x="1598" y="2039"/>
                    <a:pt x="1813" y="1821"/>
                  </a:cubicBezTo>
                  <a:cubicBezTo>
                    <a:pt x="2488"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42"/>
            <p:cNvSpPr/>
            <p:nvPr/>
          </p:nvSpPr>
          <p:spPr>
            <a:xfrm>
              <a:off x="3970950" y="3704150"/>
              <a:ext cx="62225" cy="53450"/>
            </a:xfrm>
            <a:custGeom>
              <a:rect b="b" l="l" r="r" t="t"/>
              <a:pathLst>
                <a:path extrusionOk="0" h="2138" w="2489">
                  <a:moveTo>
                    <a:pt x="1065" y="1"/>
                  </a:moveTo>
                  <a:cubicBezTo>
                    <a:pt x="472" y="1"/>
                    <a:pt x="1" y="480"/>
                    <a:pt x="1" y="1066"/>
                  </a:cubicBezTo>
                  <a:cubicBezTo>
                    <a:pt x="1" y="1709"/>
                    <a:pt x="526" y="2137"/>
                    <a:pt x="1072" y="2137"/>
                  </a:cubicBezTo>
                  <a:cubicBezTo>
                    <a:pt x="1332" y="2137"/>
                    <a:pt x="1598" y="2040"/>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42"/>
            <p:cNvSpPr/>
            <p:nvPr/>
          </p:nvSpPr>
          <p:spPr>
            <a:xfrm>
              <a:off x="3970950" y="3780375"/>
              <a:ext cx="62425" cy="53425"/>
            </a:xfrm>
            <a:custGeom>
              <a:rect b="b" l="l" r="r" t="t"/>
              <a:pathLst>
                <a:path extrusionOk="0" h="2137" w="2497">
                  <a:moveTo>
                    <a:pt x="1065" y="0"/>
                  </a:moveTo>
                  <a:cubicBezTo>
                    <a:pt x="472" y="0"/>
                    <a:pt x="1" y="480"/>
                    <a:pt x="1" y="1065"/>
                  </a:cubicBezTo>
                  <a:cubicBezTo>
                    <a:pt x="1" y="1709"/>
                    <a:pt x="526" y="2137"/>
                    <a:pt x="1074" y="2137"/>
                  </a:cubicBezTo>
                  <a:cubicBezTo>
                    <a:pt x="1336" y="2137"/>
                    <a:pt x="1603" y="2039"/>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42"/>
            <p:cNvSpPr/>
            <p:nvPr/>
          </p:nvSpPr>
          <p:spPr>
            <a:xfrm>
              <a:off x="3970950" y="3856775"/>
              <a:ext cx="62225" cy="53250"/>
            </a:xfrm>
            <a:custGeom>
              <a:rect b="b" l="l" r="r" t="t"/>
              <a:pathLst>
                <a:path extrusionOk="0" h="2130" w="2489">
                  <a:moveTo>
                    <a:pt x="1065" y="1"/>
                  </a:moveTo>
                  <a:cubicBezTo>
                    <a:pt x="472" y="1"/>
                    <a:pt x="1" y="472"/>
                    <a:pt x="1" y="1066"/>
                  </a:cubicBezTo>
                  <a:cubicBezTo>
                    <a:pt x="1" y="1704"/>
                    <a:pt x="525" y="2129"/>
                    <a:pt x="1071" y="2129"/>
                  </a:cubicBezTo>
                  <a:cubicBezTo>
                    <a:pt x="1332" y="2129"/>
                    <a:pt x="1598" y="2032"/>
                    <a:pt x="1813"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42"/>
            <p:cNvSpPr/>
            <p:nvPr/>
          </p:nvSpPr>
          <p:spPr>
            <a:xfrm>
              <a:off x="3970950" y="4009000"/>
              <a:ext cx="62225" cy="53350"/>
            </a:xfrm>
            <a:custGeom>
              <a:rect b="b" l="l" r="r" t="t"/>
              <a:pathLst>
                <a:path extrusionOk="0" h="2134" w="2489">
                  <a:moveTo>
                    <a:pt x="1065" y="1"/>
                  </a:moveTo>
                  <a:cubicBezTo>
                    <a:pt x="472" y="1"/>
                    <a:pt x="1" y="480"/>
                    <a:pt x="1" y="1066"/>
                  </a:cubicBezTo>
                  <a:cubicBezTo>
                    <a:pt x="1" y="1710"/>
                    <a:pt x="526" y="2134"/>
                    <a:pt x="1072" y="2134"/>
                  </a:cubicBezTo>
                  <a:cubicBezTo>
                    <a:pt x="1333" y="2134"/>
                    <a:pt x="1598" y="2037"/>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42"/>
            <p:cNvSpPr/>
            <p:nvPr/>
          </p:nvSpPr>
          <p:spPr>
            <a:xfrm>
              <a:off x="4046950" y="27902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42"/>
            <p:cNvSpPr/>
            <p:nvPr/>
          </p:nvSpPr>
          <p:spPr>
            <a:xfrm>
              <a:off x="4046950" y="2866425"/>
              <a:ext cx="62425" cy="53275"/>
            </a:xfrm>
            <a:custGeom>
              <a:rect b="b" l="l" r="r" t="t"/>
              <a:pathLst>
                <a:path extrusionOk="0" h="2131" w="2497">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42"/>
            <p:cNvSpPr/>
            <p:nvPr/>
          </p:nvSpPr>
          <p:spPr>
            <a:xfrm>
              <a:off x="4046950" y="2942425"/>
              <a:ext cx="62425" cy="53450"/>
            </a:xfrm>
            <a:custGeom>
              <a:rect b="b" l="l" r="r" t="t"/>
              <a:pathLst>
                <a:path extrusionOk="0" h="2138" w="2497">
                  <a:moveTo>
                    <a:pt x="1074" y="1"/>
                  </a:moveTo>
                  <a:cubicBezTo>
                    <a:pt x="481" y="9"/>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42"/>
            <p:cNvSpPr/>
            <p:nvPr/>
          </p:nvSpPr>
          <p:spPr>
            <a:xfrm>
              <a:off x="4046950" y="3018650"/>
              <a:ext cx="62425" cy="53425"/>
            </a:xfrm>
            <a:custGeom>
              <a:rect b="b" l="l" r="r" t="t"/>
              <a:pathLst>
                <a:path extrusionOk="0" h="2137" w="2497">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42"/>
            <p:cNvSpPr/>
            <p:nvPr/>
          </p:nvSpPr>
          <p:spPr>
            <a:xfrm>
              <a:off x="4046950" y="309485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42"/>
            <p:cNvSpPr/>
            <p:nvPr/>
          </p:nvSpPr>
          <p:spPr>
            <a:xfrm>
              <a:off x="4046950" y="3171075"/>
              <a:ext cx="62425" cy="53275"/>
            </a:xfrm>
            <a:custGeom>
              <a:rect b="b" l="l" r="r" t="t"/>
              <a:pathLst>
                <a:path extrusionOk="0" h="2131" w="2497">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42"/>
            <p:cNvSpPr/>
            <p:nvPr/>
          </p:nvSpPr>
          <p:spPr>
            <a:xfrm>
              <a:off x="4046950" y="3247075"/>
              <a:ext cx="62425" cy="53450"/>
            </a:xfrm>
            <a:custGeom>
              <a:rect b="b" l="l" r="r" t="t"/>
              <a:pathLst>
                <a:path extrusionOk="0" h="2138" w="2497">
                  <a:moveTo>
                    <a:pt x="1074" y="1"/>
                  </a:moveTo>
                  <a:cubicBezTo>
                    <a:pt x="481" y="9"/>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42"/>
            <p:cNvSpPr/>
            <p:nvPr/>
          </p:nvSpPr>
          <p:spPr>
            <a:xfrm>
              <a:off x="4046950" y="3323300"/>
              <a:ext cx="62425" cy="53425"/>
            </a:xfrm>
            <a:custGeom>
              <a:rect b="b" l="l" r="r" t="t"/>
              <a:pathLst>
                <a:path extrusionOk="0" h="2137" w="2497">
                  <a:moveTo>
                    <a:pt x="1074" y="0"/>
                  </a:moveTo>
                  <a:cubicBezTo>
                    <a:pt x="481" y="8"/>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42"/>
            <p:cNvSpPr/>
            <p:nvPr/>
          </p:nvSpPr>
          <p:spPr>
            <a:xfrm>
              <a:off x="4046950" y="33995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42"/>
            <p:cNvSpPr/>
            <p:nvPr/>
          </p:nvSpPr>
          <p:spPr>
            <a:xfrm>
              <a:off x="4046950" y="347572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42"/>
            <p:cNvSpPr/>
            <p:nvPr/>
          </p:nvSpPr>
          <p:spPr>
            <a:xfrm>
              <a:off x="4046950" y="3551925"/>
              <a:ext cx="62425" cy="53250"/>
            </a:xfrm>
            <a:custGeom>
              <a:rect b="b" l="l" r="r" t="t"/>
              <a:pathLst>
                <a:path extrusionOk="0" h="2130" w="2497">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42"/>
            <p:cNvSpPr/>
            <p:nvPr/>
          </p:nvSpPr>
          <p:spPr>
            <a:xfrm>
              <a:off x="4046950" y="3627950"/>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42"/>
            <p:cNvSpPr/>
            <p:nvPr/>
          </p:nvSpPr>
          <p:spPr>
            <a:xfrm>
              <a:off x="4046950" y="3704150"/>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42"/>
            <p:cNvSpPr/>
            <p:nvPr/>
          </p:nvSpPr>
          <p:spPr>
            <a:xfrm>
              <a:off x="4123175" y="27902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42"/>
            <p:cNvSpPr/>
            <p:nvPr/>
          </p:nvSpPr>
          <p:spPr>
            <a:xfrm>
              <a:off x="4123175" y="2866425"/>
              <a:ext cx="62425" cy="53275"/>
            </a:xfrm>
            <a:custGeom>
              <a:rect b="b" l="l" r="r" t="t"/>
              <a:pathLst>
                <a:path extrusionOk="0" h="2131" w="2497">
                  <a:moveTo>
                    <a:pt x="1065" y="0"/>
                  </a:moveTo>
                  <a:cubicBezTo>
                    <a:pt x="480" y="0"/>
                    <a:pt x="0" y="472"/>
                    <a:pt x="0" y="1065"/>
                  </a:cubicBezTo>
                  <a:cubicBezTo>
                    <a:pt x="0" y="1707"/>
                    <a:pt x="523" y="2131"/>
                    <a:pt x="1070" y="2131"/>
                  </a:cubicBezTo>
                  <a:cubicBezTo>
                    <a:pt x="1333" y="2131"/>
                    <a:pt x="1602" y="2032"/>
                    <a:pt x="1821" y="1813"/>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42"/>
            <p:cNvSpPr/>
            <p:nvPr/>
          </p:nvSpPr>
          <p:spPr>
            <a:xfrm>
              <a:off x="4123175" y="2942425"/>
              <a:ext cx="62425" cy="53450"/>
            </a:xfrm>
            <a:custGeom>
              <a:rect b="b" l="l" r="r" t="t"/>
              <a:pathLst>
                <a:path extrusionOk="0" h="2138" w="2497">
                  <a:moveTo>
                    <a:pt x="1065" y="1"/>
                  </a:moveTo>
                  <a:cubicBezTo>
                    <a:pt x="480" y="1"/>
                    <a:pt x="0"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42"/>
            <p:cNvSpPr/>
            <p:nvPr/>
          </p:nvSpPr>
          <p:spPr>
            <a:xfrm>
              <a:off x="4123175" y="3018650"/>
              <a:ext cx="62425" cy="53425"/>
            </a:xfrm>
            <a:custGeom>
              <a:rect b="b" l="l" r="r" t="t"/>
              <a:pathLst>
                <a:path extrusionOk="0" h="2137" w="2497">
                  <a:moveTo>
                    <a:pt x="1065" y="0"/>
                  </a:moveTo>
                  <a:cubicBezTo>
                    <a:pt x="480" y="0"/>
                    <a:pt x="0" y="480"/>
                    <a:pt x="0" y="1065"/>
                  </a:cubicBezTo>
                  <a:cubicBezTo>
                    <a:pt x="0" y="1709"/>
                    <a:pt x="526" y="2137"/>
                    <a:pt x="1074" y="2137"/>
                  </a:cubicBezTo>
                  <a:cubicBezTo>
                    <a:pt x="1336" y="2137"/>
                    <a:pt x="1603" y="2039"/>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42"/>
            <p:cNvSpPr/>
            <p:nvPr/>
          </p:nvSpPr>
          <p:spPr>
            <a:xfrm>
              <a:off x="4123175" y="309485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42"/>
            <p:cNvSpPr/>
            <p:nvPr/>
          </p:nvSpPr>
          <p:spPr>
            <a:xfrm>
              <a:off x="4123175" y="3171075"/>
              <a:ext cx="62425" cy="53350"/>
            </a:xfrm>
            <a:custGeom>
              <a:rect b="b" l="l" r="r" t="t"/>
              <a:pathLst>
                <a:path extrusionOk="0" h="2134" w="2497">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42"/>
            <p:cNvSpPr/>
            <p:nvPr/>
          </p:nvSpPr>
          <p:spPr>
            <a:xfrm>
              <a:off x="4123175" y="3247075"/>
              <a:ext cx="62425" cy="53450"/>
            </a:xfrm>
            <a:custGeom>
              <a:rect b="b" l="l" r="r" t="t"/>
              <a:pathLst>
                <a:path extrusionOk="0" h="2138" w="2497">
                  <a:moveTo>
                    <a:pt x="1065" y="1"/>
                  </a:moveTo>
                  <a:cubicBezTo>
                    <a:pt x="480" y="9"/>
                    <a:pt x="0" y="480"/>
                    <a:pt x="0" y="1074"/>
                  </a:cubicBezTo>
                  <a:cubicBezTo>
                    <a:pt x="0" y="1712"/>
                    <a:pt x="525" y="2137"/>
                    <a:pt x="1073" y="2137"/>
                  </a:cubicBezTo>
                  <a:cubicBezTo>
                    <a:pt x="1335" y="2137"/>
                    <a:pt x="1603" y="2040"/>
                    <a:pt x="1821" y="1822"/>
                  </a:cubicBezTo>
                  <a:cubicBezTo>
                    <a:pt x="2496"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42"/>
            <p:cNvSpPr/>
            <p:nvPr/>
          </p:nvSpPr>
          <p:spPr>
            <a:xfrm>
              <a:off x="4123175" y="3323300"/>
              <a:ext cx="62425" cy="53425"/>
            </a:xfrm>
            <a:custGeom>
              <a:rect b="b" l="l" r="r" t="t"/>
              <a:pathLst>
                <a:path extrusionOk="0" h="2137" w="2497">
                  <a:moveTo>
                    <a:pt x="1065" y="0"/>
                  </a:moveTo>
                  <a:cubicBezTo>
                    <a:pt x="480" y="0"/>
                    <a:pt x="0" y="480"/>
                    <a:pt x="0" y="1065"/>
                  </a:cubicBezTo>
                  <a:cubicBezTo>
                    <a:pt x="0" y="1709"/>
                    <a:pt x="526" y="2137"/>
                    <a:pt x="1074" y="2137"/>
                  </a:cubicBezTo>
                  <a:cubicBezTo>
                    <a:pt x="1336" y="2137"/>
                    <a:pt x="1603" y="2039"/>
                    <a:pt x="1821" y="1821"/>
                  </a:cubicBezTo>
                  <a:cubicBezTo>
                    <a:pt x="2496"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42"/>
            <p:cNvSpPr/>
            <p:nvPr/>
          </p:nvSpPr>
          <p:spPr>
            <a:xfrm>
              <a:off x="4123175" y="33995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4" y="2037"/>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42"/>
            <p:cNvSpPr/>
            <p:nvPr/>
          </p:nvSpPr>
          <p:spPr>
            <a:xfrm>
              <a:off x="4123175" y="3475725"/>
              <a:ext cx="62425" cy="53350"/>
            </a:xfrm>
            <a:custGeom>
              <a:rect b="b" l="l" r="r" t="t"/>
              <a:pathLst>
                <a:path extrusionOk="0" h="2134" w="2497">
                  <a:moveTo>
                    <a:pt x="1065" y="0"/>
                  </a:moveTo>
                  <a:cubicBezTo>
                    <a:pt x="480" y="0"/>
                    <a:pt x="0" y="472"/>
                    <a:pt x="0" y="1065"/>
                  </a:cubicBezTo>
                  <a:cubicBezTo>
                    <a:pt x="0" y="1709"/>
                    <a:pt x="526" y="2133"/>
                    <a:pt x="1074" y="2133"/>
                  </a:cubicBezTo>
                  <a:cubicBezTo>
                    <a:pt x="1336" y="2133"/>
                    <a:pt x="1604" y="2037"/>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42"/>
            <p:cNvSpPr/>
            <p:nvPr/>
          </p:nvSpPr>
          <p:spPr>
            <a:xfrm>
              <a:off x="4123175" y="3551925"/>
              <a:ext cx="62425" cy="53250"/>
            </a:xfrm>
            <a:custGeom>
              <a:rect b="b" l="l" r="r" t="t"/>
              <a:pathLst>
                <a:path extrusionOk="0" h="2130" w="2497">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42"/>
            <p:cNvSpPr/>
            <p:nvPr/>
          </p:nvSpPr>
          <p:spPr>
            <a:xfrm>
              <a:off x="4123175" y="3627950"/>
              <a:ext cx="62425" cy="53425"/>
            </a:xfrm>
            <a:custGeom>
              <a:rect b="b" l="l" r="r" t="t"/>
              <a:pathLst>
                <a:path extrusionOk="0" h="2137" w="2497">
                  <a:moveTo>
                    <a:pt x="1065" y="0"/>
                  </a:moveTo>
                  <a:cubicBezTo>
                    <a:pt x="480" y="8"/>
                    <a:pt x="0" y="480"/>
                    <a:pt x="0" y="1073"/>
                  </a:cubicBezTo>
                  <a:cubicBezTo>
                    <a:pt x="0" y="1711"/>
                    <a:pt x="525" y="2137"/>
                    <a:pt x="1073" y="2137"/>
                  </a:cubicBezTo>
                  <a:cubicBezTo>
                    <a:pt x="1335" y="2137"/>
                    <a:pt x="1603" y="2039"/>
                    <a:pt x="1821" y="1821"/>
                  </a:cubicBezTo>
                  <a:cubicBezTo>
                    <a:pt x="2496"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42"/>
            <p:cNvSpPr/>
            <p:nvPr/>
          </p:nvSpPr>
          <p:spPr>
            <a:xfrm>
              <a:off x="4199400" y="301865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42"/>
            <p:cNvSpPr/>
            <p:nvPr/>
          </p:nvSpPr>
          <p:spPr>
            <a:xfrm>
              <a:off x="4199400" y="309485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42"/>
            <p:cNvSpPr/>
            <p:nvPr/>
          </p:nvSpPr>
          <p:spPr>
            <a:xfrm>
              <a:off x="4199400" y="317107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42"/>
            <p:cNvSpPr/>
            <p:nvPr/>
          </p:nvSpPr>
          <p:spPr>
            <a:xfrm>
              <a:off x="4199400" y="3247075"/>
              <a:ext cx="62200" cy="53450"/>
            </a:xfrm>
            <a:custGeom>
              <a:rect b="b" l="l" r="r" t="t"/>
              <a:pathLst>
                <a:path extrusionOk="0" h="2138" w="2488">
                  <a:moveTo>
                    <a:pt x="1065" y="1"/>
                  </a:moveTo>
                  <a:cubicBezTo>
                    <a:pt x="480" y="9"/>
                    <a:pt x="0" y="480"/>
                    <a:pt x="0" y="1074"/>
                  </a:cubicBezTo>
                  <a:cubicBezTo>
                    <a:pt x="0" y="1712"/>
                    <a:pt x="524" y="2137"/>
                    <a:pt x="1073" y="2137"/>
                  </a:cubicBezTo>
                  <a:cubicBezTo>
                    <a:pt x="1335" y="2137"/>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42"/>
            <p:cNvSpPr/>
            <p:nvPr/>
          </p:nvSpPr>
          <p:spPr>
            <a:xfrm>
              <a:off x="4275600" y="3018650"/>
              <a:ext cx="62225" cy="53425"/>
            </a:xfrm>
            <a:custGeom>
              <a:rect b="b" l="l" r="r" t="t"/>
              <a:pathLst>
                <a:path extrusionOk="0" h="2137" w="2489">
                  <a:moveTo>
                    <a:pt x="1066" y="0"/>
                  </a:moveTo>
                  <a:cubicBezTo>
                    <a:pt x="472"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42"/>
            <p:cNvSpPr/>
            <p:nvPr/>
          </p:nvSpPr>
          <p:spPr>
            <a:xfrm>
              <a:off x="4275600" y="309485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42"/>
            <p:cNvSpPr/>
            <p:nvPr/>
          </p:nvSpPr>
          <p:spPr>
            <a:xfrm>
              <a:off x="4275600" y="3171075"/>
              <a:ext cx="62225" cy="53275"/>
            </a:xfrm>
            <a:custGeom>
              <a:rect b="b" l="l" r="r" t="t"/>
              <a:pathLst>
                <a:path extrusionOk="0" h="2131" w="2489">
                  <a:moveTo>
                    <a:pt x="1066" y="0"/>
                  </a:moveTo>
                  <a:cubicBezTo>
                    <a:pt x="472" y="0"/>
                    <a:pt x="1" y="472"/>
                    <a:pt x="1" y="1065"/>
                  </a:cubicBezTo>
                  <a:cubicBezTo>
                    <a:pt x="1" y="1707"/>
                    <a:pt x="523" y="2131"/>
                    <a:pt x="1067" y="2131"/>
                  </a:cubicBezTo>
                  <a:cubicBezTo>
                    <a:pt x="1329" y="2131"/>
                    <a:pt x="1597" y="2032"/>
                    <a:pt x="1813" y="1813"/>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42"/>
            <p:cNvSpPr/>
            <p:nvPr/>
          </p:nvSpPr>
          <p:spPr>
            <a:xfrm>
              <a:off x="4275600" y="3247075"/>
              <a:ext cx="62225" cy="53450"/>
            </a:xfrm>
            <a:custGeom>
              <a:rect b="b" l="l" r="r" t="t"/>
              <a:pathLst>
                <a:path extrusionOk="0" h="2138" w="2489">
                  <a:moveTo>
                    <a:pt x="1066" y="1"/>
                  </a:moveTo>
                  <a:cubicBezTo>
                    <a:pt x="472"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42"/>
            <p:cNvSpPr/>
            <p:nvPr/>
          </p:nvSpPr>
          <p:spPr>
            <a:xfrm>
              <a:off x="4275475" y="3323300"/>
              <a:ext cx="62350" cy="53425"/>
            </a:xfrm>
            <a:custGeom>
              <a:rect b="b" l="l" r="r" t="t"/>
              <a:pathLst>
                <a:path extrusionOk="0" h="2137" w="2494">
                  <a:moveTo>
                    <a:pt x="1071" y="0"/>
                  </a:moveTo>
                  <a:cubicBezTo>
                    <a:pt x="485" y="8"/>
                    <a:pt x="6" y="480"/>
                    <a:pt x="6" y="1065"/>
                  </a:cubicBezTo>
                  <a:cubicBezTo>
                    <a:pt x="0" y="1709"/>
                    <a:pt x="527" y="2137"/>
                    <a:pt x="1075" y="2137"/>
                  </a:cubicBezTo>
                  <a:cubicBezTo>
                    <a:pt x="1337" y="2137"/>
                    <a:pt x="1603" y="2039"/>
                    <a:pt x="1818" y="1821"/>
                  </a:cubicBezTo>
                  <a:cubicBezTo>
                    <a:pt x="2493"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42"/>
            <p:cNvSpPr/>
            <p:nvPr/>
          </p:nvSpPr>
          <p:spPr>
            <a:xfrm>
              <a:off x="4199400" y="332330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42"/>
            <p:cNvSpPr/>
            <p:nvPr/>
          </p:nvSpPr>
          <p:spPr>
            <a:xfrm>
              <a:off x="4199400" y="339950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42"/>
            <p:cNvSpPr/>
            <p:nvPr/>
          </p:nvSpPr>
          <p:spPr>
            <a:xfrm>
              <a:off x="4199400" y="3475725"/>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42"/>
            <p:cNvSpPr/>
            <p:nvPr/>
          </p:nvSpPr>
          <p:spPr>
            <a:xfrm>
              <a:off x="4199400" y="3551925"/>
              <a:ext cx="62200" cy="53250"/>
            </a:xfrm>
            <a:custGeom>
              <a:rect b="b" l="l" r="r" t="t"/>
              <a:pathLst>
                <a:path extrusionOk="0" h="2130" w="2488">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42"/>
            <p:cNvSpPr/>
            <p:nvPr/>
          </p:nvSpPr>
          <p:spPr>
            <a:xfrm>
              <a:off x="4199400" y="3627950"/>
              <a:ext cx="62200" cy="53425"/>
            </a:xfrm>
            <a:custGeom>
              <a:rect b="b" l="l" r="r" t="t"/>
              <a:pathLst>
                <a:path extrusionOk="0" h="2137" w="2488">
                  <a:moveTo>
                    <a:pt x="1065" y="0"/>
                  </a:moveTo>
                  <a:cubicBezTo>
                    <a:pt x="480" y="8"/>
                    <a:pt x="0" y="480"/>
                    <a:pt x="0" y="1073"/>
                  </a:cubicBezTo>
                  <a:cubicBezTo>
                    <a:pt x="0" y="1711"/>
                    <a:pt x="524"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42"/>
            <p:cNvSpPr/>
            <p:nvPr/>
          </p:nvSpPr>
          <p:spPr>
            <a:xfrm>
              <a:off x="4199400" y="3704150"/>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42"/>
            <p:cNvSpPr/>
            <p:nvPr/>
          </p:nvSpPr>
          <p:spPr>
            <a:xfrm>
              <a:off x="4123175" y="3704150"/>
              <a:ext cx="62425" cy="53450"/>
            </a:xfrm>
            <a:custGeom>
              <a:rect b="b" l="l" r="r" t="t"/>
              <a:pathLst>
                <a:path extrusionOk="0" h="2138" w="2497">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42"/>
            <p:cNvSpPr/>
            <p:nvPr/>
          </p:nvSpPr>
          <p:spPr>
            <a:xfrm>
              <a:off x="4123175" y="3780375"/>
              <a:ext cx="62425" cy="53425"/>
            </a:xfrm>
            <a:custGeom>
              <a:rect b="b" l="l" r="r" t="t"/>
              <a:pathLst>
                <a:path extrusionOk="0" h="2137" w="2497">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42"/>
            <p:cNvSpPr/>
            <p:nvPr/>
          </p:nvSpPr>
          <p:spPr>
            <a:xfrm>
              <a:off x="4046950" y="3780375"/>
              <a:ext cx="62425" cy="53425"/>
            </a:xfrm>
            <a:custGeom>
              <a:rect b="b" l="l" r="r" t="t"/>
              <a:pathLst>
                <a:path extrusionOk="0" h="2137" w="2497">
                  <a:moveTo>
                    <a:pt x="1074" y="0"/>
                  </a:moveTo>
                  <a:cubicBezTo>
                    <a:pt x="481" y="0"/>
                    <a:pt x="9" y="480"/>
                    <a:pt x="1" y="1065"/>
                  </a:cubicBezTo>
                  <a:cubicBezTo>
                    <a:pt x="1" y="1709"/>
                    <a:pt x="530" y="2137"/>
                    <a:pt x="1081" y="2137"/>
                  </a:cubicBezTo>
                  <a:cubicBezTo>
                    <a:pt x="1344" y="2137"/>
                    <a:pt x="1612" y="2039"/>
                    <a:pt x="1830" y="1821"/>
                  </a:cubicBezTo>
                  <a:cubicBezTo>
                    <a:pt x="2497" y="1146"/>
                    <a:pt x="2025"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42"/>
            <p:cNvSpPr/>
            <p:nvPr/>
          </p:nvSpPr>
          <p:spPr>
            <a:xfrm>
              <a:off x="4046950" y="3856775"/>
              <a:ext cx="62425" cy="53250"/>
            </a:xfrm>
            <a:custGeom>
              <a:rect b="b" l="l" r="r" t="t"/>
              <a:pathLst>
                <a:path extrusionOk="0" h="2130" w="2497">
                  <a:moveTo>
                    <a:pt x="1074" y="1"/>
                  </a:moveTo>
                  <a:cubicBezTo>
                    <a:pt x="481" y="1"/>
                    <a:pt x="9" y="472"/>
                    <a:pt x="1" y="1066"/>
                  </a:cubicBezTo>
                  <a:cubicBezTo>
                    <a:pt x="1" y="1704"/>
                    <a:pt x="529" y="2129"/>
                    <a:pt x="1077" y="2129"/>
                  </a:cubicBezTo>
                  <a:cubicBezTo>
                    <a:pt x="1339" y="2129"/>
                    <a:pt x="1606" y="2032"/>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42"/>
            <p:cNvSpPr/>
            <p:nvPr/>
          </p:nvSpPr>
          <p:spPr>
            <a:xfrm>
              <a:off x="4046950" y="4009000"/>
              <a:ext cx="62425" cy="53350"/>
            </a:xfrm>
            <a:custGeom>
              <a:rect b="b" l="l" r="r" t="t"/>
              <a:pathLst>
                <a:path extrusionOk="0" h="2134" w="2497">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42"/>
            <p:cNvSpPr/>
            <p:nvPr/>
          </p:nvSpPr>
          <p:spPr>
            <a:xfrm>
              <a:off x="4046950" y="3932800"/>
              <a:ext cx="62425" cy="53425"/>
            </a:xfrm>
            <a:custGeom>
              <a:rect b="b" l="l" r="r" t="t"/>
              <a:pathLst>
                <a:path extrusionOk="0" h="2137" w="2497">
                  <a:moveTo>
                    <a:pt x="1074" y="0"/>
                  </a:moveTo>
                  <a:cubicBezTo>
                    <a:pt x="481" y="8"/>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42"/>
            <p:cNvSpPr/>
            <p:nvPr/>
          </p:nvSpPr>
          <p:spPr>
            <a:xfrm>
              <a:off x="3970950" y="3932800"/>
              <a:ext cx="62225" cy="53425"/>
            </a:xfrm>
            <a:custGeom>
              <a:rect b="b" l="l" r="r" t="t"/>
              <a:pathLst>
                <a:path extrusionOk="0" h="2137" w="2489">
                  <a:moveTo>
                    <a:pt x="1065" y="0"/>
                  </a:moveTo>
                  <a:cubicBezTo>
                    <a:pt x="472" y="0"/>
                    <a:pt x="1" y="480"/>
                    <a:pt x="1" y="1065"/>
                  </a:cubicBezTo>
                  <a:cubicBezTo>
                    <a:pt x="1" y="1709"/>
                    <a:pt x="526" y="2137"/>
                    <a:pt x="1072" y="2137"/>
                  </a:cubicBezTo>
                  <a:cubicBezTo>
                    <a:pt x="1332" y="2137"/>
                    <a:pt x="1598" y="2039"/>
                    <a:pt x="1813" y="1821"/>
                  </a:cubicBezTo>
                  <a:cubicBezTo>
                    <a:pt x="2488" y="1155"/>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42"/>
            <p:cNvSpPr/>
            <p:nvPr/>
          </p:nvSpPr>
          <p:spPr>
            <a:xfrm>
              <a:off x="3589875" y="26377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42"/>
            <p:cNvSpPr/>
            <p:nvPr/>
          </p:nvSpPr>
          <p:spPr>
            <a:xfrm>
              <a:off x="3589875"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42"/>
            <p:cNvSpPr/>
            <p:nvPr/>
          </p:nvSpPr>
          <p:spPr>
            <a:xfrm>
              <a:off x="3589875"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42"/>
            <p:cNvSpPr/>
            <p:nvPr/>
          </p:nvSpPr>
          <p:spPr>
            <a:xfrm>
              <a:off x="3589875"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42"/>
            <p:cNvSpPr/>
            <p:nvPr/>
          </p:nvSpPr>
          <p:spPr>
            <a:xfrm>
              <a:off x="3589875" y="2942425"/>
              <a:ext cx="62225" cy="53450"/>
            </a:xfrm>
            <a:custGeom>
              <a:rect b="b" l="l" r="r" t="t"/>
              <a:pathLst>
                <a:path extrusionOk="0" h="2138" w="2489">
                  <a:moveTo>
                    <a:pt x="1066" y="1"/>
                  </a:moveTo>
                  <a:cubicBezTo>
                    <a:pt x="480" y="9"/>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42"/>
            <p:cNvSpPr/>
            <p:nvPr/>
          </p:nvSpPr>
          <p:spPr>
            <a:xfrm>
              <a:off x="3589875" y="3018650"/>
              <a:ext cx="62225" cy="53425"/>
            </a:xfrm>
            <a:custGeom>
              <a:rect b="b" l="l" r="r" t="t"/>
              <a:pathLst>
                <a:path extrusionOk="0" h="2137" w="2489">
                  <a:moveTo>
                    <a:pt x="1066" y="0"/>
                  </a:moveTo>
                  <a:cubicBezTo>
                    <a:pt x="480" y="0"/>
                    <a:pt x="1" y="480"/>
                    <a:pt x="1" y="1065"/>
                  </a:cubicBezTo>
                  <a:cubicBezTo>
                    <a:pt x="1" y="1709"/>
                    <a:pt x="526" y="2137"/>
                    <a:pt x="1075" y="2137"/>
                  </a:cubicBezTo>
                  <a:cubicBezTo>
                    <a:pt x="1337" y="2137"/>
                    <a:pt x="1604" y="2039"/>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42"/>
            <p:cNvSpPr/>
            <p:nvPr/>
          </p:nvSpPr>
          <p:spPr>
            <a:xfrm>
              <a:off x="3589875" y="309485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42"/>
            <p:cNvSpPr/>
            <p:nvPr/>
          </p:nvSpPr>
          <p:spPr>
            <a:xfrm>
              <a:off x="3285225"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42"/>
            <p:cNvSpPr/>
            <p:nvPr/>
          </p:nvSpPr>
          <p:spPr>
            <a:xfrm>
              <a:off x="3285225" y="2942425"/>
              <a:ext cx="62225" cy="53450"/>
            </a:xfrm>
            <a:custGeom>
              <a:rect b="b" l="l" r="r" t="t"/>
              <a:pathLst>
                <a:path extrusionOk="0" h="2138" w="2489">
                  <a:moveTo>
                    <a:pt x="1066" y="1"/>
                  </a:moveTo>
                  <a:cubicBezTo>
                    <a:pt x="480" y="9"/>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42"/>
            <p:cNvSpPr/>
            <p:nvPr/>
          </p:nvSpPr>
          <p:spPr>
            <a:xfrm>
              <a:off x="3285225" y="3018650"/>
              <a:ext cx="62225" cy="53425"/>
            </a:xfrm>
            <a:custGeom>
              <a:rect b="b" l="l" r="r" t="t"/>
              <a:pathLst>
                <a:path extrusionOk="0" h="2137" w="2489">
                  <a:moveTo>
                    <a:pt x="1066" y="0"/>
                  </a:moveTo>
                  <a:cubicBezTo>
                    <a:pt x="480" y="0"/>
                    <a:pt x="1" y="480"/>
                    <a:pt x="1" y="1065"/>
                  </a:cubicBezTo>
                  <a:cubicBezTo>
                    <a:pt x="1" y="1709"/>
                    <a:pt x="526" y="2137"/>
                    <a:pt x="1075" y="2137"/>
                  </a:cubicBezTo>
                  <a:cubicBezTo>
                    <a:pt x="1336" y="2137"/>
                    <a:pt x="1604" y="2039"/>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42"/>
            <p:cNvSpPr/>
            <p:nvPr/>
          </p:nvSpPr>
          <p:spPr>
            <a:xfrm>
              <a:off x="3361450" y="2790200"/>
              <a:ext cx="62200" cy="53350"/>
            </a:xfrm>
            <a:custGeom>
              <a:rect b="b" l="l" r="r" t="t"/>
              <a:pathLst>
                <a:path extrusionOk="0" h="2134" w="2488">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42"/>
            <p:cNvSpPr/>
            <p:nvPr/>
          </p:nvSpPr>
          <p:spPr>
            <a:xfrm>
              <a:off x="3361450" y="2866425"/>
              <a:ext cx="62200" cy="53275"/>
            </a:xfrm>
            <a:custGeom>
              <a:rect b="b" l="l" r="r" t="t"/>
              <a:pathLst>
                <a:path extrusionOk="0" h="2131" w="2488">
                  <a:moveTo>
                    <a:pt x="1065" y="0"/>
                  </a:moveTo>
                  <a:cubicBezTo>
                    <a:pt x="472"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42"/>
            <p:cNvSpPr/>
            <p:nvPr/>
          </p:nvSpPr>
          <p:spPr>
            <a:xfrm>
              <a:off x="3361450" y="2942425"/>
              <a:ext cx="62200" cy="53450"/>
            </a:xfrm>
            <a:custGeom>
              <a:rect b="b" l="l" r="r" t="t"/>
              <a:pathLst>
                <a:path extrusionOk="0" h="2138" w="2488">
                  <a:moveTo>
                    <a:pt x="1065" y="1"/>
                  </a:moveTo>
                  <a:cubicBezTo>
                    <a:pt x="472" y="9"/>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42"/>
            <p:cNvSpPr/>
            <p:nvPr/>
          </p:nvSpPr>
          <p:spPr>
            <a:xfrm>
              <a:off x="3361450" y="3018650"/>
              <a:ext cx="62200" cy="53425"/>
            </a:xfrm>
            <a:custGeom>
              <a:rect b="b" l="l" r="r" t="t"/>
              <a:pathLst>
                <a:path extrusionOk="0" h="2137" w="2488">
                  <a:moveTo>
                    <a:pt x="1065" y="0"/>
                  </a:moveTo>
                  <a:cubicBezTo>
                    <a:pt x="472"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42"/>
            <p:cNvSpPr/>
            <p:nvPr/>
          </p:nvSpPr>
          <p:spPr>
            <a:xfrm>
              <a:off x="3361450" y="3094850"/>
              <a:ext cx="62200" cy="53350"/>
            </a:xfrm>
            <a:custGeom>
              <a:rect b="b" l="l" r="r" t="t"/>
              <a:pathLst>
                <a:path extrusionOk="0" h="2134" w="2488">
                  <a:moveTo>
                    <a:pt x="1065" y="1"/>
                  </a:moveTo>
                  <a:cubicBezTo>
                    <a:pt x="472" y="1"/>
                    <a:pt x="0" y="480"/>
                    <a:pt x="0" y="1066"/>
                  </a:cubicBezTo>
                  <a:cubicBezTo>
                    <a:pt x="0" y="1709"/>
                    <a:pt x="526" y="2134"/>
                    <a:pt x="1072" y="2134"/>
                  </a:cubicBezTo>
                  <a:cubicBezTo>
                    <a:pt x="1332" y="2134"/>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42"/>
            <p:cNvSpPr/>
            <p:nvPr/>
          </p:nvSpPr>
          <p:spPr>
            <a:xfrm>
              <a:off x="3437450" y="2637775"/>
              <a:ext cx="62425" cy="53450"/>
            </a:xfrm>
            <a:custGeom>
              <a:rect b="b" l="l" r="r" t="t"/>
              <a:pathLst>
                <a:path extrusionOk="0" h="2138" w="2497">
                  <a:moveTo>
                    <a:pt x="1074" y="1"/>
                  </a:moveTo>
                  <a:cubicBezTo>
                    <a:pt x="480" y="9"/>
                    <a:pt x="9" y="480"/>
                    <a:pt x="1" y="1074"/>
                  </a:cubicBezTo>
                  <a:cubicBezTo>
                    <a:pt x="1" y="1712"/>
                    <a:pt x="529" y="2137"/>
                    <a:pt x="1077" y="2137"/>
                  </a:cubicBezTo>
                  <a:cubicBezTo>
                    <a:pt x="1339" y="2137"/>
                    <a:pt x="1606" y="2040"/>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42"/>
            <p:cNvSpPr/>
            <p:nvPr/>
          </p:nvSpPr>
          <p:spPr>
            <a:xfrm>
              <a:off x="3437450" y="271400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42"/>
            <p:cNvSpPr/>
            <p:nvPr/>
          </p:nvSpPr>
          <p:spPr>
            <a:xfrm>
              <a:off x="3437450" y="2790200"/>
              <a:ext cx="62425" cy="53350"/>
            </a:xfrm>
            <a:custGeom>
              <a:rect b="b" l="l" r="r" t="t"/>
              <a:pathLst>
                <a:path extrusionOk="0" h="2134" w="2497">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42"/>
            <p:cNvSpPr/>
            <p:nvPr/>
          </p:nvSpPr>
          <p:spPr>
            <a:xfrm>
              <a:off x="3437450" y="2866425"/>
              <a:ext cx="62425" cy="53275"/>
            </a:xfrm>
            <a:custGeom>
              <a:rect b="b" l="l" r="r" t="t"/>
              <a:pathLst>
                <a:path extrusionOk="0" h="2131" w="2497">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42"/>
            <p:cNvSpPr/>
            <p:nvPr/>
          </p:nvSpPr>
          <p:spPr>
            <a:xfrm>
              <a:off x="3437450" y="2942425"/>
              <a:ext cx="62425" cy="53450"/>
            </a:xfrm>
            <a:custGeom>
              <a:rect b="b" l="l" r="r" t="t"/>
              <a:pathLst>
                <a:path extrusionOk="0" h="2138" w="2497">
                  <a:moveTo>
                    <a:pt x="1074" y="1"/>
                  </a:moveTo>
                  <a:cubicBezTo>
                    <a:pt x="480" y="9"/>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42"/>
            <p:cNvSpPr/>
            <p:nvPr/>
          </p:nvSpPr>
          <p:spPr>
            <a:xfrm>
              <a:off x="3437450" y="3018650"/>
              <a:ext cx="62425" cy="53425"/>
            </a:xfrm>
            <a:custGeom>
              <a:rect b="b" l="l" r="r" t="t"/>
              <a:pathLst>
                <a:path extrusionOk="0" h="2137" w="2497">
                  <a:moveTo>
                    <a:pt x="1074" y="0"/>
                  </a:moveTo>
                  <a:cubicBezTo>
                    <a:pt x="480" y="0"/>
                    <a:pt x="9" y="480"/>
                    <a:pt x="1" y="1065"/>
                  </a:cubicBezTo>
                  <a:cubicBezTo>
                    <a:pt x="1" y="1709"/>
                    <a:pt x="530" y="2137"/>
                    <a:pt x="1078" y="2137"/>
                  </a:cubicBezTo>
                  <a:cubicBezTo>
                    <a:pt x="1340" y="2137"/>
                    <a:pt x="1606" y="2039"/>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42"/>
            <p:cNvSpPr/>
            <p:nvPr/>
          </p:nvSpPr>
          <p:spPr>
            <a:xfrm>
              <a:off x="3437450" y="3094850"/>
              <a:ext cx="62425" cy="53350"/>
            </a:xfrm>
            <a:custGeom>
              <a:rect b="b" l="l" r="r" t="t"/>
              <a:pathLst>
                <a:path extrusionOk="0" h="2134" w="2497">
                  <a:moveTo>
                    <a:pt x="1074" y="1"/>
                  </a:moveTo>
                  <a:cubicBezTo>
                    <a:pt x="480" y="1"/>
                    <a:pt x="9" y="480"/>
                    <a:pt x="1" y="1066"/>
                  </a:cubicBezTo>
                  <a:cubicBezTo>
                    <a:pt x="1" y="1709"/>
                    <a:pt x="530" y="2134"/>
                    <a:pt x="1078" y="2134"/>
                  </a:cubicBezTo>
                  <a:cubicBezTo>
                    <a:pt x="1340" y="2134"/>
                    <a:pt x="1606"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42"/>
            <p:cNvSpPr/>
            <p:nvPr/>
          </p:nvSpPr>
          <p:spPr>
            <a:xfrm>
              <a:off x="3513675" y="2637775"/>
              <a:ext cx="62425" cy="53450"/>
            </a:xfrm>
            <a:custGeom>
              <a:rect b="b" l="l" r="r" t="t"/>
              <a:pathLst>
                <a:path extrusionOk="0" h="2138" w="2497">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42"/>
            <p:cNvSpPr/>
            <p:nvPr/>
          </p:nvSpPr>
          <p:spPr>
            <a:xfrm>
              <a:off x="3513675"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42"/>
            <p:cNvSpPr/>
            <p:nvPr/>
          </p:nvSpPr>
          <p:spPr>
            <a:xfrm>
              <a:off x="3513675" y="27902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42"/>
            <p:cNvSpPr/>
            <p:nvPr/>
          </p:nvSpPr>
          <p:spPr>
            <a:xfrm>
              <a:off x="3513675" y="2866425"/>
              <a:ext cx="62425" cy="53275"/>
            </a:xfrm>
            <a:custGeom>
              <a:rect b="b" l="l" r="r" t="t"/>
              <a:pathLst>
                <a:path extrusionOk="0" h="2131" w="2497">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42"/>
            <p:cNvSpPr/>
            <p:nvPr/>
          </p:nvSpPr>
          <p:spPr>
            <a:xfrm>
              <a:off x="3513675" y="2942425"/>
              <a:ext cx="62425" cy="53450"/>
            </a:xfrm>
            <a:custGeom>
              <a:rect b="b" l="l" r="r" t="t"/>
              <a:pathLst>
                <a:path extrusionOk="0" h="2138" w="2497">
                  <a:moveTo>
                    <a:pt x="1065" y="1"/>
                  </a:moveTo>
                  <a:cubicBezTo>
                    <a:pt x="480" y="9"/>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42"/>
            <p:cNvSpPr/>
            <p:nvPr/>
          </p:nvSpPr>
          <p:spPr>
            <a:xfrm>
              <a:off x="3513675" y="3018650"/>
              <a:ext cx="62425" cy="53425"/>
            </a:xfrm>
            <a:custGeom>
              <a:rect b="b" l="l" r="r" t="t"/>
              <a:pathLst>
                <a:path extrusionOk="0" h="2137" w="2497">
                  <a:moveTo>
                    <a:pt x="1065" y="0"/>
                  </a:moveTo>
                  <a:cubicBezTo>
                    <a:pt x="480" y="0"/>
                    <a:pt x="0" y="480"/>
                    <a:pt x="0" y="1065"/>
                  </a:cubicBezTo>
                  <a:cubicBezTo>
                    <a:pt x="0" y="1709"/>
                    <a:pt x="525" y="2137"/>
                    <a:pt x="1074" y="2137"/>
                  </a:cubicBezTo>
                  <a:cubicBezTo>
                    <a:pt x="1336" y="2137"/>
                    <a:pt x="1603" y="2039"/>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42"/>
            <p:cNvSpPr/>
            <p:nvPr/>
          </p:nvSpPr>
          <p:spPr>
            <a:xfrm>
              <a:off x="3513675" y="309485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42"/>
            <p:cNvSpPr/>
            <p:nvPr/>
          </p:nvSpPr>
          <p:spPr>
            <a:xfrm>
              <a:off x="3513675" y="3171075"/>
              <a:ext cx="62425" cy="53275"/>
            </a:xfrm>
            <a:custGeom>
              <a:rect b="b" l="l" r="r" t="t"/>
              <a:pathLst>
                <a:path extrusionOk="0" h="2131" w="2497">
                  <a:moveTo>
                    <a:pt x="1065" y="0"/>
                  </a:moveTo>
                  <a:cubicBezTo>
                    <a:pt x="480" y="0"/>
                    <a:pt x="0" y="472"/>
                    <a:pt x="0" y="1065"/>
                  </a:cubicBezTo>
                  <a:cubicBezTo>
                    <a:pt x="0" y="1707"/>
                    <a:pt x="522" y="2131"/>
                    <a:pt x="1069" y="2131"/>
                  </a:cubicBezTo>
                  <a:cubicBezTo>
                    <a:pt x="1333" y="2131"/>
                    <a:pt x="1602" y="2032"/>
                    <a:pt x="1821" y="1813"/>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42"/>
            <p:cNvSpPr/>
            <p:nvPr/>
          </p:nvSpPr>
          <p:spPr>
            <a:xfrm>
              <a:off x="3589875" y="317107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42"/>
            <p:cNvSpPr/>
            <p:nvPr/>
          </p:nvSpPr>
          <p:spPr>
            <a:xfrm>
              <a:off x="3666100" y="26377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42"/>
            <p:cNvSpPr/>
            <p:nvPr/>
          </p:nvSpPr>
          <p:spPr>
            <a:xfrm>
              <a:off x="3666100" y="2714000"/>
              <a:ext cx="62200" cy="53350"/>
            </a:xfrm>
            <a:custGeom>
              <a:rect b="b" l="l" r="r" t="t"/>
              <a:pathLst>
                <a:path extrusionOk="0" h="2134"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42"/>
            <p:cNvSpPr/>
            <p:nvPr/>
          </p:nvSpPr>
          <p:spPr>
            <a:xfrm>
              <a:off x="3666100" y="279020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42"/>
            <p:cNvSpPr/>
            <p:nvPr/>
          </p:nvSpPr>
          <p:spPr>
            <a:xfrm>
              <a:off x="3666100" y="2942425"/>
              <a:ext cx="62200" cy="53450"/>
            </a:xfrm>
            <a:custGeom>
              <a:rect b="b" l="l" r="r" t="t"/>
              <a:pathLst>
                <a:path extrusionOk="0" h="2138" w="2488">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42"/>
            <p:cNvSpPr/>
            <p:nvPr/>
          </p:nvSpPr>
          <p:spPr>
            <a:xfrm>
              <a:off x="3666100" y="3018650"/>
              <a:ext cx="62200" cy="53425"/>
            </a:xfrm>
            <a:custGeom>
              <a:rect b="b" l="l" r="r" t="t"/>
              <a:pathLst>
                <a:path extrusionOk="0" h="2137" w="2488">
                  <a:moveTo>
                    <a:pt x="1065" y="0"/>
                  </a:moveTo>
                  <a:cubicBezTo>
                    <a:pt x="480" y="0"/>
                    <a:pt x="0" y="480"/>
                    <a:pt x="0" y="1065"/>
                  </a:cubicBezTo>
                  <a:cubicBezTo>
                    <a:pt x="0" y="1709"/>
                    <a:pt x="526" y="2137"/>
                    <a:pt x="1074" y="2137"/>
                  </a:cubicBezTo>
                  <a:cubicBezTo>
                    <a:pt x="1336" y="2137"/>
                    <a:pt x="1603" y="2039"/>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42"/>
            <p:cNvSpPr/>
            <p:nvPr/>
          </p:nvSpPr>
          <p:spPr>
            <a:xfrm>
              <a:off x="3666100" y="309485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42"/>
            <p:cNvSpPr/>
            <p:nvPr/>
          </p:nvSpPr>
          <p:spPr>
            <a:xfrm>
              <a:off x="3666100" y="3171075"/>
              <a:ext cx="62200" cy="53275"/>
            </a:xfrm>
            <a:custGeom>
              <a:rect b="b" l="l" r="r" t="t"/>
              <a:pathLst>
                <a:path extrusionOk="0" h="2131" w="2488">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42"/>
            <p:cNvSpPr/>
            <p:nvPr/>
          </p:nvSpPr>
          <p:spPr>
            <a:xfrm>
              <a:off x="3742300" y="2637775"/>
              <a:ext cx="62225" cy="53450"/>
            </a:xfrm>
            <a:custGeom>
              <a:rect b="b" l="l" r="r" t="t"/>
              <a:pathLst>
                <a:path extrusionOk="0" h="2138" w="2489">
                  <a:moveTo>
                    <a:pt x="1066" y="1"/>
                  </a:moveTo>
                  <a:cubicBezTo>
                    <a:pt x="481" y="1"/>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42"/>
            <p:cNvSpPr/>
            <p:nvPr/>
          </p:nvSpPr>
          <p:spPr>
            <a:xfrm>
              <a:off x="3742300" y="2714000"/>
              <a:ext cx="62225" cy="53350"/>
            </a:xfrm>
            <a:custGeom>
              <a:rect b="b" l="l" r="r" t="t"/>
              <a:pathLst>
                <a:path extrusionOk="0" h="2134" w="2489">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42"/>
            <p:cNvSpPr/>
            <p:nvPr/>
          </p:nvSpPr>
          <p:spPr>
            <a:xfrm>
              <a:off x="3742300" y="2790200"/>
              <a:ext cx="62225" cy="53350"/>
            </a:xfrm>
            <a:custGeom>
              <a:rect b="b" l="l" r="r" t="t"/>
              <a:pathLst>
                <a:path extrusionOk="0" h="2134" w="2489">
                  <a:moveTo>
                    <a:pt x="1066" y="1"/>
                  </a:moveTo>
                  <a:cubicBezTo>
                    <a:pt x="481" y="1"/>
                    <a:pt x="1" y="472"/>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42"/>
            <p:cNvSpPr/>
            <p:nvPr/>
          </p:nvSpPr>
          <p:spPr>
            <a:xfrm>
              <a:off x="3742300" y="2942425"/>
              <a:ext cx="62225" cy="53450"/>
            </a:xfrm>
            <a:custGeom>
              <a:rect b="b" l="l" r="r" t="t"/>
              <a:pathLst>
                <a:path extrusionOk="0" h="2138" w="2489">
                  <a:moveTo>
                    <a:pt x="1066" y="1"/>
                  </a:moveTo>
                  <a:cubicBezTo>
                    <a:pt x="481" y="1"/>
                    <a:pt x="1" y="480"/>
                    <a:pt x="1" y="1066"/>
                  </a:cubicBezTo>
                  <a:cubicBezTo>
                    <a:pt x="1" y="1709"/>
                    <a:pt x="526" y="2137"/>
                    <a:pt x="1072" y="2137"/>
                  </a:cubicBezTo>
                  <a:cubicBezTo>
                    <a:pt x="1333" y="2137"/>
                    <a:pt x="1598" y="2040"/>
                    <a:pt x="1814" y="1822"/>
                  </a:cubicBezTo>
                  <a:cubicBezTo>
                    <a:pt x="2489"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42"/>
            <p:cNvSpPr/>
            <p:nvPr/>
          </p:nvSpPr>
          <p:spPr>
            <a:xfrm>
              <a:off x="3742300" y="3018650"/>
              <a:ext cx="62225" cy="53350"/>
            </a:xfrm>
            <a:custGeom>
              <a:rect b="b" l="l" r="r" t="t"/>
              <a:pathLst>
                <a:path extrusionOk="0" h="2134" w="2489">
                  <a:moveTo>
                    <a:pt x="1066" y="0"/>
                  </a:moveTo>
                  <a:cubicBezTo>
                    <a:pt x="481" y="0"/>
                    <a:pt x="1" y="480"/>
                    <a:pt x="1" y="1065"/>
                  </a:cubicBezTo>
                  <a:cubicBezTo>
                    <a:pt x="1" y="1709"/>
                    <a:pt x="526" y="2133"/>
                    <a:pt x="1072" y="2133"/>
                  </a:cubicBezTo>
                  <a:cubicBezTo>
                    <a:pt x="1333" y="2133"/>
                    <a:pt x="1598" y="2036"/>
                    <a:pt x="1814" y="1821"/>
                  </a:cubicBezTo>
                  <a:cubicBezTo>
                    <a:pt x="2489"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42"/>
            <p:cNvSpPr/>
            <p:nvPr/>
          </p:nvSpPr>
          <p:spPr>
            <a:xfrm>
              <a:off x="3742300" y="3094850"/>
              <a:ext cx="62225" cy="53350"/>
            </a:xfrm>
            <a:custGeom>
              <a:rect b="b" l="l" r="r" t="t"/>
              <a:pathLst>
                <a:path extrusionOk="0" h="2134" w="2489">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42"/>
            <p:cNvSpPr/>
            <p:nvPr/>
          </p:nvSpPr>
          <p:spPr>
            <a:xfrm>
              <a:off x="3742300" y="3171075"/>
              <a:ext cx="62225" cy="53300"/>
            </a:xfrm>
            <a:custGeom>
              <a:rect b="b" l="l" r="r" t="t"/>
              <a:pathLst>
                <a:path extrusionOk="0" h="2132" w="2489">
                  <a:moveTo>
                    <a:pt x="1066" y="0"/>
                  </a:moveTo>
                  <a:cubicBezTo>
                    <a:pt x="481" y="0"/>
                    <a:pt x="1" y="472"/>
                    <a:pt x="1" y="1065"/>
                  </a:cubicBezTo>
                  <a:cubicBezTo>
                    <a:pt x="1" y="1705"/>
                    <a:pt x="528" y="2131"/>
                    <a:pt x="1076" y="2131"/>
                  </a:cubicBezTo>
                  <a:cubicBezTo>
                    <a:pt x="1335" y="2131"/>
                    <a:pt x="1599"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42"/>
            <p:cNvSpPr/>
            <p:nvPr/>
          </p:nvSpPr>
          <p:spPr>
            <a:xfrm>
              <a:off x="3742300" y="3247075"/>
              <a:ext cx="62225" cy="53450"/>
            </a:xfrm>
            <a:custGeom>
              <a:rect b="b" l="l" r="r" t="t"/>
              <a:pathLst>
                <a:path extrusionOk="0" h="2138" w="2489">
                  <a:moveTo>
                    <a:pt x="1066" y="1"/>
                  </a:moveTo>
                  <a:cubicBezTo>
                    <a:pt x="481" y="9"/>
                    <a:pt x="1" y="480"/>
                    <a:pt x="1" y="1074"/>
                  </a:cubicBezTo>
                  <a:cubicBezTo>
                    <a:pt x="1" y="1712"/>
                    <a:pt x="525" y="2137"/>
                    <a:pt x="1071" y="2137"/>
                  </a:cubicBezTo>
                  <a:cubicBezTo>
                    <a:pt x="1332" y="2137"/>
                    <a:pt x="1598" y="2040"/>
                    <a:pt x="1814" y="1822"/>
                  </a:cubicBezTo>
                  <a:cubicBezTo>
                    <a:pt x="2489"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42"/>
            <p:cNvSpPr/>
            <p:nvPr/>
          </p:nvSpPr>
          <p:spPr>
            <a:xfrm>
              <a:off x="3818525" y="271400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42"/>
            <p:cNvSpPr/>
            <p:nvPr/>
          </p:nvSpPr>
          <p:spPr>
            <a:xfrm>
              <a:off x="3818525" y="27902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42"/>
            <p:cNvSpPr/>
            <p:nvPr/>
          </p:nvSpPr>
          <p:spPr>
            <a:xfrm>
              <a:off x="3818525" y="2942425"/>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42"/>
            <p:cNvSpPr/>
            <p:nvPr/>
          </p:nvSpPr>
          <p:spPr>
            <a:xfrm>
              <a:off x="3818525" y="301865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42"/>
            <p:cNvSpPr/>
            <p:nvPr/>
          </p:nvSpPr>
          <p:spPr>
            <a:xfrm>
              <a:off x="3818525" y="309485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42"/>
            <p:cNvSpPr/>
            <p:nvPr/>
          </p:nvSpPr>
          <p:spPr>
            <a:xfrm>
              <a:off x="3818525" y="317107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42"/>
            <p:cNvSpPr/>
            <p:nvPr/>
          </p:nvSpPr>
          <p:spPr>
            <a:xfrm>
              <a:off x="3818525" y="3247075"/>
              <a:ext cx="62225" cy="53450"/>
            </a:xfrm>
            <a:custGeom>
              <a:rect b="b" l="l" r="r" t="t"/>
              <a:pathLst>
                <a:path extrusionOk="0" h="2138" w="2489">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42"/>
            <p:cNvSpPr/>
            <p:nvPr/>
          </p:nvSpPr>
          <p:spPr>
            <a:xfrm>
              <a:off x="3818525" y="33233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42"/>
            <p:cNvSpPr/>
            <p:nvPr/>
          </p:nvSpPr>
          <p:spPr>
            <a:xfrm>
              <a:off x="3818525" y="33995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42"/>
            <p:cNvSpPr/>
            <p:nvPr/>
          </p:nvSpPr>
          <p:spPr>
            <a:xfrm>
              <a:off x="3818525" y="3780375"/>
              <a:ext cx="62425" cy="53425"/>
            </a:xfrm>
            <a:custGeom>
              <a:rect b="b" l="l" r="r" t="t"/>
              <a:pathLst>
                <a:path extrusionOk="0" h="2137" w="2497">
                  <a:moveTo>
                    <a:pt x="1065" y="0"/>
                  </a:moveTo>
                  <a:cubicBezTo>
                    <a:pt x="480" y="0"/>
                    <a:pt x="0" y="480"/>
                    <a:pt x="0" y="1065"/>
                  </a:cubicBezTo>
                  <a:cubicBezTo>
                    <a:pt x="0" y="1709"/>
                    <a:pt x="529" y="2137"/>
                    <a:pt x="1078" y="2137"/>
                  </a:cubicBezTo>
                  <a:cubicBezTo>
                    <a:pt x="1340" y="2137"/>
                    <a:pt x="1606" y="2039"/>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42"/>
            <p:cNvSpPr/>
            <p:nvPr/>
          </p:nvSpPr>
          <p:spPr>
            <a:xfrm>
              <a:off x="3894725" y="279020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42"/>
            <p:cNvSpPr/>
            <p:nvPr/>
          </p:nvSpPr>
          <p:spPr>
            <a:xfrm>
              <a:off x="3894725" y="3932800"/>
              <a:ext cx="62225" cy="53425"/>
            </a:xfrm>
            <a:custGeom>
              <a:rect b="b" l="l" r="r" t="t"/>
              <a:pathLst>
                <a:path extrusionOk="0" h="2137" w="2489">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42"/>
            <p:cNvSpPr/>
            <p:nvPr/>
          </p:nvSpPr>
          <p:spPr>
            <a:xfrm>
              <a:off x="3894725" y="3856775"/>
              <a:ext cx="62175" cy="53250"/>
            </a:xfrm>
            <a:custGeom>
              <a:rect b="b" l="l" r="r" t="t"/>
              <a:pathLst>
                <a:path extrusionOk="0" h="2130" w="2487">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42"/>
            <p:cNvSpPr/>
            <p:nvPr/>
          </p:nvSpPr>
          <p:spPr>
            <a:xfrm>
              <a:off x="3894725" y="3780375"/>
              <a:ext cx="62425" cy="53425"/>
            </a:xfrm>
            <a:custGeom>
              <a:rect b="b" l="l" r="r" t="t"/>
              <a:pathLst>
                <a:path extrusionOk="0" h="2137" w="2497">
                  <a:moveTo>
                    <a:pt x="1066" y="0"/>
                  </a:moveTo>
                  <a:cubicBezTo>
                    <a:pt x="481" y="0"/>
                    <a:pt x="1" y="480"/>
                    <a:pt x="1" y="1065"/>
                  </a:cubicBezTo>
                  <a:cubicBezTo>
                    <a:pt x="1" y="1709"/>
                    <a:pt x="526" y="2137"/>
                    <a:pt x="1075" y="2137"/>
                  </a:cubicBezTo>
                  <a:cubicBezTo>
                    <a:pt x="1337" y="2137"/>
                    <a:pt x="1604" y="2039"/>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42"/>
            <p:cNvSpPr/>
            <p:nvPr/>
          </p:nvSpPr>
          <p:spPr>
            <a:xfrm>
              <a:off x="3894725" y="3704150"/>
              <a:ext cx="62225" cy="53450"/>
            </a:xfrm>
            <a:custGeom>
              <a:rect b="b" l="l" r="r" t="t"/>
              <a:pathLst>
                <a:path extrusionOk="0" h="2138" w="2489">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42"/>
            <p:cNvSpPr/>
            <p:nvPr/>
          </p:nvSpPr>
          <p:spPr>
            <a:xfrm>
              <a:off x="3894725" y="3627950"/>
              <a:ext cx="62225" cy="53425"/>
            </a:xfrm>
            <a:custGeom>
              <a:rect b="b" l="l" r="r" t="t"/>
              <a:pathLst>
                <a:path extrusionOk="0" h="2137" w="2489">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42"/>
            <p:cNvSpPr/>
            <p:nvPr/>
          </p:nvSpPr>
          <p:spPr>
            <a:xfrm>
              <a:off x="3894725" y="3551925"/>
              <a:ext cx="62175" cy="53250"/>
            </a:xfrm>
            <a:custGeom>
              <a:rect b="b" l="l" r="r" t="t"/>
              <a:pathLst>
                <a:path extrusionOk="0" h="2130" w="2487">
                  <a:moveTo>
                    <a:pt x="1076" y="1"/>
                  </a:moveTo>
                  <a:cubicBezTo>
                    <a:pt x="1073" y="1"/>
                    <a:pt x="1069" y="1"/>
                    <a:pt x="1066" y="1"/>
                  </a:cubicBezTo>
                  <a:cubicBezTo>
                    <a:pt x="481" y="1"/>
                    <a:pt x="1" y="472"/>
                    <a:pt x="1" y="1066"/>
                  </a:cubicBezTo>
                  <a:cubicBezTo>
                    <a:pt x="1" y="1704"/>
                    <a:pt x="525" y="2129"/>
                    <a:pt x="1074" y="2129"/>
                  </a:cubicBezTo>
                  <a:cubicBezTo>
                    <a:pt x="1336" y="2129"/>
                    <a:pt x="1604" y="2032"/>
                    <a:pt x="1822" y="1814"/>
                  </a:cubicBezTo>
                  <a:cubicBezTo>
                    <a:pt x="2486" y="1149"/>
                    <a:pt x="2020" y="1"/>
                    <a:pt x="107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42"/>
            <p:cNvSpPr/>
            <p:nvPr/>
          </p:nvSpPr>
          <p:spPr>
            <a:xfrm>
              <a:off x="3894725" y="3475725"/>
              <a:ext cx="62225" cy="53350"/>
            </a:xfrm>
            <a:custGeom>
              <a:rect b="b" l="l" r="r" t="t"/>
              <a:pathLst>
                <a:path extrusionOk="0" h="2134" w="2489">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42"/>
            <p:cNvSpPr/>
            <p:nvPr/>
          </p:nvSpPr>
          <p:spPr>
            <a:xfrm>
              <a:off x="3894725" y="339950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42"/>
            <p:cNvSpPr/>
            <p:nvPr/>
          </p:nvSpPr>
          <p:spPr>
            <a:xfrm>
              <a:off x="3894600" y="3323300"/>
              <a:ext cx="62350" cy="53425"/>
            </a:xfrm>
            <a:custGeom>
              <a:rect b="b" l="l" r="r" t="t"/>
              <a:pathLst>
                <a:path extrusionOk="0" h="2137" w="2494">
                  <a:moveTo>
                    <a:pt x="1071" y="0"/>
                  </a:moveTo>
                  <a:cubicBezTo>
                    <a:pt x="486" y="8"/>
                    <a:pt x="6" y="480"/>
                    <a:pt x="6" y="1065"/>
                  </a:cubicBezTo>
                  <a:cubicBezTo>
                    <a:pt x="0" y="1709"/>
                    <a:pt x="528" y="2137"/>
                    <a:pt x="1076" y="2137"/>
                  </a:cubicBezTo>
                  <a:cubicBezTo>
                    <a:pt x="1337" y="2137"/>
                    <a:pt x="1603" y="2039"/>
                    <a:pt x="1819" y="1821"/>
                  </a:cubicBezTo>
                  <a:cubicBezTo>
                    <a:pt x="2494"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42"/>
            <p:cNvSpPr/>
            <p:nvPr/>
          </p:nvSpPr>
          <p:spPr>
            <a:xfrm>
              <a:off x="3894725" y="3247075"/>
              <a:ext cx="62225" cy="53450"/>
            </a:xfrm>
            <a:custGeom>
              <a:rect b="b" l="l" r="r" t="t"/>
              <a:pathLst>
                <a:path extrusionOk="0" h="2138" w="2489">
                  <a:moveTo>
                    <a:pt x="1066" y="1"/>
                  </a:moveTo>
                  <a:cubicBezTo>
                    <a:pt x="481" y="9"/>
                    <a:pt x="1" y="480"/>
                    <a:pt x="1" y="1074"/>
                  </a:cubicBezTo>
                  <a:cubicBezTo>
                    <a:pt x="1" y="1712"/>
                    <a:pt x="525" y="2137"/>
                    <a:pt x="1074" y="2137"/>
                  </a:cubicBezTo>
                  <a:cubicBezTo>
                    <a:pt x="1336" y="2137"/>
                    <a:pt x="1604" y="2040"/>
                    <a:pt x="1822"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42"/>
            <p:cNvSpPr/>
            <p:nvPr/>
          </p:nvSpPr>
          <p:spPr>
            <a:xfrm>
              <a:off x="3894725" y="3171075"/>
              <a:ext cx="62225" cy="53275"/>
            </a:xfrm>
            <a:custGeom>
              <a:rect b="b" l="l" r="r" t="t"/>
              <a:pathLst>
                <a:path extrusionOk="0" h="2131" w="2489">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42"/>
            <p:cNvSpPr/>
            <p:nvPr/>
          </p:nvSpPr>
          <p:spPr>
            <a:xfrm>
              <a:off x="3894725" y="309485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42"/>
            <p:cNvSpPr/>
            <p:nvPr/>
          </p:nvSpPr>
          <p:spPr>
            <a:xfrm>
              <a:off x="3894725" y="3018650"/>
              <a:ext cx="62225" cy="53425"/>
            </a:xfrm>
            <a:custGeom>
              <a:rect b="b" l="l" r="r" t="t"/>
              <a:pathLst>
                <a:path extrusionOk="0" h="2137" w="2489">
                  <a:moveTo>
                    <a:pt x="1066" y="0"/>
                  </a:moveTo>
                  <a:cubicBezTo>
                    <a:pt x="481"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42"/>
            <p:cNvSpPr/>
            <p:nvPr/>
          </p:nvSpPr>
          <p:spPr>
            <a:xfrm>
              <a:off x="3894725" y="2942425"/>
              <a:ext cx="62225" cy="53450"/>
            </a:xfrm>
            <a:custGeom>
              <a:rect b="b" l="l" r="r" t="t"/>
              <a:pathLst>
                <a:path extrusionOk="0" h="2138" w="2489">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42"/>
            <p:cNvSpPr/>
            <p:nvPr/>
          </p:nvSpPr>
          <p:spPr>
            <a:xfrm>
              <a:off x="3894725" y="2866425"/>
              <a:ext cx="62225" cy="53275"/>
            </a:xfrm>
            <a:custGeom>
              <a:rect b="b" l="l" r="r" t="t"/>
              <a:pathLst>
                <a:path extrusionOk="0" h="2131" w="2489">
                  <a:moveTo>
                    <a:pt x="1066" y="0"/>
                  </a:moveTo>
                  <a:cubicBezTo>
                    <a:pt x="481" y="0"/>
                    <a:pt x="1" y="472"/>
                    <a:pt x="1" y="1065"/>
                  </a:cubicBezTo>
                  <a:cubicBezTo>
                    <a:pt x="1" y="1707"/>
                    <a:pt x="523" y="2131"/>
                    <a:pt x="1070" y="2131"/>
                  </a:cubicBezTo>
                  <a:cubicBezTo>
                    <a:pt x="1334" y="2131"/>
                    <a:pt x="1603" y="2032"/>
                    <a:pt x="1822" y="1813"/>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42"/>
            <p:cNvSpPr/>
            <p:nvPr/>
          </p:nvSpPr>
          <p:spPr>
            <a:xfrm>
              <a:off x="3818525" y="286642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42"/>
            <p:cNvSpPr/>
            <p:nvPr/>
          </p:nvSpPr>
          <p:spPr>
            <a:xfrm>
              <a:off x="3742300" y="2866425"/>
              <a:ext cx="62225" cy="53225"/>
            </a:xfrm>
            <a:custGeom>
              <a:rect b="b" l="l" r="r" t="t"/>
              <a:pathLst>
                <a:path extrusionOk="0" h="2129" w="2489">
                  <a:moveTo>
                    <a:pt x="1066" y="0"/>
                  </a:moveTo>
                  <a:cubicBezTo>
                    <a:pt x="481" y="0"/>
                    <a:pt x="1" y="472"/>
                    <a:pt x="1" y="1065"/>
                  </a:cubicBezTo>
                  <a:cubicBezTo>
                    <a:pt x="1" y="1703"/>
                    <a:pt x="525" y="2129"/>
                    <a:pt x="1071" y="2129"/>
                  </a:cubicBezTo>
                  <a:cubicBezTo>
                    <a:pt x="1332" y="2129"/>
                    <a:pt x="1598" y="2031"/>
                    <a:pt x="1814" y="1813"/>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42"/>
            <p:cNvSpPr/>
            <p:nvPr/>
          </p:nvSpPr>
          <p:spPr>
            <a:xfrm>
              <a:off x="3666100" y="2866425"/>
              <a:ext cx="62200" cy="53275"/>
            </a:xfrm>
            <a:custGeom>
              <a:rect b="b" l="l" r="r" t="t"/>
              <a:pathLst>
                <a:path extrusionOk="0" h="2131" w="2488">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42"/>
            <p:cNvSpPr/>
            <p:nvPr/>
          </p:nvSpPr>
          <p:spPr>
            <a:xfrm>
              <a:off x="4504050" y="32470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42"/>
            <p:cNvSpPr/>
            <p:nvPr/>
          </p:nvSpPr>
          <p:spPr>
            <a:xfrm>
              <a:off x="4504050" y="3171075"/>
              <a:ext cx="62200" cy="53350"/>
            </a:xfrm>
            <a:custGeom>
              <a:rect b="b" l="l" r="r" t="t"/>
              <a:pathLst>
                <a:path extrusionOk="0" h="2134" w="2488">
                  <a:moveTo>
                    <a:pt x="1065" y="0"/>
                  </a:moveTo>
                  <a:cubicBezTo>
                    <a:pt x="480" y="0"/>
                    <a:pt x="0" y="472"/>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42"/>
            <p:cNvSpPr/>
            <p:nvPr/>
          </p:nvSpPr>
          <p:spPr>
            <a:xfrm>
              <a:off x="4504050" y="309485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42"/>
            <p:cNvSpPr/>
            <p:nvPr/>
          </p:nvSpPr>
          <p:spPr>
            <a:xfrm>
              <a:off x="4427825" y="3323300"/>
              <a:ext cx="62425" cy="53425"/>
            </a:xfrm>
            <a:custGeom>
              <a:rect b="b" l="l" r="r" t="t"/>
              <a:pathLst>
                <a:path extrusionOk="0" h="2137" w="2497">
                  <a:moveTo>
                    <a:pt x="1065" y="0"/>
                  </a:moveTo>
                  <a:cubicBezTo>
                    <a:pt x="480" y="8"/>
                    <a:pt x="9" y="480"/>
                    <a:pt x="1" y="1065"/>
                  </a:cubicBezTo>
                  <a:cubicBezTo>
                    <a:pt x="1" y="1709"/>
                    <a:pt x="526" y="2137"/>
                    <a:pt x="1074" y="2137"/>
                  </a:cubicBezTo>
                  <a:cubicBezTo>
                    <a:pt x="1336" y="2137"/>
                    <a:pt x="1603" y="2039"/>
                    <a:pt x="1822" y="1821"/>
                  </a:cubicBezTo>
                  <a:cubicBezTo>
                    <a:pt x="2496"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42"/>
            <p:cNvSpPr/>
            <p:nvPr/>
          </p:nvSpPr>
          <p:spPr>
            <a:xfrm>
              <a:off x="4427825" y="3247075"/>
              <a:ext cx="62425" cy="53450"/>
            </a:xfrm>
            <a:custGeom>
              <a:rect b="b" l="l" r="r" t="t"/>
              <a:pathLst>
                <a:path extrusionOk="0" h="2138" w="2497">
                  <a:moveTo>
                    <a:pt x="1065" y="1"/>
                  </a:moveTo>
                  <a:cubicBezTo>
                    <a:pt x="480" y="9"/>
                    <a:pt x="1" y="480"/>
                    <a:pt x="1" y="1074"/>
                  </a:cubicBezTo>
                  <a:cubicBezTo>
                    <a:pt x="1" y="1712"/>
                    <a:pt x="529" y="2137"/>
                    <a:pt x="1077" y="2137"/>
                  </a:cubicBezTo>
                  <a:cubicBezTo>
                    <a:pt x="1339" y="2137"/>
                    <a:pt x="1606" y="2040"/>
                    <a:pt x="1822" y="1822"/>
                  </a:cubicBezTo>
                  <a:cubicBezTo>
                    <a:pt x="2496"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42"/>
            <p:cNvSpPr/>
            <p:nvPr/>
          </p:nvSpPr>
          <p:spPr>
            <a:xfrm>
              <a:off x="4427825" y="3171075"/>
              <a:ext cx="62425" cy="53275"/>
            </a:xfrm>
            <a:custGeom>
              <a:rect b="b" l="l" r="r" t="t"/>
              <a:pathLst>
                <a:path extrusionOk="0" h="2131" w="2497">
                  <a:moveTo>
                    <a:pt x="1065" y="0"/>
                  </a:moveTo>
                  <a:cubicBezTo>
                    <a:pt x="480" y="0"/>
                    <a:pt x="9" y="472"/>
                    <a:pt x="1" y="1065"/>
                  </a:cubicBezTo>
                  <a:cubicBezTo>
                    <a:pt x="1" y="1707"/>
                    <a:pt x="523" y="2131"/>
                    <a:pt x="1070" y="2131"/>
                  </a:cubicBezTo>
                  <a:cubicBezTo>
                    <a:pt x="1333" y="2131"/>
                    <a:pt x="1602" y="2032"/>
                    <a:pt x="1822" y="1813"/>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42"/>
            <p:cNvSpPr/>
            <p:nvPr/>
          </p:nvSpPr>
          <p:spPr>
            <a:xfrm>
              <a:off x="4427825" y="3094850"/>
              <a:ext cx="62425" cy="53350"/>
            </a:xfrm>
            <a:custGeom>
              <a:rect b="b" l="l" r="r" t="t"/>
              <a:pathLst>
                <a:path extrusionOk="0" h="2134" w="2497">
                  <a:moveTo>
                    <a:pt x="1065" y="1"/>
                  </a:moveTo>
                  <a:cubicBezTo>
                    <a:pt x="480" y="1"/>
                    <a:pt x="1"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42"/>
            <p:cNvSpPr/>
            <p:nvPr/>
          </p:nvSpPr>
          <p:spPr>
            <a:xfrm>
              <a:off x="4427825" y="3018650"/>
              <a:ext cx="62425" cy="53425"/>
            </a:xfrm>
            <a:custGeom>
              <a:rect b="b" l="l" r="r" t="t"/>
              <a:pathLst>
                <a:path extrusionOk="0" h="2137" w="2497">
                  <a:moveTo>
                    <a:pt x="1065" y="0"/>
                  </a:moveTo>
                  <a:cubicBezTo>
                    <a:pt x="480" y="0"/>
                    <a:pt x="1" y="480"/>
                    <a:pt x="1" y="1065"/>
                  </a:cubicBezTo>
                  <a:cubicBezTo>
                    <a:pt x="1" y="1709"/>
                    <a:pt x="529" y="2137"/>
                    <a:pt x="1078" y="2137"/>
                  </a:cubicBezTo>
                  <a:cubicBezTo>
                    <a:pt x="1340" y="2137"/>
                    <a:pt x="1606" y="2039"/>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42"/>
            <p:cNvSpPr/>
            <p:nvPr/>
          </p:nvSpPr>
          <p:spPr>
            <a:xfrm>
              <a:off x="4351600" y="33995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42"/>
            <p:cNvSpPr/>
            <p:nvPr/>
          </p:nvSpPr>
          <p:spPr>
            <a:xfrm>
              <a:off x="4351600" y="3323300"/>
              <a:ext cx="62425" cy="53425"/>
            </a:xfrm>
            <a:custGeom>
              <a:rect b="b" l="l" r="r" t="t"/>
              <a:pathLst>
                <a:path extrusionOk="0" h="2137" w="2497">
                  <a:moveTo>
                    <a:pt x="1074" y="0"/>
                  </a:moveTo>
                  <a:cubicBezTo>
                    <a:pt x="481" y="0"/>
                    <a:pt x="9" y="480"/>
                    <a:pt x="1" y="1065"/>
                  </a:cubicBezTo>
                  <a:cubicBezTo>
                    <a:pt x="1" y="1709"/>
                    <a:pt x="530" y="2137"/>
                    <a:pt x="1078" y="2137"/>
                  </a:cubicBezTo>
                  <a:cubicBezTo>
                    <a:pt x="1340" y="2137"/>
                    <a:pt x="1607" y="2039"/>
                    <a:pt x="1822" y="1821"/>
                  </a:cubicBezTo>
                  <a:cubicBezTo>
                    <a:pt x="2497"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42"/>
            <p:cNvSpPr/>
            <p:nvPr/>
          </p:nvSpPr>
          <p:spPr>
            <a:xfrm>
              <a:off x="4351600" y="309485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42"/>
            <p:cNvSpPr/>
            <p:nvPr/>
          </p:nvSpPr>
          <p:spPr>
            <a:xfrm>
              <a:off x="4351600" y="3018650"/>
              <a:ext cx="62425" cy="53425"/>
            </a:xfrm>
            <a:custGeom>
              <a:rect b="b" l="l" r="r" t="t"/>
              <a:pathLst>
                <a:path extrusionOk="0" h="2137" w="2497">
                  <a:moveTo>
                    <a:pt x="1074" y="0"/>
                  </a:moveTo>
                  <a:cubicBezTo>
                    <a:pt x="481" y="0"/>
                    <a:pt x="9" y="480"/>
                    <a:pt x="1" y="1065"/>
                  </a:cubicBezTo>
                  <a:cubicBezTo>
                    <a:pt x="1" y="1709"/>
                    <a:pt x="530" y="2137"/>
                    <a:pt x="1078" y="2137"/>
                  </a:cubicBezTo>
                  <a:cubicBezTo>
                    <a:pt x="1340" y="2137"/>
                    <a:pt x="1607" y="2039"/>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42"/>
            <p:cNvSpPr/>
            <p:nvPr/>
          </p:nvSpPr>
          <p:spPr>
            <a:xfrm>
              <a:off x="4351600" y="2942425"/>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7"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42"/>
            <p:cNvSpPr/>
            <p:nvPr/>
          </p:nvSpPr>
          <p:spPr>
            <a:xfrm>
              <a:off x="4275600" y="3780375"/>
              <a:ext cx="62425" cy="53425"/>
            </a:xfrm>
            <a:custGeom>
              <a:rect b="b" l="l" r="r" t="t"/>
              <a:pathLst>
                <a:path extrusionOk="0" h="2137" w="2497">
                  <a:moveTo>
                    <a:pt x="1066" y="0"/>
                  </a:moveTo>
                  <a:cubicBezTo>
                    <a:pt x="472" y="0"/>
                    <a:pt x="1" y="480"/>
                    <a:pt x="1" y="1065"/>
                  </a:cubicBezTo>
                  <a:cubicBezTo>
                    <a:pt x="1" y="1709"/>
                    <a:pt x="526" y="2137"/>
                    <a:pt x="1074" y="2137"/>
                  </a:cubicBezTo>
                  <a:cubicBezTo>
                    <a:pt x="1336" y="2137"/>
                    <a:pt x="1604" y="2039"/>
                    <a:pt x="1822" y="1821"/>
                  </a:cubicBezTo>
                  <a:cubicBezTo>
                    <a:pt x="2496"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42"/>
            <p:cNvSpPr/>
            <p:nvPr/>
          </p:nvSpPr>
          <p:spPr>
            <a:xfrm>
              <a:off x="4275600"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42"/>
            <p:cNvSpPr/>
            <p:nvPr/>
          </p:nvSpPr>
          <p:spPr>
            <a:xfrm>
              <a:off x="4275600" y="3627950"/>
              <a:ext cx="62225" cy="53425"/>
            </a:xfrm>
            <a:custGeom>
              <a:rect b="b" l="l" r="r" t="t"/>
              <a:pathLst>
                <a:path extrusionOk="0" h="2137" w="2489">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42"/>
            <p:cNvSpPr/>
            <p:nvPr/>
          </p:nvSpPr>
          <p:spPr>
            <a:xfrm>
              <a:off x="4275600" y="355192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3"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42"/>
            <p:cNvSpPr/>
            <p:nvPr/>
          </p:nvSpPr>
          <p:spPr>
            <a:xfrm>
              <a:off x="4275600" y="3475725"/>
              <a:ext cx="62225" cy="53350"/>
            </a:xfrm>
            <a:custGeom>
              <a:rect b="b" l="l" r="r" t="t"/>
              <a:pathLst>
                <a:path extrusionOk="0" h="2134" w="2489">
                  <a:moveTo>
                    <a:pt x="1066" y="0"/>
                  </a:moveTo>
                  <a:cubicBezTo>
                    <a:pt x="472"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42"/>
            <p:cNvSpPr/>
            <p:nvPr/>
          </p:nvSpPr>
          <p:spPr>
            <a:xfrm>
              <a:off x="4275600" y="3399500"/>
              <a:ext cx="62225" cy="53350"/>
            </a:xfrm>
            <a:custGeom>
              <a:rect b="b" l="l" r="r" t="t"/>
              <a:pathLst>
                <a:path extrusionOk="0" h="2134" w="2489">
                  <a:moveTo>
                    <a:pt x="1066" y="1"/>
                  </a:moveTo>
                  <a:cubicBezTo>
                    <a:pt x="472"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42"/>
            <p:cNvSpPr/>
            <p:nvPr/>
          </p:nvSpPr>
          <p:spPr>
            <a:xfrm>
              <a:off x="4275600"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42"/>
            <p:cNvSpPr/>
            <p:nvPr/>
          </p:nvSpPr>
          <p:spPr>
            <a:xfrm>
              <a:off x="4275600" y="2866425"/>
              <a:ext cx="62225" cy="53275"/>
            </a:xfrm>
            <a:custGeom>
              <a:rect b="b" l="l" r="r" t="t"/>
              <a:pathLst>
                <a:path extrusionOk="0" h="2131" w="2489">
                  <a:moveTo>
                    <a:pt x="1066" y="0"/>
                  </a:moveTo>
                  <a:cubicBezTo>
                    <a:pt x="472"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42"/>
            <p:cNvSpPr/>
            <p:nvPr/>
          </p:nvSpPr>
          <p:spPr>
            <a:xfrm>
              <a:off x="4199400" y="3856775"/>
              <a:ext cx="62200" cy="53250"/>
            </a:xfrm>
            <a:custGeom>
              <a:rect b="b" l="l" r="r" t="t"/>
              <a:pathLst>
                <a:path extrusionOk="0" h="2130" w="2488">
                  <a:moveTo>
                    <a:pt x="1065" y="1"/>
                  </a:moveTo>
                  <a:cubicBezTo>
                    <a:pt x="480" y="1"/>
                    <a:pt x="0" y="472"/>
                    <a:pt x="0" y="1066"/>
                  </a:cubicBezTo>
                  <a:cubicBezTo>
                    <a:pt x="0" y="1704"/>
                    <a:pt x="524" y="2129"/>
                    <a:pt x="1073" y="2129"/>
                  </a:cubicBezTo>
                  <a:cubicBezTo>
                    <a:pt x="1335" y="2129"/>
                    <a:pt x="1603" y="2032"/>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42"/>
            <p:cNvSpPr/>
            <p:nvPr/>
          </p:nvSpPr>
          <p:spPr>
            <a:xfrm>
              <a:off x="4199400" y="3780375"/>
              <a:ext cx="62400" cy="53425"/>
            </a:xfrm>
            <a:custGeom>
              <a:rect b="b" l="l" r="r" t="t"/>
              <a:pathLst>
                <a:path extrusionOk="0" h="2137" w="2496">
                  <a:moveTo>
                    <a:pt x="1065" y="0"/>
                  </a:moveTo>
                  <a:cubicBezTo>
                    <a:pt x="480" y="0"/>
                    <a:pt x="0" y="480"/>
                    <a:pt x="0" y="1065"/>
                  </a:cubicBezTo>
                  <a:cubicBezTo>
                    <a:pt x="0" y="1709"/>
                    <a:pt x="529" y="2137"/>
                    <a:pt x="1077" y="2137"/>
                  </a:cubicBezTo>
                  <a:cubicBezTo>
                    <a:pt x="1339" y="2137"/>
                    <a:pt x="1606" y="2039"/>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42"/>
            <p:cNvSpPr/>
            <p:nvPr/>
          </p:nvSpPr>
          <p:spPr>
            <a:xfrm>
              <a:off x="4199400" y="286642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42"/>
            <p:cNvSpPr/>
            <p:nvPr/>
          </p:nvSpPr>
          <p:spPr>
            <a:xfrm>
              <a:off x="4199400" y="279020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42"/>
            <p:cNvSpPr/>
            <p:nvPr/>
          </p:nvSpPr>
          <p:spPr>
            <a:xfrm>
              <a:off x="4123175" y="4085225"/>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4" y="2037"/>
                    <a:pt x="1821" y="1821"/>
                  </a:cubicBezTo>
                  <a:cubicBezTo>
                    <a:pt x="2496" y="1147"/>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42"/>
            <p:cNvSpPr/>
            <p:nvPr/>
          </p:nvSpPr>
          <p:spPr>
            <a:xfrm>
              <a:off x="4123175" y="4009000"/>
              <a:ext cx="62425" cy="53350"/>
            </a:xfrm>
            <a:custGeom>
              <a:rect b="b" l="l" r="r" t="t"/>
              <a:pathLst>
                <a:path extrusionOk="0" h="2134" w="2497">
                  <a:moveTo>
                    <a:pt x="1065" y="1"/>
                  </a:moveTo>
                  <a:cubicBezTo>
                    <a:pt x="480" y="1"/>
                    <a:pt x="0" y="480"/>
                    <a:pt x="0" y="1066"/>
                  </a:cubicBezTo>
                  <a:cubicBezTo>
                    <a:pt x="0" y="1710"/>
                    <a:pt x="526" y="2134"/>
                    <a:pt x="1074" y="2134"/>
                  </a:cubicBezTo>
                  <a:cubicBezTo>
                    <a:pt x="1336" y="2134"/>
                    <a:pt x="1604" y="2037"/>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42"/>
            <p:cNvSpPr/>
            <p:nvPr/>
          </p:nvSpPr>
          <p:spPr>
            <a:xfrm>
              <a:off x="4123175" y="3932800"/>
              <a:ext cx="62425" cy="53425"/>
            </a:xfrm>
            <a:custGeom>
              <a:rect b="b" l="l" r="r" t="t"/>
              <a:pathLst>
                <a:path extrusionOk="0" h="2137" w="2497">
                  <a:moveTo>
                    <a:pt x="1065" y="0"/>
                  </a:moveTo>
                  <a:cubicBezTo>
                    <a:pt x="480" y="0"/>
                    <a:pt x="0" y="480"/>
                    <a:pt x="0" y="1065"/>
                  </a:cubicBezTo>
                  <a:cubicBezTo>
                    <a:pt x="0" y="1709"/>
                    <a:pt x="526" y="2137"/>
                    <a:pt x="1074" y="2137"/>
                  </a:cubicBezTo>
                  <a:cubicBezTo>
                    <a:pt x="1336" y="2137"/>
                    <a:pt x="1603" y="2039"/>
                    <a:pt x="1821" y="1821"/>
                  </a:cubicBezTo>
                  <a:cubicBezTo>
                    <a:pt x="2496" y="1155"/>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 name="Google Shape;492;p42"/>
            <p:cNvSpPr/>
            <p:nvPr/>
          </p:nvSpPr>
          <p:spPr>
            <a:xfrm>
              <a:off x="4123175" y="3856775"/>
              <a:ext cx="62425" cy="53250"/>
            </a:xfrm>
            <a:custGeom>
              <a:rect b="b" l="l" r="r" t="t"/>
              <a:pathLst>
                <a:path extrusionOk="0" h="2130" w="2497">
                  <a:moveTo>
                    <a:pt x="1065" y="1"/>
                  </a:moveTo>
                  <a:cubicBezTo>
                    <a:pt x="480" y="1"/>
                    <a:pt x="0" y="472"/>
                    <a:pt x="0" y="1066"/>
                  </a:cubicBezTo>
                  <a:cubicBezTo>
                    <a:pt x="0" y="1704"/>
                    <a:pt x="525" y="2129"/>
                    <a:pt x="1073" y="2129"/>
                  </a:cubicBezTo>
                  <a:cubicBezTo>
                    <a:pt x="1335" y="2129"/>
                    <a:pt x="1603" y="2032"/>
                    <a:pt x="1821" y="1814"/>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42"/>
            <p:cNvSpPr/>
            <p:nvPr/>
          </p:nvSpPr>
          <p:spPr>
            <a:xfrm>
              <a:off x="4123175"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42"/>
            <p:cNvSpPr/>
            <p:nvPr/>
          </p:nvSpPr>
          <p:spPr>
            <a:xfrm>
              <a:off x="4046950" y="408522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42"/>
            <p:cNvSpPr/>
            <p:nvPr/>
          </p:nvSpPr>
          <p:spPr>
            <a:xfrm>
              <a:off x="4046950" y="2714000"/>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42"/>
            <p:cNvSpPr/>
            <p:nvPr/>
          </p:nvSpPr>
          <p:spPr>
            <a:xfrm>
              <a:off x="4046950" y="2637775"/>
              <a:ext cx="62425" cy="53450"/>
            </a:xfrm>
            <a:custGeom>
              <a:rect b="b" l="l" r="r" t="t"/>
              <a:pathLst>
                <a:path extrusionOk="0" h="2138" w="2497">
                  <a:moveTo>
                    <a:pt x="1074" y="1"/>
                  </a:moveTo>
                  <a:cubicBezTo>
                    <a:pt x="481"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42"/>
            <p:cNvSpPr/>
            <p:nvPr/>
          </p:nvSpPr>
          <p:spPr>
            <a:xfrm>
              <a:off x="3970950" y="4085225"/>
              <a:ext cx="62225" cy="53350"/>
            </a:xfrm>
            <a:custGeom>
              <a:rect b="b" l="l" r="r" t="t"/>
              <a:pathLst>
                <a:path extrusionOk="0" h="2134" w="2489">
                  <a:moveTo>
                    <a:pt x="1065" y="0"/>
                  </a:moveTo>
                  <a:cubicBezTo>
                    <a:pt x="472" y="0"/>
                    <a:pt x="1" y="480"/>
                    <a:pt x="1" y="1065"/>
                  </a:cubicBezTo>
                  <a:cubicBezTo>
                    <a:pt x="1" y="1709"/>
                    <a:pt x="526" y="2133"/>
                    <a:pt x="1072" y="2133"/>
                  </a:cubicBezTo>
                  <a:cubicBezTo>
                    <a:pt x="1333" y="2133"/>
                    <a:pt x="1598" y="2037"/>
                    <a:pt x="1813" y="1821"/>
                  </a:cubicBezTo>
                  <a:cubicBezTo>
                    <a:pt x="2488" y="1147"/>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42"/>
            <p:cNvSpPr/>
            <p:nvPr/>
          </p:nvSpPr>
          <p:spPr>
            <a:xfrm>
              <a:off x="3970950" y="2714000"/>
              <a:ext cx="62225" cy="53350"/>
            </a:xfrm>
            <a:custGeom>
              <a:rect b="b" l="l" r="r" t="t"/>
              <a:pathLst>
                <a:path extrusionOk="0" h="2134"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42"/>
            <p:cNvSpPr/>
            <p:nvPr/>
          </p:nvSpPr>
          <p:spPr>
            <a:xfrm>
              <a:off x="3970950" y="2637775"/>
              <a:ext cx="62225" cy="53450"/>
            </a:xfrm>
            <a:custGeom>
              <a:rect b="b" l="l" r="r" t="t"/>
              <a:pathLst>
                <a:path extrusionOk="0" h="2138" w="2489">
                  <a:moveTo>
                    <a:pt x="1065" y="1"/>
                  </a:moveTo>
                  <a:cubicBezTo>
                    <a:pt x="472" y="1"/>
                    <a:pt x="1" y="480"/>
                    <a:pt x="1" y="1074"/>
                  </a:cubicBezTo>
                  <a:cubicBezTo>
                    <a:pt x="1" y="1712"/>
                    <a:pt x="525" y="2137"/>
                    <a:pt x="1071" y="2137"/>
                  </a:cubicBezTo>
                  <a:cubicBezTo>
                    <a:pt x="1332" y="2137"/>
                    <a:pt x="1598" y="2040"/>
                    <a:pt x="1813"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42"/>
            <p:cNvSpPr/>
            <p:nvPr/>
          </p:nvSpPr>
          <p:spPr>
            <a:xfrm>
              <a:off x="3894725" y="4085225"/>
              <a:ext cx="62225" cy="53350"/>
            </a:xfrm>
            <a:custGeom>
              <a:rect b="b" l="l" r="r" t="t"/>
              <a:pathLst>
                <a:path extrusionOk="0" h="2134" w="2489">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42"/>
            <p:cNvSpPr/>
            <p:nvPr/>
          </p:nvSpPr>
          <p:spPr>
            <a:xfrm>
              <a:off x="3894725" y="4009000"/>
              <a:ext cx="62225" cy="53350"/>
            </a:xfrm>
            <a:custGeom>
              <a:rect b="b" l="l" r="r" t="t"/>
              <a:pathLst>
                <a:path extrusionOk="0" h="2134" w="2489">
                  <a:moveTo>
                    <a:pt x="1066" y="1"/>
                  </a:moveTo>
                  <a:cubicBezTo>
                    <a:pt x="481" y="1"/>
                    <a:pt x="1" y="480"/>
                    <a:pt x="1" y="1066"/>
                  </a:cubicBezTo>
                  <a:cubicBezTo>
                    <a:pt x="1" y="1710"/>
                    <a:pt x="526" y="2134"/>
                    <a:pt x="1075" y="2134"/>
                  </a:cubicBezTo>
                  <a:cubicBezTo>
                    <a:pt x="1337" y="2134"/>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42"/>
            <p:cNvSpPr/>
            <p:nvPr/>
          </p:nvSpPr>
          <p:spPr>
            <a:xfrm>
              <a:off x="3894725" y="2714000"/>
              <a:ext cx="62225" cy="53350"/>
            </a:xfrm>
            <a:custGeom>
              <a:rect b="b" l="l" r="r" t="t"/>
              <a:pathLst>
                <a:path extrusionOk="0" h="2134"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42"/>
            <p:cNvSpPr/>
            <p:nvPr/>
          </p:nvSpPr>
          <p:spPr>
            <a:xfrm>
              <a:off x="3894725" y="2637775"/>
              <a:ext cx="62225" cy="53450"/>
            </a:xfrm>
            <a:custGeom>
              <a:rect b="b" l="l" r="r" t="t"/>
              <a:pathLst>
                <a:path extrusionOk="0" h="2138" w="2489">
                  <a:moveTo>
                    <a:pt x="1066" y="1"/>
                  </a:moveTo>
                  <a:cubicBezTo>
                    <a:pt x="481" y="9"/>
                    <a:pt x="1" y="480"/>
                    <a:pt x="1" y="1074"/>
                  </a:cubicBezTo>
                  <a:cubicBezTo>
                    <a:pt x="1" y="1712"/>
                    <a:pt x="525" y="2137"/>
                    <a:pt x="1074" y="2137"/>
                  </a:cubicBezTo>
                  <a:cubicBezTo>
                    <a:pt x="1336" y="2137"/>
                    <a:pt x="1604" y="2040"/>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42"/>
            <p:cNvSpPr/>
            <p:nvPr/>
          </p:nvSpPr>
          <p:spPr>
            <a:xfrm>
              <a:off x="3818525" y="4009000"/>
              <a:ext cx="62225" cy="53350"/>
            </a:xfrm>
            <a:custGeom>
              <a:rect b="b" l="l" r="r" t="t"/>
              <a:pathLst>
                <a:path extrusionOk="0" h="2134" w="2489">
                  <a:moveTo>
                    <a:pt x="1065" y="1"/>
                  </a:moveTo>
                  <a:cubicBezTo>
                    <a:pt x="480" y="1"/>
                    <a:pt x="0" y="480"/>
                    <a:pt x="0" y="1066"/>
                  </a:cubicBezTo>
                  <a:cubicBezTo>
                    <a:pt x="0" y="1710"/>
                    <a:pt x="526" y="2134"/>
                    <a:pt x="1074" y="2134"/>
                  </a:cubicBezTo>
                  <a:cubicBezTo>
                    <a:pt x="1336" y="2134"/>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42"/>
            <p:cNvSpPr/>
            <p:nvPr/>
          </p:nvSpPr>
          <p:spPr>
            <a:xfrm>
              <a:off x="3818525" y="39328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42"/>
            <p:cNvSpPr/>
            <p:nvPr/>
          </p:nvSpPr>
          <p:spPr>
            <a:xfrm>
              <a:off x="3818525" y="385677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42"/>
            <p:cNvSpPr/>
            <p:nvPr/>
          </p:nvSpPr>
          <p:spPr>
            <a:xfrm>
              <a:off x="3818525" y="3704150"/>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42"/>
            <p:cNvSpPr/>
            <p:nvPr/>
          </p:nvSpPr>
          <p:spPr>
            <a:xfrm>
              <a:off x="3818525" y="3627950"/>
              <a:ext cx="62225" cy="53425"/>
            </a:xfrm>
            <a:custGeom>
              <a:rect b="b" l="l" r="r" t="t"/>
              <a:pathLst>
                <a:path extrusionOk="0" h="2137" w="2489">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42"/>
            <p:cNvSpPr/>
            <p:nvPr/>
          </p:nvSpPr>
          <p:spPr>
            <a:xfrm>
              <a:off x="3818525" y="355192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42"/>
            <p:cNvSpPr/>
            <p:nvPr/>
          </p:nvSpPr>
          <p:spPr>
            <a:xfrm>
              <a:off x="3818525" y="34757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42"/>
            <p:cNvSpPr/>
            <p:nvPr/>
          </p:nvSpPr>
          <p:spPr>
            <a:xfrm>
              <a:off x="3818525" y="2637775"/>
              <a:ext cx="62225" cy="53450"/>
            </a:xfrm>
            <a:custGeom>
              <a:rect b="b" l="l" r="r" t="t"/>
              <a:pathLst>
                <a:path extrusionOk="0" h="2138" w="2489">
                  <a:moveTo>
                    <a:pt x="1065" y="1"/>
                  </a:moveTo>
                  <a:cubicBezTo>
                    <a:pt x="480" y="9"/>
                    <a:pt x="0" y="480"/>
                    <a:pt x="0" y="1074"/>
                  </a:cubicBezTo>
                  <a:cubicBezTo>
                    <a:pt x="0" y="1712"/>
                    <a:pt x="525" y="2137"/>
                    <a:pt x="1073" y="2137"/>
                  </a:cubicBezTo>
                  <a:cubicBezTo>
                    <a:pt x="1335" y="2137"/>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42"/>
            <p:cNvSpPr/>
            <p:nvPr/>
          </p:nvSpPr>
          <p:spPr>
            <a:xfrm>
              <a:off x="3742300" y="3780375"/>
              <a:ext cx="62225" cy="53425"/>
            </a:xfrm>
            <a:custGeom>
              <a:rect b="b" l="l" r="r" t="t"/>
              <a:pathLst>
                <a:path extrusionOk="0" h="2137" w="2489">
                  <a:moveTo>
                    <a:pt x="1066" y="0"/>
                  </a:moveTo>
                  <a:cubicBezTo>
                    <a:pt x="481" y="0"/>
                    <a:pt x="1" y="480"/>
                    <a:pt x="1" y="1065"/>
                  </a:cubicBezTo>
                  <a:cubicBezTo>
                    <a:pt x="1" y="1709"/>
                    <a:pt x="526" y="2137"/>
                    <a:pt x="1075" y="2137"/>
                  </a:cubicBezTo>
                  <a:cubicBezTo>
                    <a:pt x="1337" y="2137"/>
                    <a:pt x="1604" y="2039"/>
                    <a:pt x="1822" y="1821"/>
                  </a:cubicBezTo>
                  <a:cubicBezTo>
                    <a:pt x="2489"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42"/>
            <p:cNvSpPr/>
            <p:nvPr/>
          </p:nvSpPr>
          <p:spPr>
            <a:xfrm>
              <a:off x="3742300" y="3704150"/>
              <a:ext cx="62225" cy="53450"/>
            </a:xfrm>
            <a:custGeom>
              <a:rect b="b" l="l" r="r" t="t"/>
              <a:pathLst>
                <a:path extrusionOk="0" h="2138" w="2489">
                  <a:moveTo>
                    <a:pt x="1066" y="1"/>
                  </a:moveTo>
                  <a:cubicBezTo>
                    <a:pt x="481" y="1"/>
                    <a:pt x="1" y="480"/>
                    <a:pt x="1" y="1066"/>
                  </a:cubicBezTo>
                  <a:cubicBezTo>
                    <a:pt x="1" y="1709"/>
                    <a:pt x="526" y="2137"/>
                    <a:pt x="1072" y="2137"/>
                  </a:cubicBezTo>
                  <a:cubicBezTo>
                    <a:pt x="1333" y="2137"/>
                    <a:pt x="1598" y="2040"/>
                    <a:pt x="1814"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42"/>
            <p:cNvSpPr/>
            <p:nvPr/>
          </p:nvSpPr>
          <p:spPr>
            <a:xfrm>
              <a:off x="3742300" y="3475725"/>
              <a:ext cx="62225" cy="53350"/>
            </a:xfrm>
            <a:custGeom>
              <a:rect b="b" l="l" r="r" t="t"/>
              <a:pathLst>
                <a:path extrusionOk="0" h="2134" w="2489">
                  <a:moveTo>
                    <a:pt x="1066" y="0"/>
                  </a:moveTo>
                  <a:cubicBezTo>
                    <a:pt x="481"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42"/>
            <p:cNvSpPr/>
            <p:nvPr/>
          </p:nvSpPr>
          <p:spPr>
            <a:xfrm>
              <a:off x="3742300" y="3399500"/>
              <a:ext cx="62225" cy="53350"/>
            </a:xfrm>
            <a:custGeom>
              <a:rect b="b" l="l" r="r" t="t"/>
              <a:pathLst>
                <a:path extrusionOk="0" h="2134" w="2489">
                  <a:moveTo>
                    <a:pt x="1066" y="1"/>
                  </a:moveTo>
                  <a:cubicBezTo>
                    <a:pt x="481"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42"/>
            <p:cNvSpPr/>
            <p:nvPr/>
          </p:nvSpPr>
          <p:spPr>
            <a:xfrm>
              <a:off x="3742175" y="3323300"/>
              <a:ext cx="62350" cy="53425"/>
            </a:xfrm>
            <a:custGeom>
              <a:rect b="b" l="l" r="r" t="t"/>
              <a:pathLst>
                <a:path extrusionOk="0" h="2137" w="2494">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42"/>
            <p:cNvSpPr/>
            <p:nvPr/>
          </p:nvSpPr>
          <p:spPr>
            <a:xfrm>
              <a:off x="3742300" y="2561575"/>
              <a:ext cx="62225" cy="53425"/>
            </a:xfrm>
            <a:custGeom>
              <a:rect b="b" l="l" r="r" t="t"/>
              <a:pathLst>
                <a:path extrusionOk="0" h="2137" w="2489">
                  <a:moveTo>
                    <a:pt x="1066" y="0"/>
                  </a:moveTo>
                  <a:cubicBezTo>
                    <a:pt x="481" y="8"/>
                    <a:pt x="1" y="480"/>
                    <a:pt x="1" y="1073"/>
                  </a:cubicBezTo>
                  <a:cubicBezTo>
                    <a:pt x="1" y="1711"/>
                    <a:pt x="525" y="2137"/>
                    <a:pt x="1071" y="2137"/>
                  </a:cubicBezTo>
                  <a:cubicBezTo>
                    <a:pt x="1332" y="2137"/>
                    <a:pt x="1598" y="2039"/>
                    <a:pt x="1814" y="1821"/>
                  </a:cubicBezTo>
                  <a:cubicBezTo>
                    <a:pt x="2489" y="1154"/>
                    <a:pt x="2017" y="8"/>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42"/>
            <p:cNvSpPr/>
            <p:nvPr/>
          </p:nvSpPr>
          <p:spPr>
            <a:xfrm>
              <a:off x="3665950" y="3323300"/>
              <a:ext cx="62350" cy="53425"/>
            </a:xfrm>
            <a:custGeom>
              <a:rect b="b" l="l" r="r" t="t"/>
              <a:pathLst>
                <a:path extrusionOk="0" h="2137" w="2494">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42"/>
            <p:cNvSpPr/>
            <p:nvPr/>
          </p:nvSpPr>
          <p:spPr>
            <a:xfrm>
              <a:off x="3666100" y="32470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42"/>
            <p:cNvSpPr/>
            <p:nvPr/>
          </p:nvSpPr>
          <p:spPr>
            <a:xfrm>
              <a:off x="366610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42"/>
            <p:cNvSpPr/>
            <p:nvPr/>
          </p:nvSpPr>
          <p:spPr>
            <a:xfrm>
              <a:off x="3589875" y="32470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42"/>
            <p:cNvSpPr/>
            <p:nvPr/>
          </p:nvSpPr>
          <p:spPr>
            <a:xfrm>
              <a:off x="3589875" y="2561575"/>
              <a:ext cx="62225" cy="53425"/>
            </a:xfrm>
            <a:custGeom>
              <a:rect b="b" l="l" r="r" t="t"/>
              <a:pathLst>
                <a:path extrusionOk="0" h="2137" w="2489">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42"/>
            <p:cNvSpPr/>
            <p:nvPr/>
          </p:nvSpPr>
          <p:spPr>
            <a:xfrm>
              <a:off x="3589875" y="2485550"/>
              <a:ext cx="62225" cy="53300"/>
            </a:xfrm>
            <a:custGeom>
              <a:rect b="b" l="l" r="r" t="t"/>
              <a:pathLst>
                <a:path extrusionOk="0" h="2132" w="2489">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42"/>
            <p:cNvSpPr/>
            <p:nvPr/>
          </p:nvSpPr>
          <p:spPr>
            <a:xfrm>
              <a:off x="3513675" y="3247075"/>
              <a:ext cx="62425" cy="53450"/>
            </a:xfrm>
            <a:custGeom>
              <a:rect b="b" l="l" r="r" t="t"/>
              <a:pathLst>
                <a:path extrusionOk="0" h="2138" w="2497">
                  <a:moveTo>
                    <a:pt x="1065" y="1"/>
                  </a:moveTo>
                  <a:cubicBezTo>
                    <a:pt x="480" y="9"/>
                    <a:pt x="0" y="480"/>
                    <a:pt x="0" y="1074"/>
                  </a:cubicBezTo>
                  <a:cubicBezTo>
                    <a:pt x="0" y="1712"/>
                    <a:pt x="525" y="2137"/>
                    <a:pt x="1073" y="2137"/>
                  </a:cubicBezTo>
                  <a:cubicBezTo>
                    <a:pt x="1335" y="2137"/>
                    <a:pt x="1603" y="2040"/>
                    <a:pt x="1821" y="1822"/>
                  </a:cubicBezTo>
                  <a:cubicBezTo>
                    <a:pt x="2496"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42"/>
            <p:cNvSpPr/>
            <p:nvPr/>
          </p:nvSpPr>
          <p:spPr>
            <a:xfrm>
              <a:off x="3513675" y="2561575"/>
              <a:ext cx="62425" cy="53425"/>
            </a:xfrm>
            <a:custGeom>
              <a:rect b="b" l="l" r="r" t="t"/>
              <a:pathLst>
                <a:path extrusionOk="0" h="2137" w="2497">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42"/>
            <p:cNvSpPr/>
            <p:nvPr/>
          </p:nvSpPr>
          <p:spPr>
            <a:xfrm>
              <a:off x="3513675" y="2485550"/>
              <a:ext cx="62425" cy="53300"/>
            </a:xfrm>
            <a:custGeom>
              <a:rect b="b" l="l" r="r" t="t"/>
              <a:pathLst>
                <a:path extrusionOk="0" h="2132" w="2497">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42"/>
            <p:cNvSpPr/>
            <p:nvPr/>
          </p:nvSpPr>
          <p:spPr>
            <a:xfrm>
              <a:off x="3437450" y="3247075"/>
              <a:ext cx="62425" cy="53450"/>
            </a:xfrm>
            <a:custGeom>
              <a:rect b="b" l="l" r="r" t="t"/>
              <a:pathLst>
                <a:path extrusionOk="0" h="2138" w="2497">
                  <a:moveTo>
                    <a:pt x="1074" y="1"/>
                  </a:moveTo>
                  <a:cubicBezTo>
                    <a:pt x="480" y="9"/>
                    <a:pt x="9" y="480"/>
                    <a:pt x="1" y="1074"/>
                  </a:cubicBezTo>
                  <a:cubicBezTo>
                    <a:pt x="1" y="1712"/>
                    <a:pt x="529" y="2137"/>
                    <a:pt x="1077" y="2137"/>
                  </a:cubicBezTo>
                  <a:cubicBezTo>
                    <a:pt x="1339" y="2137"/>
                    <a:pt x="1606" y="2040"/>
                    <a:pt x="1822" y="1822"/>
                  </a:cubicBezTo>
                  <a:cubicBezTo>
                    <a:pt x="2496"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42"/>
            <p:cNvSpPr/>
            <p:nvPr/>
          </p:nvSpPr>
          <p:spPr>
            <a:xfrm>
              <a:off x="3437450" y="3171075"/>
              <a:ext cx="62425" cy="53275"/>
            </a:xfrm>
            <a:custGeom>
              <a:rect b="b" l="l" r="r" t="t"/>
              <a:pathLst>
                <a:path extrusionOk="0" h="2131" w="2497">
                  <a:moveTo>
                    <a:pt x="1074" y="0"/>
                  </a:moveTo>
                  <a:cubicBezTo>
                    <a:pt x="480" y="0"/>
                    <a:pt x="9" y="472"/>
                    <a:pt x="1" y="1065"/>
                  </a:cubicBezTo>
                  <a:cubicBezTo>
                    <a:pt x="1" y="1707"/>
                    <a:pt x="527" y="2131"/>
                    <a:pt x="1073" y="2131"/>
                  </a:cubicBezTo>
                  <a:cubicBezTo>
                    <a:pt x="1337" y="2131"/>
                    <a:pt x="1605" y="2032"/>
                    <a:pt x="1822" y="1813"/>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42"/>
            <p:cNvSpPr/>
            <p:nvPr/>
          </p:nvSpPr>
          <p:spPr>
            <a:xfrm>
              <a:off x="3437450" y="2561575"/>
              <a:ext cx="62425" cy="53425"/>
            </a:xfrm>
            <a:custGeom>
              <a:rect b="b" l="l" r="r" t="t"/>
              <a:pathLst>
                <a:path extrusionOk="0" h="2137" w="2497">
                  <a:moveTo>
                    <a:pt x="1074" y="0"/>
                  </a:moveTo>
                  <a:cubicBezTo>
                    <a:pt x="480" y="8"/>
                    <a:pt x="9" y="480"/>
                    <a:pt x="1" y="1073"/>
                  </a:cubicBezTo>
                  <a:cubicBezTo>
                    <a:pt x="1" y="1711"/>
                    <a:pt x="529" y="2137"/>
                    <a:pt x="1077" y="2137"/>
                  </a:cubicBezTo>
                  <a:cubicBezTo>
                    <a:pt x="1339" y="2137"/>
                    <a:pt x="1606" y="2039"/>
                    <a:pt x="1822" y="1821"/>
                  </a:cubicBezTo>
                  <a:cubicBezTo>
                    <a:pt x="2496"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42"/>
            <p:cNvSpPr/>
            <p:nvPr/>
          </p:nvSpPr>
          <p:spPr>
            <a:xfrm>
              <a:off x="3437450" y="2485550"/>
              <a:ext cx="62425" cy="53300"/>
            </a:xfrm>
            <a:custGeom>
              <a:rect b="b" l="l" r="r" t="t"/>
              <a:pathLst>
                <a:path extrusionOk="0" h="2132" w="2497">
                  <a:moveTo>
                    <a:pt x="1074" y="1"/>
                  </a:moveTo>
                  <a:cubicBezTo>
                    <a:pt x="480" y="1"/>
                    <a:pt x="9" y="480"/>
                    <a:pt x="1" y="1066"/>
                  </a:cubicBezTo>
                  <a:cubicBezTo>
                    <a:pt x="1" y="1708"/>
                    <a:pt x="527" y="2131"/>
                    <a:pt x="1073" y="2131"/>
                  </a:cubicBezTo>
                  <a:cubicBezTo>
                    <a:pt x="1337" y="2131"/>
                    <a:pt x="1605" y="2033"/>
                    <a:pt x="1822" y="1814"/>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42"/>
            <p:cNvSpPr/>
            <p:nvPr/>
          </p:nvSpPr>
          <p:spPr>
            <a:xfrm>
              <a:off x="3361450" y="3171075"/>
              <a:ext cx="62200" cy="53275"/>
            </a:xfrm>
            <a:custGeom>
              <a:rect b="b" l="l" r="r" t="t"/>
              <a:pathLst>
                <a:path extrusionOk="0" h="2131" w="2488">
                  <a:moveTo>
                    <a:pt x="1065" y="0"/>
                  </a:moveTo>
                  <a:cubicBezTo>
                    <a:pt x="472" y="0"/>
                    <a:pt x="0" y="472"/>
                    <a:pt x="0" y="1065"/>
                  </a:cubicBezTo>
                  <a:cubicBezTo>
                    <a:pt x="0" y="1707"/>
                    <a:pt x="523" y="2131"/>
                    <a:pt x="1067" y="2131"/>
                  </a:cubicBezTo>
                  <a:cubicBezTo>
                    <a:pt x="1329" y="2131"/>
                    <a:pt x="1597" y="2032"/>
                    <a:pt x="1813"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42"/>
            <p:cNvSpPr/>
            <p:nvPr/>
          </p:nvSpPr>
          <p:spPr>
            <a:xfrm>
              <a:off x="3361450" y="2714000"/>
              <a:ext cx="62200" cy="53350"/>
            </a:xfrm>
            <a:custGeom>
              <a:rect b="b" l="l" r="r" t="t"/>
              <a:pathLst>
                <a:path extrusionOk="0" h="2134"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42"/>
            <p:cNvSpPr/>
            <p:nvPr/>
          </p:nvSpPr>
          <p:spPr>
            <a:xfrm>
              <a:off x="3361450" y="2637775"/>
              <a:ext cx="62200" cy="53450"/>
            </a:xfrm>
            <a:custGeom>
              <a:rect b="b" l="l" r="r" t="t"/>
              <a:pathLst>
                <a:path extrusionOk="0" h="2138" w="2488">
                  <a:moveTo>
                    <a:pt x="1065" y="1"/>
                  </a:moveTo>
                  <a:cubicBezTo>
                    <a:pt x="472"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42"/>
            <p:cNvSpPr/>
            <p:nvPr/>
          </p:nvSpPr>
          <p:spPr>
            <a:xfrm>
              <a:off x="3361450" y="2561575"/>
              <a:ext cx="62200" cy="53425"/>
            </a:xfrm>
            <a:custGeom>
              <a:rect b="b" l="l" r="r" t="t"/>
              <a:pathLst>
                <a:path extrusionOk="0" h="2137" w="2488">
                  <a:moveTo>
                    <a:pt x="1065" y="0"/>
                  </a:moveTo>
                  <a:cubicBezTo>
                    <a:pt x="472" y="8"/>
                    <a:pt x="0" y="480"/>
                    <a:pt x="0" y="1073"/>
                  </a:cubicBezTo>
                  <a:cubicBezTo>
                    <a:pt x="0" y="1711"/>
                    <a:pt x="525" y="2137"/>
                    <a:pt x="1070" y="2137"/>
                  </a:cubicBezTo>
                  <a:cubicBezTo>
                    <a:pt x="1332" y="2137"/>
                    <a:pt x="1597" y="2039"/>
                    <a:pt x="1813"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42"/>
            <p:cNvSpPr/>
            <p:nvPr/>
          </p:nvSpPr>
          <p:spPr>
            <a:xfrm>
              <a:off x="3285225" y="317107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42"/>
            <p:cNvSpPr/>
            <p:nvPr/>
          </p:nvSpPr>
          <p:spPr>
            <a:xfrm>
              <a:off x="3285225" y="309485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42"/>
            <p:cNvSpPr/>
            <p:nvPr/>
          </p:nvSpPr>
          <p:spPr>
            <a:xfrm>
              <a:off x="3285225"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42"/>
            <p:cNvSpPr/>
            <p:nvPr/>
          </p:nvSpPr>
          <p:spPr>
            <a:xfrm>
              <a:off x="3285225"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42"/>
            <p:cNvSpPr/>
            <p:nvPr/>
          </p:nvSpPr>
          <p:spPr>
            <a:xfrm>
              <a:off x="3209025" y="309485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42"/>
            <p:cNvSpPr/>
            <p:nvPr/>
          </p:nvSpPr>
          <p:spPr>
            <a:xfrm>
              <a:off x="3209025" y="3018650"/>
              <a:ext cx="62200" cy="53425"/>
            </a:xfrm>
            <a:custGeom>
              <a:rect b="b" l="l" r="r" t="t"/>
              <a:pathLst>
                <a:path extrusionOk="0" h="2137" w="2488">
                  <a:moveTo>
                    <a:pt x="1065" y="0"/>
                  </a:moveTo>
                  <a:cubicBezTo>
                    <a:pt x="480" y="0"/>
                    <a:pt x="0" y="480"/>
                    <a:pt x="0" y="1065"/>
                  </a:cubicBezTo>
                  <a:cubicBezTo>
                    <a:pt x="0" y="1709"/>
                    <a:pt x="525" y="2137"/>
                    <a:pt x="1074" y="2137"/>
                  </a:cubicBezTo>
                  <a:cubicBezTo>
                    <a:pt x="1336" y="2137"/>
                    <a:pt x="1603" y="2039"/>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42"/>
            <p:cNvSpPr/>
            <p:nvPr/>
          </p:nvSpPr>
          <p:spPr>
            <a:xfrm>
              <a:off x="3209025" y="2942425"/>
              <a:ext cx="62200" cy="53450"/>
            </a:xfrm>
            <a:custGeom>
              <a:rect b="b" l="l" r="r" t="t"/>
              <a:pathLst>
                <a:path extrusionOk="0" h="2138" w="2488">
                  <a:moveTo>
                    <a:pt x="1065" y="1"/>
                  </a:moveTo>
                  <a:cubicBezTo>
                    <a:pt x="480" y="9"/>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42"/>
            <p:cNvSpPr/>
            <p:nvPr/>
          </p:nvSpPr>
          <p:spPr>
            <a:xfrm>
              <a:off x="3209025" y="286642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42"/>
            <p:cNvSpPr/>
            <p:nvPr/>
          </p:nvSpPr>
          <p:spPr>
            <a:xfrm>
              <a:off x="3209025" y="2790200"/>
              <a:ext cx="62200" cy="53350"/>
            </a:xfrm>
            <a:custGeom>
              <a:rect b="b" l="l" r="r" t="t"/>
              <a:pathLst>
                <a:path extrusionOk="0" h="2134" w="2488">
                  <a:moveTo>
                    <a:pt x="1065" y="1"/>
                  </a:moveTo>
                  <a:cubicBezTo>
                    <a:pt x="480" y="1"/>
                    <a:pt x="0" y="480"/>
                    <a:pt x="0" y="1066"/>
                  </a:cubicBezTo>
                  <a:cubicBezTo>
                    <a:pt x="0" y="1709"/>
                    <a:pt x="526"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42"/>
            <p:cNvSpPr/>
            <p:nvPr/>
          </p:nvSpPr>
          <p:spPr>
            <a:xfrm>
              <a:off x="4199400" y="29424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42"/>
            <p:cNvSpPr/>
            <p:nvPr/>
          </p:nvSpPr>
          <p:spPr>
            <a:xfrm>
              <a:off x="3132800" y="111432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42"/>
            <p:cNvSpPr/>
            <p:nvPr/>
          </p:nvSpPr>
          <p:spPr>
            <a:xfrm>
              <a:off x="3056800" y="11143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42"/>
            <p:cNvSpPr/>
            <p:nvPr/>
          </p:nvSpPr>
          <p:spPr>
            <a:xfrm>
              <a:off x="4351600" y="1647400"/>
              <a:ext cx="62425" cy="53450"/>
            </a:xfrm>
            <a:custGeom>
              <a:rect b="b" l="l" r="r" t="t"/>
              <a:pathLst>
                <a:path extrusionOk="0" h="2138" w="2497">
                  <a:moveTo>
                    <a:pt x="1074" y="1"/>
                  </a:moveTo>
                  <a:cubicBezTo>
                    <a:pt x="481" y="1"/>
                    <a:pt x="9" y="481"/>
                    <a:pt x="1" y="1066"/>
                  </a:cubicBezTo>
                  <a:cubicBezTo>
                    <a:pt x="1" y="1710"/>
                    <a:pt x="530" y="2138"/>
                    <a:pt x="1078" y="2138"/>
                  </a:cubicBezTo>
                  <a:cubicBezTo>
                    <a:pt x="1340" y="2138"/>
                    <a:pt x="1607"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42"/>
            <p:cNvSpPr/>
            <p:nvPr/>
          </p:nvSpPr>
          <p:spPr>
            <a:xfrm>
              <a:off x="4351600" y="1723625"/>
              <a:ext cx="62425" cy="53350"/>
            </a:xfrm>
            <a:custGeom>
              <a:rect b="b" l="l" r="r" t="t"/>
              <a:pathLst>
                <a:path extrusionOk="0" h="2134" w="2497">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42"/>
            <p:cNvSpPr/>
            <p:nvPr/>
          </p:nvSpPr>
          <p:spPr>
            <a:xfrm>
              <a:off x="4351600" y="17998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42"/>
            <p:cNvSpPr/>
            <p:nvPr/>
          </p:nvSpPr>
          <p:spPr>
            <a:xfrm>
              <a:off x="4351600" y="1876050"/>
              <a:ext cx="62425" cy="53350"/>
            </a:xfrm>
            <a:custGeom>
              <a:rect b="b" l="l" r="r" t="t"/>
              <a:pathLst>
                <a:path extrusionOk="0" h="2134" w="2497">
                  <a:moveTo>
                    <a:pt x="1074" y="1"/>
                  </a:moveTo>
                  <a:cubicBezTo>
                    <a:pt x="481" y="1"/>
                    <a:pt x="9" y="472"/>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42"/>
            <p:cNvSpPr/>
            <p:nvPr/>
          </p:nvSpPr>
          <p:spPr>
            <a:xfrm>
              <a:off x="4351600" y="1952050"/>
              <a:ext cx="62425" cy="53450"/>
            </a:xfrm>
            <a:custGeom>
              <a:rect b="b" l="l" r="r" t="t"/>
              <a:pathLst>
                <a:path extrusionOk="0" h="2138" w="2497">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42"/>
            <p:cNvSpPr/>
            <p:nvPr/>
          </p:nvSpPr>
          <p:spPr>
            <a:xfrm>
              <a:off x="4351600" y="2028275"/>
              <a:ext cx="62425" cy="53450"/>
            </a:xfrm>
            <a:custGeom>
              <a:rect b="b" l="l" r="r" t="t"/>
              <a:pathLst>
                <a:path extrusionOk="0" h="2138" w="2497">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42"/>
            <p:cNvSpPr/>
            <p:nvPr/>
          </p:nvSpPr>
          <p:spPr>
            <a:xfrm>
              <a:off x="4351600" y="21045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42"/>
            <p:cNvSpPr/>
            <p:nvPr/>
          </p:nvSpPr>
          <p:spPr>
            <a:xfrm>
              <a:off x="3970950" y="1876050"/>
              <a:ext cx="62225" cy="53350"/>
            </a:xfrm>
            <a:custGeom>
              <a:rect b="b" l="l" r="r" t="t"/>
              <a:pathLst>
                <a:path extrusionOk="0" h="2134" w="2489">
                  <a:moveTo>
                    <a:pt x="1065" y="1"/>
                  </a:moveTo>
                  <a:cubicBezTo>
                    <a:pt x="472" y="1"/>
                    <a:pt x="1" y="472"/>
                    <a:pt x="1" y="1066"/>
                  </a:cubicBezTo>
                  <a:cubicBezTo>
                    <a:pt x="1" y="1709"/>
                    <a:pt x="526" y="2133"/>
                    <a:pt x="1072" y="2133"/>
                  </a:cubicBezTo>
                  <a:cubicBezTo>
                    <a:pt x="1333" y="2133"/>
                    <a:pt x="1598" y="2037"/>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42"/>
            <p:cNvSpPr/>
            <p:nvPr/>
          </p:nvSpPr>
          <p:spPr>
            <a:xfrm>
              <a:off x="3970950" y="1952050"/>
              <a:ext cx="62225" cy="53450"/>
            </a:xfrm>
            <a:custGeom>
              <a:rect b="b" l="l" r="r" t="t"/>
              <a:pathLst>
                <a:path extrusionOk="0" h="2138" w="2489">
                  <a:moveTo>
                    <a:pt x="1065" y="1"/>
                  </a:moveTo>
                  <a:cubicBezTo>
                    <a:pt x="472" y="9"/>
                    <a:pt x="1" y="481"/>
                    <a:pt x="1" y="1074"/>
                  </a:cubicBezTo>
                  <a:cubicBezTo>
                    <a:pt x="1" y="1712"/>
                    <a:pt x="525" y="2138"/>
                    <a:pt x="1071" y="2138"/>
                  </a:cubicBezTo>
                  <a:cubicBezTo>
                    <a:pt x="1332" y="2138"/>
                    <a:pt x="1598" y="2040"/>
                    <a:pt x="1813"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42"/>
            <p:cNvSpPr/>
            <p:nvPr/>
          </p:nvSpPr>
          <p:spPr>
            <a:xfrm>
              <a:off x="366610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42"/>
            <p:cNvSpPr/>
            <p:nvPr/>
          </p:nvSpPr>
          <p:spPr>
            <a:xfrm>
              <a:off x="3742300" y="2028275"/>
              <a:ext cx="62225" cy="53450"/>
            </a:xfrm>
            <a:custGeom>
              <a:rect b="b" l="l" r="r" t="t"/>
              <a:pathLst>
                <a:path extrusionOk="0" h="2138" w="2489">
                  <a:moveTo>
                    <a:pt x="1066" y="1"/>
                  </a:moveTo>
                  <a:cubicBezTo>
                    <a:pt x="481" y="1"/>
                    <a:pt x="1" y="480"/>
                    <a:pt x="1" y="1065"/>
                  </a:cubicBezTo>
                  <a:cubicBezTo>
                    <a:pt x="1" y="1709"/>
                    <a:pt x="526" y="2137"/>
                    <a:pt x="1072" y="2137"/>
                  </a:cubicBezTo>
                  <a:cubicBezTo>
                    <a:pt x="1333" y="2137"/>
                    <a:pt x="1598" y="2040"/>
                    <a:pt x="1814" y="1821"/>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42"/>
            <p:cNvSpPr/>
            <p:nvPr/>
          </p:nvSpPr>
          <p:spPr>
            <a:xfrm>
              <a:off x="3742300" y="1952050"/>
              <a:ext cx="62225" cy="53450"/>
            </a:xfrm>
            <a:custGeom>
              <a:rect b="b" l="l" r="r" t="t"/>
              <a:pathLst>
                <a:path extrusionOk="0" h="2138" w="2489">
                  <a:moveTo>
                    <a:pt x="1066" y="1"/>
                  </a:moveTo>
                  <a:cubicBezTo>
                    <a:pt x="481" y="9"/>
                    <a:pt x="1" y="481"/>
                    <a:pt x="1" y="1074"/>
                  </a:cubicBezTo>
                  <a:cubicBezTo>
                    <a:pt x="1" y="1712"/>
                    <a:pt x="525" y="2138"/>
                    <a:pt x="1071" y="2138"/>
                  </a:cubicBezTo>
                  <a:cubicBezTo>
                    <a:pt x="1332" y="2138"/>
                    <a:pt x="1598" y="2040"/>
                    <a:pt x="1814" y="1822"/>
                  </a:cubicBezTo>
                  <a:cubicBezTo>
                    <a:pt x="2489"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42"/>
            <p:cNvSpPr/>
            <p:nvPr/>
          </p:nvSpPr>
          <p:spPr>
            <a:xfrm>
              <a:off x="3818525" y="1952050"/>
              <a:ext cx="62225" cy="53450"/>
            </a:xfrm>
            <a:custGeom>
              <a:rect b="b" l="l" r="r" t="t"/>
              <a:pathLst>
                <a:path extrusionOk="0" h="2138" w="2489">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42"/>
            <p:cNvSpPr/>
            <p:nvPr/>
          </p:nvSpPr>
          <p:spPr>
            <a:xfrm>
              <a:off x="3894725" y="1952050"/>
              <a:ext cx="62225" cy="53450"/>
            </a:xfrm>
            <a:custGeom>
              <a:rect b="b" l="l" r="r" t="t"/>
              <a:pathLst>
                <a:path extrusionOk="0" h="2138" w="2489">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42"/>
            <p:cNvSpPr/>
            <p:nvPr/>
          </p:nvSpPr>
          <p:spPr>
            <a:xfrm>
              <a:off x="3894725" y="2028275"/>
              <a:ext cx="62225" cy="53450"/>
            </a:xfrm>
            <a:custGeom>
              <a:rect b="b" l="l" r="r" t="t"/>
              <a:pathLst>
                <a:path extrusionOk="0" h="2138" w="2489">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42"/>
            <p:cNvSpPr/>
            <p:nvPr/>
          </p:nvSpPr>
          <p:spPr>
            <a:xfrm>
              <a:off x="3970950" y="2028275"/>
              <a:ext cx="62225" cy="53450"/>
            </a:xfrm>
            <a:custGeom>
              <a:rect b="b" l="l" r="r" t="t"/>
              <a:pathLst>
                <a:path extrusionOk="0" h="2138" w="2489">
                  <a:moveTo>
                    <a:pt x="1065" y="1"/>
                  </a:moveTo>
                  <a:cubicBezTo>
                    <a:pt x="472" y="1"/>
                    <a:pt x="1" y="480"/>
                    <a:pt x="1" y="1065"/>
                  </a:cubicBezTo>
                  <a:cubicBezTo>
                    <a:pt x="1" y="1709"/>
                    <a:pt x="526" y="2137"/>
                    <a:pt x="1072" y="2137"/>
                  </a:cubicBezTo>
                  <a:cubicBezTo>
                    <a:pt x="1332" y="2137"/>
                    <a:pt x="1598" y="2040"/>
                    <a:pt x="1813" y="1821"/>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42"/>
            <p:cNvSpPr/>
            <p:nvPr/>
          </p:nvSpPr>
          <p:spPr>
            <a:xfrm>
              <a:off x="3970950" y="2104500"/>
              <a:ext cx="62225" cy="53325"/>
            </a:xfrm>
            <a:custGeom>
              <a:rect b="b" l="l" r="r" t="t"/>
              <a:pathLst>
                <a:path extrusionOk="0" h="2133"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42"/>
            <p:cNvSpPr/>
            <p:nvPr/>
          </p:nvSpPr>
          <p:spPr>
            <a:xfrm>
              <a:off x="4046950" y="1876050"/>
              <a:ext cx="62425" cy="53275"/>
            </a:xfrm>
            <a:custGeom>
              <a:rect b="b" l="l" r="r" t="t"/>
              <a:pathLst>
                <a:path extrusionOk="0" h="2131" w="2497">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42"/>
            <p:cNvSpPr/>
            <p:nvPr/>
          </p:nvSpPr>
          <p:spPr>
            <a:xfrm>
              <a:off x="4046950" y="1952050"/>
              <a:ext cx="62425" cy="53450"/>
            </a:xfrm>
            <a:custGeom>
              <a:rect b="b" l="l" r="r" t="t"/>
              <a:pathLst>
                <a:path extrusionOk="0" h="2138" w="2497">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42"/>
            <p:cNvSpPr/>
            <p:nvPr/>
          </p:nvSpPr>
          <p:spPr>
            <a:xfrm>
              <a:off x="4046950" y="2028275"/>
              <a:ext cx="62425" cy="53450"/>
            </a:xfrm>
            <a:custGeom>
              <a:rect b="b" l="l" r="r" t="t"/>
              <a:pathLst>
                <a:path extrusionOk="0" h="2138" w="2497">
                  <a:moveTo>
                    <a:pt x="1074" y="1"/>
                  </a:moveTo>
                  <a:cubicBezTo>
                    <a:pt x="481" y="1"/>
                    <a:pt x="9" y="480"/>
                    <a:pt x="1" y="1065"/>
                  </a:cubicBezTo>
                  <a:cubicBezTo>
                    <a:pt x="1" y="1709"/>
                    <a:pt x="530" y="2137"/>
                    <a:pt x="1078" y="2137"/>
                  </a:cubicBezTo>
                  <a:cubicBezTo>
                    <a:pt x="1340" y="2137"/>
                    <a:pt x="1607" y="2040"/>
                    <a:pt x="1822" y="1821"/>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42"/>
            <p:cNvSpPr/>
            <p:nvPr/>
          </p:nvSpPr>
          <p:spPr>
            <a:xfrm>
              <a:off x="4046950" y="21045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42"/>
            <p:cNvSpPr/>
            <p:nvPr/>
          </p:nvSpPr>
          <p:spPr>
            <a:xfrm>
              <a:off x="4123175" y="172362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42"/>
            <p:cNvSpPr/>
            <p:nvPr/>
          </p:nvSpPr>
          <p:spPr>
            <a:xfrm>
              <a:off x="4123175" y="17998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42"/>
            <p:cNvSpPr/>
            <p:nvPr/>
          </p:nvSpPr>
          <p:spPr>
            <a:xfrm>
              <a:off x="4123175" y="1876050"/>
              <a:ext cx="62425" cy="53350"/>
            </a:xfrm>
            <a:custGeom>
              <a:rect b="b" l="l" r="r" t="t"/>
              <a:pathLst>
                <a:path extrusionOk="0" h="2134" w="2497">
                  <a:moveTo>
                    <a:pt x="1065" y="1"/>
                  </a:moveTo>
                  <a:cubicBezTo>
                    <a:pt x="480" y="1"/>
                    <a:pt x="0" y="472"/>
                    <a:pt x="0" y="1066"/>
                  </a:cubicBezTo>
                  <a:cubicBezTo>
                    <a:pt x="0" y="1709"/>
                    <a:pt x="526" y="2133"/>
                    <a:pt x="1074" y="2133"/>
                  </a:cubicBezTo>
                  <a:cubicBezTo>
                    <a:pt x="1336" y="2133"/>
                    <a:pt x="1604" y="2037"/>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42"/>
            <p:cNvSpPr/>
            <p:nvPr/>
          </p:nvSpPr>
          <p:spPr>
            <a:xfrm>
              <a:off x="4123175" y="1952050"/>
              <a:ext cx="62425" cy="53450"/>
            </a:xfrm>
            <a:custGeom>
              <a:rect b="b" l="l" r="r" t="t"/>
              <a:pathLst>
                <a:path extrusionOk="0" h="2138" w="2497">
                  <a:moveTo>
                    <a:pt x="1065" y="1"/>
                  </a:moveTo>
                  <a:cubicBezTo>
                    <a:pt x="480" y="9"/>
                    <a:pt x="0" y="481"/>
                    <a:pt x="0" y="1074"/>
                  </a:cubicBezTo>
                  <a:cubicBezTo>
                    <a:pt x="0" y="1712"/>
                    <a:pt x="525" y="2138"/>
                    <a:pt x="1073" y="2138"/>
                  </a:cubicBezTo>
                  <a:cubicBezTo>
                    <a:pt x="1335" y="2138"/>
                    <a:pt x="1603" y="2040"/>
                    <a:pt x="1821" y="1822"/>
                  </a:cubicBezTo>
                  <a:cubicBezTo>
                    <a:pt x="2496"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42"/>
            <p:cNvSpPr/>
            <p:nvPr/>
          </p:nvSpPr>
          <p:spPr>
            <a:xfrm>
              <a:off x="4123175" y="2028275"/>
              <a:ext cx="62425" cy="53450"/>
            </a:xfrm>
            <a:custGeom>
              <a:rect b="b" l="l" r="r" t="t"/>
              <a:pathLst>
                <a:path extrusionOk="0" h="2138" w="2497">
                  <a:moveTo>
                    <a:pt x="1065" y="1"/>
                  </a:moveTo>
                  <a:cubicBezTo>
                    <a:pt x="480" y="1"/>
                    <a:pt x="0" y="480"/>
                    <a:pt x="0" y="1065"/>
                  </a:cubicBezTo>
                  <a:cubicBezTo>
                    <a:pt x="0" y="1709"/>
                    <a:pt x="526" y="2137"/>
                    <a:pt x="1074" y="2137"/>
                  </a:cubicBezTo>
                  <a:cubicBezTo>
                    <a:pt x="1336" y="2137"/>
                    <a:pt x="1603" y="2040"/>
                    <a:pt x="1821" y="1821"/>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42"/>
            <p:cNvSpPr/>
            <p:nvPr/>
          </p:nvSpPr>
          <p:spPr>
            <a:xfrm>
              <a:off x="4123175"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42"/>
            <p:cNvSpPr/>
            <p:nvPr/>
          </p:nvSpPr>
          <p:spPr>
            <a:xfrm>
              <a:off x="4199400"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42"/>
            <p:cNvSpPr/>
            <p:nvPr/>
          </p:nvSpPr>
          <p:spPr>
            <a:xfrm>
              <a:off x="4199400"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42"/>
            <p:cNvSpPr/>
            <p:nvPr/>
          </p:nvSpPr>
          <p:spPr>
            <a:xfrm>
              <a:off x="4199400" y="1876050"/>
              <a:ext cx="62200" cy="53275"/>
            </a:xfrm>
            <a:custGeom>
              <a:rect b="b" l="l" r="r" t="t"/>
              <a:pathLst>
                <a:path extrusionOk="0" h="2131" w="2488">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42"/>
            <p:cNvSpPr/>
            <p:nvPr/>
          </p:nvSpPr>
          <p:spPr>
            <a:xfrm>
              <a:off x="4199400" y="1952050"/>
              <a:ext cx="62200" cy="53450"/>
            </a:xfrm>
            <a:custGeom>
              <a:rect b="b" l="l" r="r" t="t"/>
              <a:pathLst>
                <a:path extrusionOk="0" h="2138" w="2488">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42"/>
            <p:cNvSpPr/>
            <p:nvPr/>
          </p:nvSpPr>
          <p:spPr>
            <a:xfrm>
              <a:off x="4199400"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42"/>
            <p:cNvSpPr/>
            <p:nvPr/>
          </p:nvSpPr>
          <p:spPr>
            <a:xfrm>
              <a:off x="4199400" y="21045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42"/>
            <p:cNvSpPr/>
            <p:nvPr/>
          </p:nvSpPr>
          <p:spPr>
            <a:xfrm>
              <a:off x="4199400" y="2180700"/>
              <a:ext cx="62200" cy="53350"/>
            </a:xfrm>
            <a:custGeom>
              <a:rect b="b" l="l" r="r" t="t"/>
              <a:pathLst>
                <a:path extrusionOk="0" h="2134" w="2488">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42"/>
            <p:cNvSpPr/>
            <p:nvPr/>
          </p:nvSpPr>
          <p:spPr>
            <a:xfrm>
              <a:off x="4275600"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42"/>
            <p:cNvSpPr/>
            <p:nvPr/>
          </p:nvSpPr>
          <p:spPr>
            <a:xfrm>
              <a:off x="4275600"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42"/>
            <p:cNvSpPr/>
            <p:nvPr/>
          </p:nvSpPr>
          <p:spPr>
            <a:xfrm>
              <a:off x="4275600"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42"/>
            <p:cNvSpPr/>
            <p:nvPr/>
          </p:nvSpPr>
          <p:spPr>
            <a:xfrm>
              <a:off x="4275600"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29" y="2131"/>
                    <a:pt x="1597" y="2033"/>
                    <a:pt x="1813"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42"/>
            <p:cNvSpPr/>
            <p:nvPr/>
          </p:nvSpPr>
          <p:spPr>
            <a:xfrm>
              <a:off x="427560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3"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42"/>
            <p:cNvSpPr/>
            <p:nvPr/>
          </p:nvSpPr>
          <p:spPr>
            <a:xfrm>
              <a:off x="4275600"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3" y="1821"/>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42"/>
            <p:cNvSpPr/>
            <p:nvPr/>
          </p:nvSpPr>
          <p:spPr>
            <a:xfrm>
              <a:off x="4275600"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42"/>
            <p:cNvSpPr/>
            <p:nvPr/>
          </p:nvSpPr>
          <p:spPr>
            <a:xfrm>
              <a:off x="4275600"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42"/>
            <p:cNvSpPr/>
            <p:nvPr/>
          </p:nvSpPr>
          <p:spPr>
            <a:xfrm>
              <a:off x="4351600" y="2180700"/>
              <a:ext cx="62425" cy="53350"/>
            </a:xfrm>
            <a:custGeom>
              <a:rect b="b" l="l" r="r" t="t"/>
              <a:pathLst>
                <a:path extrusionOk="0" h="2134" w="2497">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42"/>
            <p:cNvSpPr/>
            <p:nvPr/>
          </p:nvSpPr>
          <p:spPr>
            <a:xfrm>
              <a:off x="4427825" y="1647400"/>
              <a:ext cx="62425" cy="53450"/>
            </a:xfrm>
            <a:custGeom>
              <a:rect b="b" l="l" r="r" t="t"/>
              <a:pathLst>
                <a:path extrusionOk="0" h="2138" w="2497">
                  <a:moveTo>
                    <a:pt x="1065" y="1"/>
                  </a:moveTo>
                  <a:cubicBezTo>
                    <a:pt x="480" y="9"/>
                    <a:pt x="9"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42"/>
            <p:cNvSpPr/>
            <p:nvPr/>
          </p:nvSpPr>
          <p:spPr>
            <a:xfrm>
              <a:off x="4427825" y="1723625"/>
              <a:ext cx="62425" cy="53350"/>
            </a:xfrm>
            <a:custGeom>
              <a:rect b="b" l="l" r="r" t="t"/>
              <a:pathLst>
                <a:path extrusionOk="0" h="2134" w="2497">
                  <a:moveTo>
                    <a:pt x="1065" y="1"/>
                  </a:moveTo>
                  <a:cubicBezTo>
                    <a:pt x="480" y="1"/>
                    <a:pt x="9"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42"/>
            <p:cNvSpPr/>
            <p:nvPr/>
          </p:nvSpPr>
          <p:spPr>
            <a:xfrm>
              <a:off x="4427825" y="1799850"/>
              <a:ext cx="62425" cy="53325"/>
            </a:xfrm>
            <a:custGeom>
              <a:rect b="b" l="l" r="r" t="t"/>
              <a:pathLst>
                <a:path extrusionOk="0" h="2133" w="2497">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42"/>
            <p:cNvSpPr/>
            <p:nvPr/>
          </p:nvSpPr>
          <p:spPr>
            <a:xfrm>
              <a:off x="4427825" y="1876050"/>
              <a:ext cx="62425" cy="53275"/>
            </a:xfrm>
            <a:custGeom>
              <a:rect b="b" l="l" r="r" t="t"/>
              <a:pathLst>
                <a:path extrusionOk="0" h="2131" w="2497">
                  <a:moveTo>
                    <a:pt x="1065" y="1"/>
                  </a:moveTo>
                  <a:cubicBezTo>
                    <a:pt x="480" y="1"/>
                    <a:pt x="9" y="472"/>
                    <a:pt x="1" y="1066"/>
                  </a:cubicBezTo>
                  <a:cubicBezTo>
                    <a:pt x="1" y="1707"/>
                    <a:pt x="523" y="2131"/>
                    <a:pt x="1070" y="2131"/>
                  </a:cubicBezTo>
                  <a:cubicBezTo>
                    <a:pt x="1333" y="2131"/>
                    <a:pt x="1602" y="2033"/>
                    <a:pt x="1822" y="1813"/>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42"/>
            <p:cNvSpPr/>
            <p:nvPr/>
          </p:nvSpPr>
          <p:spPr>
            <a:xfrm>
              <a:off x="4427825" y="1952050"/>
              <a:ext cx="62425" cy="53450"/>
            </a:xfrm>
            <a:custGeom>
              <a:rect b="b" l="l" r="r" t="t"/>
              <a:pathLst>
                <a:path extrusionOk="0" h="2138" w="2497">
                  <a:moveTo>
                    <a:pt x="1065" y="1"/>
                  </a:moveTo>
                  <a:cubicBezTo>
                    <a:pt x="480" y="9"/>
                    <a:pt x="9" y="481"/>
                    <a:pt x="1" y="1074"/>
                  </a:cubicBezTo>
                  <a:cubicBezTo>
                    <a:pt x="1" y="1712"/>
                    <a:pt x="525" y="2138"/>
                    <a:pt x="1073" y="2138"/>
                  </a:cubicBezTo>
                  <a:cubicBezTo>
                    <a:pt x="1335" y="2138"/>
                    <a:pt x="1603" y="2040"/>
                    <a:pt x="1822" y="1822"/>
                  </a:cubicBezTo>
                  <a:cubicBezTo>
                    <a:pt x="2496"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42"/>
            <p:cNvSpPr/>
            <p:nvPr/>
          </p:nvSpPr>
          <p:spPr>
            <a:xfrm>
              <a:off x="4427825" y="2028275"/>
              <a:ext cx="62425" cy="53450"/>
            </a:xfrm>
            <a:custGeom>
              <a:rect b="b" l="l" r="r" t="t"/>
              <a:pathLst>
                <a:path extrusionOk="0" h="2138" w="2497">
                  <a:moveTo>
                    <a:pt x="1065" y="1"/>
                  </a:moveTo>
                  <a:cubicBezTo>
                    <a:pt x="480" y="1"/>
                    <a:pt x="9" y="480"/>
                    <a:pt x="1" y="1065"/>
                  </a:cubicBezTo>
                  <a:cubicBezTo>
                    <a:pt x="1" y="1709"/>
                    <a:pt x="526" y="2137"/>
                    <a:pt x="1074" y="2137"/>
                  </a:cubicBezTo>
                  <a:cubicBezTo>
                    <a:pt x="1336" y="2137"/>
                    <a:pt x="1603" y="2040"/>
                    <a:pt x="1822" y="1821"/>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42"/>
            <p:cNvSpPr/>
            <p:nvPr/>
          </p:nvSpPr>
          <p:spPr>
            <a:xfrm>
              <a:off x="4427825" y="2104500"/>
              <a:ext cx="62425" cy="53325"/>
            </a:xfrm>
            <a:custGeom>
              <a:rect b="b" l="l" r="r" t="t"/>
              <a:pathLst>
                <a:path extrusionOk="0" h="2133" w="2497">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42"/>
            <p:cNvSpPr/>
            <p:nvPr/>
          </p:nvSpPr>
          <p:spPr>
            <a:xfrm>
              <a:off x="4427825" y="2180700"/>
              <a:ext cx="62425" cy="53350"/>
            </a:xfrm>
            <a:custGeom>
              <a:rect b="b" l="l" r="r" t="t"/>
              <a:pathLst>
                <a:path extrusionOk="0" h="2134" w="2497">
                  <a:moveTo>
                    <a:pt x="1065" y="1"/>
                  </a:moveTo>
                  <a:cubicBezTo>
                    <a:pt x="480" y="1"/>
                    <a:pt x="9" y="480"/>
                    <a:pt x="1" y="1066"/>
                  </a:cubicBezTo>
                  <a:cubicBezTo>
                    <a:pt x="1" y="1709"/>
                    <a:pt x="526" y="2133"/>
                    <a:pt x="1075" y="2133"/>
                  </a:cubicBezTo>
                  <a:cubicBezTo>
                    <a:pt x="1336" y="2133"/>
                    <a:pt x="1604" y="2037"/>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42"/>
            <p:cNvSpPr/>
            <p:nvPr/>
          </p:nvSpPr>
          <p:spPr>
            <a:xfrm>
              <a:off x="4427825" y="1571400"/>
              <a:ext cx="62350" cy="53250"/>
            </a:xfrm>
            <a:custGeom>
              <a:rect b="b" l="l" r="r" t="t"/>
              <a:pathLst>
                <a:path extrusionOk="0" h="2130" w="2494">
                  <a:moveTo>
                    <a:pt x="1075" y="1"/>
                  </a:moveTo>
                  <a:cubicBezTo>
                    <a:pt x="1072" y="1"/>
                    <a:pt x="1069" y="1"/>
                    <a:pt x="1065" y="1"/>
                  </a:cubicBezTo>
                  <a:cubicBezTo>
                    <a:pt x="480" y="1"/>
                    <a:pt x="9" y="472"/>
                    <a:pt x="1" y="1066"/>
                  </a:cubicBezTo>
                  <a:cubicBezTo>
                    <a:pt x="1" y="1703"/>
                    <a:pt x="525" y="2129"/>
                    <a:pt x="1073" y="2129"/>
                  </a:cubicBezTo>
                  <a:cubicBezTo>
                    <a:pt x="1335" y="2129"/>
                    <a:pt x="1603" y="2032"/>
                    <a:pt x="1822" y="1813"/>
                  </a:cubicBezTo>
                  <a:cubicBezTo>
                    <a:pt x="2494" y="1149"/>
                    <a:pt x="2020"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42"/>
            <p:cNvSpPr/>
            <p:nvPr/>
          </p:nvSpPr>
          <p:spPr>
            <a:xfrm>
              <a:off x="4351600" y="1571400"/>
              <a:ext cx="62425" cy="53250"/>
            </a:xfrm>
            <a:custGeom>
              <a:rect b="b" l="l" r="r" t="t"/>
              <a:pathLst>
                <a:path extrusionOk="0" h="2130" w="2497">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42"/>
            <p:cNvSpPr/>
            <p:nvPr/>
          </p:nvSpPr>
          <p:spPr>
            <a:xfrm>
              <a:off x="427560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42"/>
            <p:cNvSpPr/>
            <p:nvPr/>
          </p:nvSpPr>
          <p:spPr>
            <a:xfrm>
              <a:off x="427560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42"/>
            <p:cNvSpPr/>
            <p:nvPr/>
          </p:nvSpPr>
          <p:spPr>
            <a:xfrm>
              <a:off x="419940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42"/>
            <p:cNvSpPr/>
            <p:nvPr/>
          </p:nvSpPr>
          <p:spPr>
            <a:xfrm>
              <a:off x="4199400" y="1571400"/>
              <a:ext cx="62200" cy="53250"/>
            </a:xfrm>
            <a:custGeom>
              <a:rect b="b" l="l" r="r" t="t"/>
              <a:pathLst>
                <a:path extrusionOk="0" h="2130" w="2488">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42"/>
            <p:cNvSpPr/>
            <p:nvPr/>
          </p:nvSpPr>
          <p:spPr>
            <a:xfrm>
              <a:off x="419940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42"/>
            <p:cNvSpPr/>
            <p:nvPr/>
          </p:nvSpPr>
          <p:spPr>
            <a:xfrm>
              <a:off x="4199400"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42"/>
            <p:cNvSpPr/>
            <p:nvPr/>
          </p:nvSpPr>
          <p:spPr>
            <a:xfrm>
              <a:off x="4123175" y="2180700"/>
              <a:ext cx="62425" cy="53350"/>
            </a:xfrm>
            <a:custGeom>
              <a:rect b="b" l="l" r="r" t="t"/>
              <a:pathLst>
                <a:path extrusionOk="0" h="2134" w="2497">
                  <a:moveTo>
                    <a:pt x="1065" y="1"/>
                  </a:moveTo>
                  <a:cubicBezTo>
                    <a:pt x="480" y="1"/>
                    <a:pt x="0" y="480"/>
                    <a:pt x="0" y="1066"/>
                  </a:cubicBezTo>
                  <a:cubicBezTo>
                    <a:pt x="0" y="1709"/>
                    <a:pt x="526" y="2133"/>
                    <a:pt x="1074" y="2133"/>
                  </a:cubicBezTo>
                  <a:cubicBezTo>
                    <a:pt x="1336" y="2133"/>
                    <a:pt x="1604" y="2037"/>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42"/>
            <p:cNvSpPr/>
            <p:nvPr/>
          </p:nvSpPr>
          <p:spPr>
            <a:xfrm>
              <a:off x="4123175" y="1647400"/>
              <a:ext cx="62425" cy="53450"/>
            </a:xfrm>
            <a:custGeom>
              <a:rect b="b" l="l" r="r" t="t"/>
              <a:pathLst>
                <a:path extrusionOk="0" h="2138" w="2497">
                  <a:moveTo>
                    <a:pt x="1065" y="1"/>
                  </a:moveTo>
                  <a:cubicBezTo>
                    <a:pt x="480" y="1"/>
                    <a:pt x="0" y="481"/>
                    <a:pt x="0" y="1066"/>
                  </a:cubicBezTo>
                  <a:cubicBezTo>
                    <a:pt x="0" y="1710"/>
                    <a:pt x="526" y="2138"/>
                    <a:pt x="1074" y="2138"/>
                  </a:cubicBezTo>
                  <a:cubicBezTo>
                    <a:pt x="1336" y="2138"/>
                    <a:pt x="1603" y="2040"/>
                    <a:pt x="1821" y="1822"/>
                  </a:cubicBezTo>
                  <a:cubicBezTo>
                    <a:pt x="2496"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42"/>
            <p:cNvSpPr/>
            <p:nvPr/>
          </p:nvSpPr>
          <p:spPr>
            <a:xfrm>
              <a:off x="4123175" y="1571400"/>
              <a:ext cx="62425" cy="53250"/>
            </a:xfrm>
            <a:custGeom>
              <a:rect b="b" l="l" r="r" t="t"/>
              <a:pathLst>
                <a:path extrusionOk="0" h="2130" w="2497">
                  <a:moveTo>
                    <a:pt x="1065" y="1"/>
                  </a:moveTo>
                  <a:cubicBezTo>
                    <a:pt x="480" y="1"/>
                    <a:pt x="0" y="472"/>
                    <a:pt x="0" y="1066"/>
                  </a:cubicBezTo>
                  <a:cubicBezTo>
                    <a:pt x="0" y="1703"/>
                    <a:pt x="525" y="2129"/>
                    <a:pt x="1073" y="2129"/>
                  </a:cubicBezTo>
                  <a:cubicBezTo>
                    <a:pt x="1335" y="2129"/>
                    <a:pt x="1603" y="2032"/>
                    <a:pt x="1821" y="1813"/>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42"/>
            <p:cNvSpPr/>
            <p:nvPr/>
          </p:nvSpPr>
          <p:spPr>
            <a:xfrm>
              <a:off x="4123175" y="14952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4" y="2036"/>
                    <a:pt x="1821"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42"/>
            <p:cNvSpPr/>
            <p:nvPr/>
          </p:nvSpPr>
          <p:spPr>
            <a:xfrm>
              <a:off x="4123175" y="141897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4" y="2037"/>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42"/>
            <p:cNvSpPr/>
            <p:nvPr/>
          </p:nvSpPr>
          <p:spPr>
            <a:xfrm>
              <a:off x="4123175" y="1342750"/>
              <a:ext cx="62425" cy="53450"/>
            </a:xfrm>
            <a:custGeom>
              <a:rect b="b" l="l" r="r" t="t"/>
              <a:pathLst>
                <a:path extrusionOk="0" h="2138" w="2497">
                  <a:moveTo>
                    <a:pt x="1065" y="1"/>
                  </a:moveTo>
                  <a:cubicBezTo>
                    <a:pt x="480" y="1"/>
                    <a:pt x="0" y="481"/>
                    <a:pt x="0" y="1066"/>
                  </a:cubicBezTo>
                  <a:cubicBezTo>
                    <a:pt x="0" y="1710"/>
                    <a:pt x="526" y="2138"/>
                    <a:pt x="1074" y="2138"/>
                  </a:cubicBezTo>
                  <a:cubicBezTo>
                    <a:pt x="1336" y="2138"/>
                    <a:pt x="1603" y="2040"/>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42"/>
            <p:cNvSpPr/>
            <p:nvPr/>
          </p:nvSpPr>
          <p:spPr>
            <a:xfrm>
              <a:off x="4046950" y="2180700"/>
              <a:ext cx="62425" cy="53350"/>
            </a:xfrm>
            <a:custGeom>
              <a:rect b="b" l="l" r="r" t="t"/>
              <a:pathLst>
                <a:path extrusionOk="0" h="2134" w="2497">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42"/>
            <p:cNvSpPr/>
            <p:nvPr/>
          </p:nvSpPr>
          <p:spPr>
            <a:xfrm>
              <a:off x="4046950" y="17998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42"/>
            <p:cNvSpPr/>
            <p:nvPr/>
          </p:nvSpPr>
          <p:spPr>
            <a:xfrm>
              <a:off x="4046950" y="1723625"/>
              <a:ext cx="62425" cy="53350"/>
            </a:xfrm>
            <a:custGeom>
              <a:rect b="b" l="l" r="r" t="t"/>
              <a:pathLst>
                <a:path extrusionOk="0" h="2134" w="2497">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42"/>
            <p:cNvSpPr/>
            <p:nvPr/>
          </p:nvSpPr>
          <p:spPr>
            <a:xfrm>
              <a:off x="4046950" y="1647400"/>
              <a:ext cx="62425" cy="53450"/>
            </a:xfrm>
            <a:custGeom>
              <a:rect b="b" l="l" r="r" t="t"/>
              <a:pathLst>
                <a:path extrusionOk="0" h="2138" w="2497">
                  <a:moveTo>
                    <a:pt x="1074" y="1"/>
                  </a:moveTo>
                  <a:cubicBezTo>
                    <a:pt x="481" y="9"/>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42"/>
            <p:cNvSpPr/>
            <p:nvPr/>
          </p:nvSpPr>
          <p:spPr>
            <a:xfrm>
              <a:off x="4046950" y="1571400"/>
              <a:ext cx="62425" cy="53250"/>
            </a:xfrm>
            <a:custGeom>
              <a:rect b="b" l="l" r="r" t="t"/>
              <a:pathLst>
                <a:path extrusionOk="0" h="2130" w="2497">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42"/>
            <p:cNvSpPr/>
            <p:nvPr/>
          </p:nvSpPr>
          <p:spPr>
            <a:xfrm>
              <a:off x="4046950" y="14952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42"/>
            <p:cNvSpPr/>
            <p:nvPr/>
          </p:nvSpPr>
          <p:spPr>
            <a:xfrm>
              <a:off x="4046950" y="1418975"/>
              <a:ext cx="62425" cy="53350"/>
            </a:xfrm>
            <a:custGeom>
              <a:rect b="b" l="l" r="r" t="t"/>
              <a:pathLst>
                <a:path extrusionOk="0" h="2134" w="2497">
                  <a:moveTo>
                    <a:pt x="1074" y="1"/>
                  </a:moveTo>
                  <a:cubicBezTo>
                    <a:pt x="481" y="1"/>
                    <a:pt x="9" y="480"/>
                    <a:pt x="1" y="1065"/>
                  </a:cubicBezTo>
                  <a:cubicBezTo>
                    <a:pt x="1" y="1709"/>
                    <a:pt x="530" y="2133"/>
                    <a:pt x="1079" y="2133"/>
                  </a:cubicBezTo>
                  <a:cubicBezTo>
                    <a:pt x="1340" y="2133"/>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42"/>
            <p:cNvSpPr/>
            <p:nvPr/>
          </p:nvSpPr>
          <p:spPr>
            <a:xfrm>
              <a:off x="4046950" y="1342750"/>
              <a:ext cx="62425" cy="53450"/>
            </a:xfrm>
            <a:custGeom>
              <a:rect b="b" l="l" r="r" t="t"/>
              <a:pathLst>
                <a:path extrusionOk="0" h="2138" w="2497">
                  <a:moveTo>
                    <a:pt x="1074" y="1"/>
                  </a:moveTo>
                  <a:cubicBezTo>
                    <a:pt x="481" y="1"/>
                    <a:pt x="9" y="481"/>
                    <a:pt x="1" y="1066"/>
                  </a:cubicBezTo>
                  <a:cubicBezTo>
                    <a:pt x="1" y="1710"/>
                    <a:pt x="530" y="2138"/>
                    <a:pt x="1078" y="2138"/>
                  </a:cubicBezTo>
                  <a:cubicBezTo>
                    <a:pt x="1340" y="2138"/>
                    <a:pt x="1607"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42"/>
            <p:cNvSpPr/>
            <p:nvPr/>
          </p:nvSpPr>
          <p:spPr>
            <a:xfrm>
              <a:off x="3970950" y="2256925"/>
              <a:ext cx="62350" cy="53425"/>
            </a:xfrm>
            <a:custGeom>
              <a:rect b="b" l="l" r="r" t="t"/>
              <a:pathLst>
                <a:path extrusionOk="0" h="2137" w="2494">
                  <a:moveTo>
                    <a:pt x="1075" y="0"/>
                  </a:moveTo>
                  <a:cubicBezTo>
                    <a:pt x="1072" y="0"/>
                    <a:pt x="1069" y="0"/>
                    <a:pt x="1065" y="0"/>
                  </a:cubicBezTo>
                  <a:cubicBezTo>
                    <a:pt x="472" y="0"/>
                    <a:pt x="1" y="480"/>
                    <a:pt x="1" y="1065"/>
                  </a:cubicBezTo>
                  <a:cubicBezTo>
                    <a:pt x="1" y="1709"/>
                    <a:pt x="526" y="2137"/>
                    <a:pt x="1074" y="2137"/>
                  </a:cubicBezTo>
                  <a:cubicBezTo>
                    <a:pt x="1336" y="2137"/>
                    <a:pt x="1603" y="2039"/>
                    <a:pt x="1822"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42"/>
            <p:cNvSpPr/>
            <p:nvPr/>
          </p:nvSpPr>
          <p:spPr>
            <a:xfrm>
              <a:off x="3970950" y="2180700"/>
              <a:ext cx="62225" cy="53350"/>
            </a:xfrm>
            <a:custGeom>
              <a:rect b="b" l="l" r="r" t="t"/>
              <a:pathLst>
                <a:path extrusionOk="0" h="2134" w="2489">
                  <a:moveTo>
                    <a:pt x="1065" y="1"/>
                  </a:moveTo>
                  <a:cubicBezTo>
                    <a:pt x="472" y="1"/>
                    <a:pt x="1" y="480"/>
                    <a:pt x="1" y="1066"/>
                  </a:cubicBezTo>
                  <a:cubicBezTo>
                    <a:pt x="1" y="1709"/>
                    <a:pt x="526" y="2133"/>
                    <a:pt x="1072" y="2133"/>
                  </a:cubicBezTo>
                  <a:cubicBezTo>
                    <a:pt x="1333" y="2133"/>
                    <a:pt x="1598" y="2037"/>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42"/>
            <p:cNvSpPr/>
            <p:nvPr/>
          </p:nvSpPr>
          <p:spPr>
            <a:xfrm>
              <a:off x="3970950" y="1799850"/>
              <a:ext cx="62225" cy="53325"/>
            </a:xfrm>
            <a:custGeom>
              <a:rect b="b" l="l" r="r" t="t"/>
              <a:pathLst>
                <a:path extrusionOk="0" h="2133"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42"/>
            <p:cNvSpPr/>
            <p:nvPr/>
          </p:nvSpPr>
          <p:spPr>
            <a:xfrm>
              <a:off x="3970950" y="1647400"/>
              <a:ext cx="62225" cy="53450"/>
            </a:xfrm>
            <a:custGeom>
              <a:rect b="b" l="l" r="r" t="t"/>
              <a:pathLst>
                <a:path extrusionOk="0" h="2138" w="2489">
                  <a:moveTo>
                    <a:pt x="1065" y="1"/>
                  </a:moveTo>
                  <a:cubicBezTo>
                    <a:pt x="472" y="1"/>
                    <a:pt x="1" y="481"/>
                    <a:pt x="1" y="1066"/>
                  </a:cubicBezTo>
                  <a:cubicBezTo>
                    <a:pt x="1" y="1710"/>
                    <a:pt x="526" y="2138"/>
                    <a:pt x="1072" y="2138"/>
                  </a:cubicBezTo>
                  <a:cubicBezTo>
                    <a:pt x="1332" y="2138"/>
                    <a:pt x="1598" y="2040"/>
                    <a:pt x="1813"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42"/>
            <p:cNvSpPr/>
            <p:nvPr/>
          </p:nvSpPr>
          <p:spPr>
            <a:xfrm>
              <a:off x="3970950" y="1571400"/>
              <a:ext cx="62225" cy="53250"/>
            </a:xfrm>
            <a:custGeom>
              <a:rect b="b" l="l" r="r" t="t"/>
              <a:pathLst>
                <a:path extrusionOk="0" h="2130" w="2489">
                  <a:moveTo>
                    <a:pt x="1065" y="1"/>
                  </a:moveTo>
                  <a:cubicBezTo>
                    <a:pt x="472" y="1"/>
                    <a:pt x="1" y="472"/>
                    <a:pt x="1" y="1066"/>
                  </a:cubicBezTo>
                  <a:cubicBezTo>
                    <a:pt x="1" y="1703"/>
                    <a:pt x="525" y="2129"/>
                    <a:pt x="1071" y="2129"/>
                  </a:cubicBezTo>
                  <a:cubicBezTo>
                    <a:pt x="1332" y="2129"/>
                    <a:pt x="1598" y="2032"/>
                    <a:pt x="1813" y="1813"/>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42"/>
            <p:cNvSpPr/>
            <p:nvPr/>
          </p:nvSpPr>
          <p:spPr>
            <a:xfrm>
              <a:off x="3970950" y="1495200"/>
              <a:ext cx="62225" cy="53325"/>
            </a:xfrm>
            <a:custGeom>
              <a:rect b="b" l="l" r="r" t="t"/>
              <a:pathLst>
                <a:path extrusionOk="0" h="2133" w="2489">
                  <a:moveTo>
                    <a:pt x="1065" y="0"/>
                  </a:moveTo>
                  <a:cubicBezTo>
                    <a:pt x="472" y="0"/>
                    <a:pt x="1" y="480"/>
                    <a:pt x="1" y="1065"/>
                  </a:cubicBezTo>
                  <a:cubicBezTo>
                    <a:pt x="1" y="1709"/>
                    <a:pt x="526" y="2133"/>
                    <a:pt x="1072" y="2133"/>
                  </a:cubicBezTo>
                  <a:cubicBezTo>
                    <a:pt x="1333" y="2133"/>
                    <a:pt x="1598" y="2036"/>
                    <a:pt x="1813"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42"/>
            <p:cNvSpPr/>
            <p:nvPr/>
          </p:nvSpPr>
          <p:spPr>
            <a:xfrm>
              <a:off x="3970950" y="1418975"/>
              <a:ext cx="62225" cy="53350"/>
            </a:xfrm>
            <a:custGeom>
              <a:rect b="b" l="l" r="r" t="t"/>
              <a:pathLst>
                <a:path extrusionOk="0" h="2134" w="2489">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42"/>
            <p:cNvSpPr/>
            <p:nvPr/>
          </p:nvSpPr>
          <p:spPr>
            <a:xfrm>
              <a:off x="3970950" y="1342750"/>
              <a:ext cx="62225" cy="53450"/>
            </a:xfrm>
            <a:custGeom>
              <a:rect b="b" l="l" r="r" t="t"/>
              <a:pathLst>
                <a:path extrusionOk="0" h="2138" w="2489">
                  <a:moveTo>
                    <a:pt x="1065" y="1"/>
                  </a:moveTo>
                  <a:cubicBezTo>
                    <a:pt x="472" y="1"/>
                    <a:pt x="1" y="481"/>
                    <a:pt x="1" y="1066"/>
                  </a:cubicBezTo>
                  <a:cubicBezTo>
                    <a:pt x="1" y="1710"/>
                    <a:pt x="526" y="2138"/>
                    <a:pt x="1072" y="2138"/>
                  </a:cubicBezTo>
                  <a:cubicBezTo>
                    <a:pt x="1332" y="2138"/>
                    <a:pt x="1598" y="2040"/>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42"/>
            <p:cNvSpPr/>
            <p:nvPr/>
          </p:nvSpPr>
          <p:spPr>
            <a:xfrm>
              <a:off x="3970950" y="1114325"/>
              <a:ext cx="62225" cy="53350"/>
            </a:xfrm>
            <a:custGeom>
              <a:rect b="b" l="l" r="r" t="t"/>
              <a:pathLst>
                <a:path extrusionOk="0" h="2134" w="2489">
                  <a:moveTo>
                    <a:pt x="1065" y="1"/>
                  </a:moveTo>
                  <a:cubicBezTo>
                    <a:pt x="472" y="1"/>
                    <a:pt x="1" y="480"/>
                    <a:pt x="1" y="1065"/>
                  </a:cubicBezTo>
                  <a:cubicBezTo>
                    <a:pt x="1" y="1709"/>
                    <a:pt x="526" y="2133"/>
                    <a:pt x="1072" y="2133"/>
                  </a:cubicBezTo>
                  <a:cubicBezTo>
                    <a:pt x="1333" y="2133"/>
                    <a:pt x="1598" y="2037"/>
                    <a:pt x="1813"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42"/>
            <p:cNvSpPr/>
            <p:nvPr/>
          </p:nvSpPr>
          <p:spPr>
            <a:xfrm>
              <a:off x="3894725" y="21045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42"/>
            <p:cNvSpPr/>
            <p:nvPr/>
          </p:nvSpPr>
          <p:spPr>
            <a:xfrm>
              <a:off x="3894725" y="1876050"/>
              <a:ext cx="62225" cy="53275"/>
            </a:xfrm>
            <a:custGeom>
              <a:rect b="b" l="l" r="r" t="t"/>
              <a:pathLst>
                <a:path extrusionOk="0" h="2131" w="2489">
                  <a:moveTo>
                    <a:pt x="1066" y="1"/>
                  </a:moveTo>
                  <a:cubicBezTo>
                    <a:pt x="481" y="1"/>
                    <a:pt x="1" y="472"/>
                    <a:pt x="1" y="1066"/>
                  </a:cubicBezTo>
                  <a:cubicBezTo>
                    <a:pt x="1" y="1707"/>
                    <a:pt x="523" y="2131"/>
                    <a:pt x="1070" y="2131"/>
                  </a:cubicBezTo>
                  <a:cubicBezTo>
                    <a:pt x="1334" y="2131"/>
                    <a:pt x="1603" y="2033"/>
                    <a:pt x="1822" y="1813"/>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42"/>
            <p:cNvSpPr/>
            <p:nvPr/>
          </p:nvSpPr>
          <p:spPr>
            <a:xfrm>
              <a:off x="3894725" y="179985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42"/>
            <p:cNvSpPr/>
            <p:nvPr/>
          </p:nvSpPr>
          <p:spPr>
            <a:xfrm>
              <a:off x="3894725" y="172362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42"/>
            <p:cNvSpPr/>
            <p:nvPr/>
          </p:nvSpPr>
          <p:spPr>
            <a:xfrm>
              <a:off x="3894725" y="1647400"/>
              <a:ext cx="62225" cy="53450"/>
            </a:xfrm>
            <a:custGeom>
              <a:rect b="b" l="l" r="r" t="t"/>
              <a:pathLst>
                <a:path extrusionOk="0" h="2138" w="2489">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42"/>
            <p:cNvSpPr/>
            <p:nvPr/>
          </p:nvSpPr>
          <p:spPr>
            <a:xfrm>
              <a:off x="3894725" y="1571400"/>
              <a:ext cx="62175" cy="53250"/>
            </a:xfrm>
            <a:custGeom>
              <a:rect b="b" l="l" r="r" t="t"/>
              <a:pathLst>
                <a:path extrusionOk="0" h="2130" w="2487">
                  <a:moveTo>
                    <a:pt x="1076" y="1"/>
                  </a:moveTo>
                  <a:cubicBezTo>
                    <a:pt x="1073" y="1"/>
                    <a:pt x="1069" y="1"/>
                    <a:pt x="1066" y="1"/>
                  </a:cubicBezTo>
                  <a:cubicBezTo>
                    <a:pt x="481" y="1"/>
                    <a:pt x="1" y="472"/>
                    <a:pt x="1" y="1066"/>
                  </a:cubicBezTo>
                  <a:cubicBezTo>
                    <a:pt x="1" y="1703"/>
                    <a:pt x="525" y="2129"/>
                    <a:pt x="1074" y="2129"/>
                  </a:cubicBezTo>
                  <a:cubicBezTo>
                    <a:pt x="1336" y="2129"/>
                    <a:pt x="1604" y="2032"/>
                    <a:pt x="1822" y="1813"/>
                  </a:cubicBezTo>
                  <a:cubicBezTo>
                    <a:pt x="2486" y="1149"/>
                    <a:pt x="2020" y="1"/>
                    <a:pt x="107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42"/>
            <p:cNvSpPr/>
            <p:nvPr/>
          </p:nvSpPr>
          <p:spPr>
            <a:xfrm>
              <a:off x="3894725" y="14952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42"/>
            <p:cNvSpPr/>
            <p:nvPr/>
          </p:nvSpPr>
          <p:spPr>
            <a:xfrm>
              <a:off x="3894725" y="141897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42"/>
            <p:cNvSpPr/>
            <p:nvPr/>
          </p:nvSpPr>
          <p:spPr>
            <a:xfrm>
              <a:off x="3894725" y="1342750"/>
              <a:ext cx="62225" cy="53450"/>
            </a:xfrm>
            <a:custGeom>
              <a:rect b="b" l="l" r="r" t="t"/>
              <a:pathLst>
                <a:path extrusionOk="0" h="2138" w="2489">
                  <a:moveTo>
                    <a:pt x="1066" y="1"/>
                  </a:moveTo>
                  <a:cubicBezTo>
                    <a:pt x="481" y="1"/>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42"/>
            <p:cNvSpPr/>
            <p:nvPr/>
          </p:nvSpPr>
          <p:spPr>
            <a:xfrm>
              <a:off x="3894725" y="111432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42"/>
            <p:cNvSpPr/>
            <p:nvPr/>
          </p:nvSpPr>
          <p:spPr>
            <a:xfrm>
              <a:off x="3818525"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42"/>
            <p:cNvSpPr/>
            <p:nvPr/>
          </p:nvSpPr>
          <p:spPr>
            <a:xfrm>
              <a:off x="3818525" y="2180700"/>
              <a:ext cx="62225" cy="53350"/>
            </a:xfrm>
            <a:custGeom>
              <a:rect b="b" l="l" r="r" t="t"/>
              <a:pathLst>
                <a:path extrusionOk="0" h="2134" w="2489">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42"/>
            <p:cNvSpPr/>
            <p:nvPr/>
          </p:nvSpPr>
          <p:spPr>
            <a:xfrm>
              <a:off x="3818525"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42"/>
            <p:cNvSpPr/>
            <p:nvPr/>
          </p:nvSpPr>
          <p:spPr>
            <a:xfrm>
              <a:off x="3818525" y="1876050"/>
              <a:ext cx="62225" cy="53275"/>
            </a:xfrm>
            <a:custGeom>
              <a:rect b="b" l="l" r="r" t="t"/>
              <a:pathLst>
                <a:path extrusionOk="0" h="2131" w="2489">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42"/>
            <p:cNvSpPr/>
            <p:nvPr/>
          </p:nvSpPr>
          <p:spPr>
            <a:xfrm>
              <a:off x="3818525" y="17236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42"/>
            <p:cNvSpPr/>
            <p:nvPr/>
          </p:nvSpPr>
          <p:spPr>
            <a:xfrm>
              <a:off x="3818525"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42"/>
            <p:cNvSpPr/>
            <p:nvPr/>
          </p:nvSpPr>
          <p:spPr>
            <a:xfrm>
              <a:off x="3818525" y="1571400"/>
              <a:ext cx="62225" cy="53250"/>
            </a:xfrm>
            <a:custGeom>
              <a:rect b="b" l="l" r="r" t="t"/>
              <a:pathLst>
                <a:path extrusionOk="0" h="2130" w="2489">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42"/>
            <p:cNvSpPr/>
            <p:nvPr/>
          </p:nvSpPr>
          <p:spPr>
            <a:xfrm>
              <a:off x="3818525" y="14952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42"/>
            <p:cNvSpPr/>
            <p:nvPr/>
          </p:nvSpPr>
          <p:spPr>
            <a:xfrm>
              <a:off x="3818525"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42"/>
            <p:cNvSpPr/>
            <p:nvPr/>
          </p:nvSpPr>
          <p:spPr>
            <a:xfrm>
              <a:off x="3818525" y="11905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42"/>
            <p:cNvSpPr/>
            <p:nvPr/>
          </p:nvSpPr>
          <p:spPr>
            <a:xfrm>
              <a:off x="3818525" y="11143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42"/>
            <p:cNvSpPr/>
            <p:nvPr/>
          </p:nvSpPr>
          <p:spPr>
            <a:xfrm>
              <a:off x="3742300" y="2180700"/>
              <a:ext cx="62225" cy="53350"/>
            </a:xfrm>
            <a:custGeom>
              <a:rect b="b" l="l" r="r" t="t"/>
              <a:pathLst>
                <a:path extrusionOk="0" h="2134" w="2489">
                  <a:moveTo>
                    <a:pt x="1066" y="1"/>
                  </a:moveTo>
                  <a:cubicBezTo>
                    <a:pt x="481"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42"/>
            <p:cNvSpPr/>
            <p:nvPr/>
          </p:nvSpPr>
          <p:spPr>
            <a:xfrm>
              <a:off x="3742300" y="2104500"/>
              <a:ext cx="62225" cy="53325"/>
            </a:xfrm>
            <a:custGeom>
              <a:rect b="b" l="l" r="r" t="t"/>
              <a:pathLst>
                <a:path extrusionOk="0" h="2133" w="2489">
                  <a:moveTo>
                    <a:pt x="1066" y="0"/>
                  </a:moveTo>
                  <a:cubicBezTo>
                    <a:pt x="481" y="0"/>
                    <a:pt x="1" y="480"/>
                    <a:pt x="1" y="1065"/>
                  </a:cubicBezTo>
                  <a:cubicBezTo>
                    <a:pt x="1" y="1709"/>
                    <a:pt x="526" y="2133"/>
                    <a:pt x="1072" y="2133"/>
                  </a:cubicBezTo>
                  <a:cubicBezTo>
                    <a:pt x="1333" y="2133"/>
                    <a:pt x="1598" y="2036"/>
                    <a:pt x="1814" y="1821"/>
                  </a:cubicBezTo>
                  <a:cubicBezTo>
                    <a:pt x="2489"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42"/>
            <p:cNvSpPr/>
            <p:nvPr/>
          </p:nvSpPr>
          <p:spPr>
            <a:xfrm>
              <a:off x="3742300" y="1876050"/>
              <a:ext cx="62225" cy="53300"/>
            </a:xfrm>
            <a:custGeom>
              <a:rect b="b" l="l" r="r" t="t"/>
              <a:pathLst>
                <a:path extrusionOk="0" h="2132" w="2489">
                  <a:moveTo>
                    <a:pt x="1066" y="1"/>
                  </a:moveTo>
                  <a:cubicBezTo>
                    <a:pt x="481" y="1"/>
                    <a:pt x="1" y="472"/>
                    <a:pt x="1" y="1066"/>
                  </a:cubicBezTo>
                  <a:cubicBezTo>
                    <a:pt x="1" y="1705"/>
                    <a:pt x="528" y="2132"/>
                    <a:pt x="1076" y="2132"/>
                  </a:cubicBezTo>
                  <a:cubicBezTo>
                    <a:pt x="1335" y="2132"/>
                    <a:pt x="1599" y="2036"/>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42"/>
            <p:cNvSpPr/>
            <p:nvPr/>
          </p:nvSpPr>
          <p:spPr>
            <a:xfrm>
              <a:off x="3742300" y="1799850"/>
              <a:ext cx="62225" cy="53325"/>
            </a:xfrm>
            <a:custGeom>
              <a:rect b="b" l="l" r="r" t="t"/>
              <a:pathLst>
                <a:path extrusionOk="0" h="2133" w="2489">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42"/>
            <p:cNvSpPr/>
            <p:nvPr/>
          </p:nvSpPr>
          <p:spPr>
            <a:xfrm>
              <a:off x="3742300" y="1723625"/>
              <a:ext cx="62225" cy="53350"/>
            </a:xfrm>
            <a:custGeom>
              <a:rect b="b" l="l" r="r" t="t"/>
              <a:pathLst>
                <a:path extrusionOk="0" h="2134" w="2489">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42"/>
            <p:cNvSpPr/>
            <p:nvPr/>
          </p:nvSpPr>
          <p:spPr>
            <a:xfrm>
              <a:off x="3742300" y="1647400"/>
              <a:ext cx="62225" cy="53450"/>
            </a:xfrm>
            <a:custGeom>
              <a:rect b="b" l="l" r="r" t="t"/>
              <a:pathLst>
                <a:path extrusionOk="0" h="2138" w="2489">
                  <a:moveTo>
                    <a:pt x="1066" y="1"/>
                  </a:moveTo>
                  <a:cubicBezTo>
                    <a:pt x="481" y="1"/>
                    <a:pt x="1" y="481"/>
                    <a:pt x="1" y="1066"/>
                  </a:cubicBezTo>
                  <a:cubicBezTo>
                    <a:pt x="1" y="1710"/>
                    <a:pt x="526" y="2138"/>
                    <a:pt x="1072" y="2138"/>
                  </a:cubicBezTo>
                  <a:cubicBezTo>
                    <a:pt x="1333" y="2138"/>
                    <a:pt x="1598" y="2040"/>
                    <a:pt x="1814" y="1822"/>
                  </a:cubicBezTo>
                  <a:cubicBezTo>
                    <a:pt x="2489"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42"/>
            <p:cNvSpPr/>
            <p:nvPr/>
          </p:nvSpPr>
          <p:spPr>
            <a:xfrm>
              <a:off x="3742300" y="1571400"/>
              <a:ext cx="62225" cy="53250"/>
            </a:xfrm>
            <a:custGeom>
              <a:rect b="b" l="l" r="r" t="t"/>
              <a:pathLst>
                <a:path extrusionOk="0" h="2130" w="2489">
                  <a:moveTo>
                    <a:pt x="1066" y="1"/>
                  </a:moveTo>
                  <a:cubicBezTo>
                    <a:pt x="481"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42"/>
            <p:cNvSpPr/>
            <p:nvPr/>
          </p:nvSpPr>
          <p:spPr>
            <a:xfrm>
              <a:off x="3742300" y="1495200"/>
              <a:ext cx="62225" cy="53325"/>
            </a:xfrm>
            <a:custGeom>
              <a:rect b="b" l="l" r="r" t="t"/>
              <a:pathLst>
                <a:path extrusionOk="0" h="2133" w="2489">
                  <a:moveTo>
                    <a:pt x="1066" y="0"/>
                  </a:moveTo>
                  <a:cubicBezTo>
                    <a:pt x="481" y="0"/>
                    <a:pt x="1" y="472"/>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42"/>
            <p:cNvSpPr/>
            <p:nvPr/>
          </p:nvSpPr>
          <p:spPr>
            <a:xfrm>
              <a:off x="3742300" y="1114325"/>
              <a:ext cx="62225" cy="53350"/>
            </a:xfrm>
            <a:custGeom>
              <a:rect b="b" l="l" r="r" t="t"/>
              <a:pathLst>
                <a:path extrusionOk="0" h="2134" w="2489">
                  <a:moveTo>
                    <a:pt x="1066" y="1"/>
                  </a:moveTo>
                  <a:cubicBezTo>
                    <a:pt x="481" y="1"/>
                    <a:pt x="1" y="480"/>
                    <a:pt x="1" y="1065"/>
                  </a:cubicBezTo>
                  <a:cubicBezTo>
                    <a:pt x="1" y="1709"/>
                    <a:pt x="526" y="2133"/>
                    <a:pt x="1072" y="2133"/>
                  </a:cubicBezTo>
                  <a:cubicBezTo>
                    <a:pt x="1333" y="2133"/>
                    <a:pt x="1598" y="2037"/>
                    <a:pt x="1814"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42"/>
            <p:cNvSpPr/>
            <p:nvPr/>
          </p:nvSpPr>
          <p:spPr>
            <a:xfrm>
              <a:off x="3666100" y="21045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42"/>
            <p:cNvSpPr/>
            <p:nvPr/>
          </p:nvSpPr>
          <p:spPr>
            <a:xfrm>
              <a:off x="3666100" y="2028275"/>
              <a:ext cx="62200" cy="53450"/>
            </a:xfrm>
            <a:custGeom>
              <a:rect b="b" l="l" r="r" t="t"/>
              <a:pathLst>
                <a:path extrusionOk="0" h="2138" w="2488">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42"/>
            <p:cNvSpPr/>
            <p:nvPr/>
          </p:nvSpPr>
          <p:spPr>
            <a:xfrm>
              <a:off x="3666100" y="1876050"/>
              <a:ext cx="62200" cy="53275"/>
            </a:xfrm>
            <a:custGeom>
              <a:rect b="b" l="l" r="r" t="t"/>
              <a:pathLst>
                <a:path extrusionOk="0" h="2131" w="2488">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42"/>
            <p:cNvSpPr/>
            <p:nvPr/>
          </p:nvSpPr>
          <p:spPr>
            <a:xfrm>
              <a:off x="3666100" y="1647400"/>
              <a:ext cx="62200" cy="53450"/>
            </a:xfrm>
            <a:custGeom>
              <a:rect b="b" l="l" r="r" t="t"/>
              <a:pathLst>
                <a:path extrusionOk="0" h="2138" w="2488">
                  <a:moveTo>
                    <a:pt x="1065" y="1"/>
                  </a:moveTo>
                  <a:cubicBezTo>
                    <a:pt x="480" y="1"/>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42"/>
            <p:cNvSpPr/>
            <p:nvPr/>
          </p:nvSpPr>
          <p:spPr>
            <a:xfrm>
              <a:off x="3666100" y="1571400"/>
              <a:ext cx="62150" cy="53250"/>
            </a:xfrm>
            <a:custGeom>
              <a:rect b="b" l="l" r="r" t="t"/>
              <a:pathLst>
                <a:path extrusionOk="0" h="2130" w="2486">
                  <a:moveTo>
                    <a:pt x="1075" y="1"/>
                  </a:moveTo>
                  <a:cubicBezTo>
                    <a:pt x="1072" y="1"/>
                    <a:pt x="1069" y="1"/>
                    <a:pt x="1065" y="1"/>
                  </a:cubicBezTo>
                  <a:cubicBezTo>
                    <a:pt x="480" y="1"/>
                    <a:pt x="0" y="472"/>
                    <a:pt x="0" y="1066"/>
                  </a:cubicBezTo>
                  <a:cubicBezTo>
                    <a:pt x="0" y="1703"/>
                    <a:pt x="525" y="2129"/>
                    <a:pt x="1073" y="2129"/>
                  </a:cubicBezTo>
                  <a:cubicBezTo>
                    <a:pt x="1335" y="2129"/>
                    <a:pt x="1603" y="2032"/>
                    <a:pt x="1821" y="1813"/>
                  </a:cubicBezTo>
                  <a:cubicBezTo>
                    <a:pt x="2486" y="1149"/>
                    <a:pt x="2020"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42"/>
            <p:cNvSpPr/>
            <p:nvPr/>
          </p:nvSpPr>
          <p:spPr>
            <a:xfrm>
              <a:off x="3589875"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42"/>
            <p:cNvSpPr/>
            <p:nvPr/>
          </p:nvSpPr>
          <p:spPr>
            <a:xfrm>
              <a:off x="3589875"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42"/>
            <p:cNvSpPr/>
            <p:nvPr/>
          </p:nvSpPr>
          <p:spPr>
            <a:xfrm>
              <a:off x="3589875"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42"/>
            <p:cNvSpPr/>
            <p:nvPr/>
          </p:nvSpPr>
          <p:spPr>
            <a:xfrm>
              <a:off x="3589875"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42"/>
            <p:cNvSpPr/>
            <p:nvPr/>
          </p:nvSpPr>
          <p:spPr>
            <a:xfrm>
              <a:off x="358987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42"/>
            <p:cNvSpPr/>
            <p:nvPr/>
          </p:nvSpPr>
          <p:spPr>
            <a:xfrm>
              <a:off x="3513675"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42"/>
            <p:cNvSpPr/>
            <p:nvPr/>
          </p:nvSpPr>
          <p:spPr>
            <a:xfrm>
              <a:off x="3513675" y="2180700"/>
              <a:ext cx="62425" cy="53350"/>
            </a:xfrm>
            <a:custGeom>
              <a:rect b="b" l="l" r="r" t="t"/>
              <a:pathLst>
                <a:path extrusionOk="0" h="2134" w="2497">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42"/>
            <p:cNvSpPr/>
            <p:nvPr/>
          </p:nvSpPr>
          <p:spPr>
            <a:xfrm>
              <a:off x="3513675"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42"/>
            <p:cNvSpPr/>
            <p:nvPr/>
          </p:nvSpPr>
          <p:spPr>
            <a:xfrm>
              <a:off x="3513675" y="2028275"/>
              <a:ext cx="62425" cy="53450"/>
            </a:xfrm>
            <a:custGeom>
              <a:rect b="b" l="l" r="r" t="t"/>
              <a:pathLst>
                <a:path extrusionOk="0" h="2138" w="2497">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42"/>
            <p:cNvSpPr/>
            <p:nvPr/>
          </p:nvSpPr>
          <p:spPr>
            <a:xfrm>
              <a:off x="3513675" y="1952050"/>
              <a:ext cx="62425" cy="53450"/>
            </a:xfrm>
            <a:custGeom>
              <a:rect b="b" l="l" r="r" t="t"/>
              <a:pathLst>
                <a:path extrusionOk="0" h="2138" w="2497">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42"/>
            <p:cNvSpPr/>
            <p:nvPr/>
          </p:nvSpPr>
          <p:spPr>
            <a:xfrm>
              <a:off x="3513675" y="1876050"/>
              <a:ext cx="62425" cy="53275"/>
            </a:xfrm>
            <a:custGeom>
              <a:rect b="b" l="l" r="r" t="t"/>
              <a:pathLst>
                <a:path extrusionOk="0" h="2131" w="2497">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42"/>
            <p:cNvSpPr/>
            <p:nvPr/>
          </p:nvSpPr>
          <p:spPr>
            <a:xfrm>
              <a:off x="3513675" y="17998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42"/>
            <p:cNvSpPr/>
            <p:nvPr/>
          </p:nvSpPr>
          <p:spPr>
            <a:xfrm>
              <a:off x="3437450" y="2333125"/>
              <a:ext cx="62425" cy="53450"/>
            </a:xfrm>
            <a:custGeom>
              <a:rect b="b" l="l" r="r" t="t"/>
              <a:pathLst>
                <a:path extrusionOk="0" h="2138" w="2497">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42"/>
            <p:cNvSpPr/>
            <p:nvPr/>
          </p:nvSpPr>
          <p:spPr>
            <a:xfrm>
              <a:off x="3437450" y="2256925"/>
              <a:ext cx="62575" cy="53425"/>
            </a:xfrm>
            <a:custGeom>
              <a:rect b="b" l="l" r="r" t="t"/>
              <a:pathLst>
                <a:path extrusionOk="0" h="2137" w="2503">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42"/>
            <p:cNvSpPr/>
            <p:nvPr/>
          </p:nvSpPr>
          <p:spPr>
            <a:xfrm>
              <a:off x="3437450" y="2180700"/>
              <a:ext cx="62425" cy="53350"/>
            </a:xfrm>
            <a:custGeom>
              <a:rect b="b" l="l" r="r" t="t"/>
              <a:pathLst>
                <a:path extrusionOk="0" h="2134" w="2497">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42"/>
            <p:cNvSpPr/>
            <p:nvPr/>
          </p:nvSpPr>
          <p:spPr>
            <a:xfrm>
              <a:off x="3437450" y="2028275"/>
              <a:ext cx="62425" cy="53450"/>
            </a:xfrm>
            <a:custGeom>
              <a:rect b="b" l="l" r="r" t="t"/>
              <a:pathLst>
                <a:path extrusionOk="0" h="2138" w="2497">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42"/>
            <p:cNvSpPr/>
            <p:nvPr/>
          </p:nvSpPr>
          <p:spPr>
            <a:xfrm>
              <a:off x="3437450" y="1876050"/>
              <a:ext cx="62425" cy="53275"/>
            </a:xfrm>
            <a:custGeom>
              <a:rect b="b" l="l" r="r" t="t"/>
              <a:pathLst>
                <a:path extrusionOk="0" h="2131" w="2497">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42"/>
            <p:cNvSpPr/>
            <p:nvPr/>
          </p:nvSpPr>
          <p:spPr>
            <a:xfrm>
              <a:off x="3437450" y="179985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42"/>
            <p:cNvSpPr/>
            <p:nvPr/>
          </p:nvSpPr>
          <p:spPr>
            <a:xfrm>
              <a:off x="3437450" y="172362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42"/>
            <p:cNvSpPr/>
            <p:nvPr/>
          </p:nvSpPr>
          <p:spPr>
            <a:xfrm>
              <a:off x="3361450" y="2333125"/>
              <a:ext cx="62200" cy="53450"/>
            </a:xfrm>
            <a:custGeom>
              <a:rect b="b" l="l" r="r" t="t"/>
              <a:pathLst>
                <a:path extrusionOk="0" h="2138" w="2488">
                  <a:moveTo>
                    <a:pt x="1065" y="1"/>
                  </a:moveTo>
                  <a:cubicBezTo>
                    <a:pt x="472" y="1"/>
                    <a:pt x="0" y="480"/>
                    <a:pt x="0" y="1066"/>
                  </a:cubicBezTo>
                  <a:cubicBezTo>
                    <a:pt x="0" y="1709"/>
                    <a:pt x="525" y="2137"/>
                    <a:pt x="1072" y="2137"/>
                  </a:cubicBezTo>
                  <a:cubicBezTo>
                    <a:pt x="1332" y="2137"/>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42"/>
            <p:cNvSpPr/>
            <p:nvPr/>
          </p:nvSpPr>
          <p:spPr>
            <a:xfrm>
              <a:off x="3361450"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42"/>
            <p:cNvSpPr/>
            <p:nvPr/>
          </p:nvSpPr>
          <p:spPr>
            <a:xfrm>
              <a:off x="3361450" y="2180700"/>
              <a:ext cx="62200" cy="53350"/>
            </a:xfrm>
            <a:custGeom>
              <a:rect b="b" l="l" r="r" t="t"/>
              <a:pathLst>
                <a:path extrusionOk="0" h="2134" w="2488">
                  <a:moveTo>
                    <a:pt x="1065" y="1"/>
                  </a:moveTo>
                  <a:cubicBezTo>
                    <a:pt x="472" y="1"/>
                    <a:pt x="0" y="480"/>
                    <a:pt x="0" y="1066"/>
                  </a:cubicBezTo>
                  <a:cubicBezTo>
                    <a:pt x="0" y="1709"/>
                    <a:pt x="526" y="2133"/>
                    <a:pt x="1072"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42"/>
            <p:cNvSpPr/>
            <p:nvPr/>
          </p:nvSpPr>
          <p:spPr>
            <a:xfrm>
              <a:off x="3361450" y="1799850"/>
              <a:ext cx="62200" cy="53325"/>
            </a:xfrm>
            <a:custGeom>
              <a:rect b="b" l="l" r="r" t="t"/>
              <a:pathLst>
                <a:path extrusionOk="0" h="2133"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42"/>
            <p:cNvSpPr/>
            <p:nvPr/>
          </p:nvSpPr>
          <p:spPr>
            <a:xfrm>
              <a:off x="3285225" y="1876050"/>
              <a:ext cx="62225" cy="53275"/>
            </a:xfrm>
            <a:custGeom>
              <a:rect b="b" l="l" r="r" t="t"/>
              <a:pathLst>
                <a:path extrusionOk="0" h="2131" w="2489">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42"/>
            <p:cNvSpPr/>
            <p:nvPr/>
          </p:nvSpPr>
          <p:spPr>
            <a:xfrm>
              <a:off x="3132800" y="1647400"/>
              <a:ext cx="62425" cy="53450"/>
            </a:xfrm>
            <a:custGeom>
              <a:rect b="b" l="l" r="r" t="t"/>
              <a:pathLst>
                <a:path extrusionOk="0" h="2138" w="2497">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42"/>
            <p:cNvSpPr/>
            <p:nvPr/>
          </p:nvSpPr>
          <p:spPr>
            <a:xfrm>
              <a:off x="305680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42"/>
            <p:cNvSpPr/>
            <p:nvPr/>
          </p:nvSpPr>
          <p:spPr>
            <a:xfrm>
              <a:off x="305680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42"/>
            <p:cNvSpPr/>
            <p:nvPr/>
          </p:nvSpPr>
          <p:spPr>
            <a:xfrm>
              <a:off x="298057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42"/>
            <p:cNvSpPr/>
            <p:nvPr/>
          </p:nvSpPr>
          <p:spPr>
            <a:xfrm>
              <a:off x="298057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42"/>
            <p:cNvSpPr/>
            <p:nvPr/>
          </p:nvSpPr>
          <p:spPr>
            <a:xfrm>
              <a:off x="2980575" y="1342750"/>
              <a:ext cx="62225" cy="53450"/>
            </a:xfrm>
            <a:custGeom>
              <a:rect b="b" l="l" r="r" t="t"/>
              <a:pathLst>
                <a:path extrusionOk="0" h="2138" w="2489">
                  <a:moveTo>
                    <a:pt x="1066" y="1"/>
                  </a:moveTo>
                  <a:cubicBezTo>
                    <a:pt x="480" y="1"/>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42"/>
            <p:cNvSpPr/>
            <p:nvPr/>
          </p:nvSpPr>
          <p:spPr>
            <a:xfrm>
              <a:off x="2980575"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42"/>
            <p:cNvSpPr/>
            <p:nvPr/>
          </p:nvSpPr>
          <p:spPr>
            <a:xfrm>
              <a:off x="2980575" y="11905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42"/>
            <p:cNvSpPr/>
            <p:nvPr/>
          </p:nvSpPr>
          <p:spPr>
            <a:xfrm>
              <a:off x="2980575" y="11143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42"/>
            <p:cNvSpPr/>
            <p:nvPr/>
          </p:nvSpPr>
          <p:spPr>
            <a:xfrm>
              <a:off x="2904375"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42"/>
            <p:cNvSpPr/>
            <p:nvPr/>
          </p:nvSpPr>
          <p:spPr>
            <a:xfrm>
              <a:off x="2904375"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42"/>
            <p:cNvSpPr/>
            <p:nvPr/>
          </p:nvSpPr>
          <p:spPr>
            <a:xfrm>
              <a:off x="2904375"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42"/>
            <p:cNvSpPr/>
            <p:nvPr/>
          </p:nvSpPr>
          <p:spPr>
            <a:xfrm>
              <a:off x="2904375"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42"/>
            <p:cNvSpPr/>
            <p:nvPr/>
          </p:nvSpPr>
          <p:spPr>
            <a:xfrm>
              <a:off x="2904375" y="11905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42"/>
            <p:cNvSpPr/>
            <p:nvPr/>
          </p:nvSpPr>
          <p:spPr>
            <a:xfrm>
              <a:off x="2904375"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42"/>
            <p:cNvSpPr/>
            <p:nvPr/>
          </p:nvSpPr>
          <p:spPr>
            <a:xfrm>
              <a:off x="2904375" y="1038125"/>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42"/>
            <p:cNvSpPr/>
            <p:nvPr/>
          </p:nvSpPr>
          <p:spPr>
            <a:xfrm>
              <a:off x="2828150" y="1571400"/>
              <a:ext cx="62150" cy="53250"/>
            </a:xfrm>
            <a:custGeom>
              <a:rect b="b" l="l" r="r" t="t"/>
              <a:pathLst>
                <a:path extrusionOk="0" h="2130" w="2486">
                  <a:moveTo>
                    <a:pt x="1076" y="1"/>
                  </a:moveTo>
                  <a:cubicBezTo>
                    <a:pt x="1072" y="1"/>
                    <a:pt x="1069" y="1"/>
                    <a:pt x="1066" y="1"/>
                  </a:cubicBezTo>
                  <a:cubicBezTo>
                    <a:pt x="480" y="1"/>
                    <a:pt x="1" y="472"/>
                    <a:pt x="1" y="1066"/>
                  </a:cubicBezTo>
                  <a:cubicBezTo>
                    <a:pt x="1" y="1703"/>
                    <a:pt x="525" y="2129"/>
                    <a:pt x="1073" y="2129"/>
                  </a:cubicBezTo>
                  <a:cubicBezTo>
                    <a:pt x="1336" y="2129"/>
                    <a:pt x="1603" y="2032"/>
                    <a:pt x="1822" y="1813"/>
                  </a:cubicBezTo>
                  <a:cubicBezTo>
                    <a:pt x="2486" y="1149"/>
                    <a:pt x="2020" y="1"/>
                    <a:pt x="107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42"/>
            <p:cNvSpPr/>
            <p:nvPr/>
          </p:nvSpPr>
          <p:spPr>
            <a:xfrm>
              <a:off x="282815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42"/>
            <p:cNvSpPr/>
            <p:nvPr/>
          </p:nvSpPr>
          <p:spPr>
            <a:xfrm>
              <a:off x="282815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42"/>
            <p:cNvSpPr/>
            <p:nvPr/>
          </p:nvSpPr>
          <p:spPr>
            <a:xfrm>
              <a:off x="282815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42"/>
            <p:cNvSpPr/>
            <p:nvPr/>
          </p:nvSpPr>
          <p:spPr>
            <a:xfrm>
              <a:off x="2828150"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42"/>
            <p:cNvSpPr/>
            <p:nvPr/>
          </p:nvSpPr>
          <p:spPr>
            <a:xfrm>
              <a:off x="2828150" y="11905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42"/>
            <p:cNvSpPr/>
            <p:nvPr/>
          </p:nvSpPr>
          <p:spPr>
            <a:xfrm>
              <a:off x="2828150" y="11143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42"/>
            <p:cNvSpPr/>
            <p:nvPr/>
          </p:nvSpPr>
          <p:spPr>
            <a:xfrm>
              <a:off x="2828150" y="1038125"/>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42"/>
            <p:cNvSpPr/>
            <p:nvPr/>
          </p:nvSpPr>
          <p:spPr>
            <a:xfrm>
              <a:off x="27519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42"/>
            <p:cNvSpPr/>
            <p:nvPr/>
          </p:nvSpPr>
          <p:spPr>
            <a:xfrm>
              <a:off x="275195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42"/>
            <p:cNvSpPr/>
            <p:nvPr/>
          </p:nvSpPr>
          <p:spPr>
            <a:xfrm>
              <a:off x="2751950"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42"/>
            <p:cNvSpPr/>
            <p:nvPr/>
          </p:nvSpPr>
          <p:spPr>
            <a:xfrm>
              <a:off x="2751950"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42"/>
            <p:cNvSpPr/>
            <p:nvPr/>
          </p:nvSpPr>
          <p:spPr>
            <a:xfrm>
              <a:off x="2751950"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42"/>
            <p:cNvSpPr/>
            <p:nvPr/>
          </p:nvSpPr>
          <p:spPr>
            <a:xfrm>
              <a:off x="2751950" y="11905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42"/>
            <p:cNvSpPr/>
            <p:nvPr/>
          </p:nvSpPr>
          <p:spPr>
            <a:xfrm>
              <a:off x="2751950"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42"/>
            <p:cNvSpPr/>
            <p:nvPr/>
          </p:nvSpPr>
          <p:spPr>
            <a:xfrm>
              <a:off x="2751950" y="1038125"/>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42"/>
            <p:cNvSpPr/>
            <p:nvPr/>
          </p:nvSpPr>
          <p:spPr>
            <a:xfrm>
              <a:off x="267592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42"/>
            <p:cNvSpPr/>
            <p:nvPr/>
          </p:nvSpPr>
          <p:spPr>
            <a:xfrm>
              <a:off x="267592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42"/>
            <p:cNvSpPr/>
            <p:nvPr/>
          </p:nvSpPr>
          <p:spPr>
            <a:xfrm>
              <a:off x="267592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42"/>
            <p:cNvSpPr/>
            <p:nvPr/>
          </p:nvSpPr>
          <p:spPr>
            <a:xfrm>
              <a:off x="267592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42"/>
            <p:cNvSpPr/>
            <p:nvPr/>
          </p:nvSpPr>
          <p:spPr>
            <a:xfrm>
              <a:off x="2675925" y="1266550"/>
              <a:ext cx="62225" cy="53450"/>
            </a:xfrm>
            <a:custGeom>
              <a:rect b="b" l="l" r="r" t="t"/>
              <a:pathLst>
                <a:path extrusionOk="0" h="2138" w="2489">
                  <a:moveTo>
                    <a:pt x="1066" y="0"/>
                  </a:moveTo>
                  <a:cubicBezTo>
                    <a:pt x="472" y="9"/>
                    <a:pt x="1" y="480"/>
                    <a:pt x="1" y="1074"/>
                  </a:cubicBezTo>
                  <a:cubicBezTo>
                    <a:pt x="1" y="1711"/>
                    <a:pt x="525" y="2137"/>
                    <a:pt x="1071" y="2137"/>
                  </a:cubicBezTo>
                  <a:cubicBezTo>
                    <a:pt x="1332" y="2137"/>
                    <a:pt x="1598" y="2040"/>
                    <a:pt x="1814" y="1821"/>
                  </a:cubicBezTo>
                  <a:cubicBezTo>
                    <a:pt x="2488"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42"/>
            <p:cNvSpPr/>
            <p:nvPr/>
          </p:nvSpPr>
          <p:spPr>
            <a:xfrm>
              <a:off x="2675925" y="11905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42"/>
            <p:cNvSpPr/>
            <p:nvPr/>
          </p:nvSpPr>
          <p:spPr>
            <a:xfrm>
              <a:off x="2675925" y="11143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42"/>
            <p:cNvSpPr/>
            <p:nvPr/>
          </p:nvSpPr>
          <p:spPr>
            <a:xfrm>
              <a:off x="2675925" y="1038125"/>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42"/>
            <p:cNvSpPr/>
            <p:nvPr/>
          </p:nvSpPr>
          <p:spPr>
            <a:xfrm>
              <a:off x="2599725"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42"/>
            <p:cNvSpPr/>
            <p:nvPr/>
          </p:nvSpPr>
          <p:spPr>
            <a:xfrm>
              <a:off x="2599725"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42"/>
            <p:cNvSpPr/>
            <p:nvPr/>
          </p:nvSpPr>
          <p:spPr>
            <a:xfrm>
              <a:off x="2599725"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42"/>
            <p:cNvSpPr/>
            <p:nvPr/>
          </p:nvSpPr>
          <p:spPr>
            <a:xfrm>
              <a:off x="2599725"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42"/>
            <p:cNvSpPr/>
            <p:nvPr/>
          </p:nvSpPr>
          <p:spPr>
            <a:xfrm>
              <a:off x="2599725"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42"/>
            <p:cNvSpPr/>
            <p:nvPr/>
          </p:nvSpPr>
          <p:spPr>
            <a:xfrm>
              <a:off x="2599725"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42"/>
            <p:cNvSpPr/>
            <p:nvPr/>
          </p:nvSpPr>
          <p:spPr>
            <a:xfrm>
              <a:off x="2599725" y="11905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42"/>
            <p:cNvSpPr/>
            <p:nvPr/>
          </p:nvSpPr>
          <p:spPr>
            <a:xfrm>
              <a:off x="2599725"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42"/>
            <p:cNvSpPr/>
            <p:nvPr/>
          </p:nvSpPr>
          <p:spPr>
            <a:xfrm>
              <a:off x="2599725" y="1038125"/>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42"/>
            <p:cNvSpPr/>
            <p:nvPr/>
          </p:nvSpPr>
          <p:spPr>
            <a:xfrm>
              <a:off x="252350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42"/>
            <p:cNvSpPr/>
            <p:nvPr/>
          </p:nvSpPr>
          <p:spPr>
            <a:xfrm>
              <a:off x="2523500" y="164740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42"/>
            <p:cNvSpPr/>
            <p:nvPr/>
          </p:nvSpPr>
          <p:spPr>
            <a:xfrm>
              <a:off x="2523500"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42"/>
            <p:cNvSpPr/>
            <p:nvPr/>
          </p:nvSpPr>
          <p:spPr>
            <a:xfrm>
              <a:off x="252350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42"/>
            <p:cNvSpPr/>
            <p:nvPr/>
          </p:nvSpPr>
          <p:spPr>
            <a:xfrm>
              <a:off x="252350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42"/>
            <p:cNvSpPr/>
            <p:nvPr/>
          </p:nvSpPr>
          <p:spPr>
            <a:xfrm>
              <a:off x="252350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42"/>
            <p:cNvSpPr/>
            <p:nvPr/>
          </p:nvSpPr>
          <p:spPr>
            <a:xfrm>
              <a:off x="2523500"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42"/>
            <p:cNvSpPr/>
            <p:nvPr/>
          </p:nvSpPr>
          <p:spPr>
            <a:xfrm>
              <a:off x="2523500" y="1190550"/>
              <a:ext cx="62225" cy="53425"/>
            </a:xfrm>
            <a:custGeom>
              <a:rect b="b" l="l" r="r" t="t"/>
              <a:pathLst>
                <a:path extrusionOk="0" h="2137" w="2489">
                  <a:moveTo>
                    <a:pt x="1066" y="0"/>
                  </a:moveTo>
                  <a:cubicBezTo>
                    <a:pt x="480" y="0"/>
                    <a:pt x="1" y="480"/>
                    <a:pt x="1" y="1065"/>
                  </a:cubicBezTo>
                  <a:cubicBezTo>
                    <a:pt x="1" y="1709"/>
                    <a:pt x="526" y="2137"/>
                    <a:pt x="1074" y="2137"/>
                  </a:cubicBezTo>
                  <a:cubicBezTo>
                    <a:pt x="1336" y="2137"/>
                    <a:pt x="1604" y="2039"/>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42"/>
            <p:cNvSpPr/>
            <p:nvPr/>
          </p:nvSpPr>
          <p:spPr>
            <a:xfrm>
              <a:off x="2523500" y="11143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42"/>
            <p:cNvSpPr/>
            <p:nvPr/>
          </p:nvSpPr>
          <p:spPr>
            <a:xfrm>
              <a:off x="2523500" y="1038125"/>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42"/>
            <p:cNvSpPr/>
            <p:nvPr/>
          </p:nvSpPr>
          <p:spPr>
            <a:xfrm>
              <a:off x="2447300" y="17236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42"/>
            <p:cNvSpPr/>
            <p:nvPr/>
          </p:nvSpPr>
          <p:spPr>
            <a:xfrm>
              <a:off x="2447300" y="1647400"/>
              <a:ext cx="62400" cy="53450"/>
            </a:xfrm>
            <a:custGeom>
              <a:rect b="b" l="l" r="r" t="t"/>
              <a:pathLst>
                <a:path extrusionOk="0" h="2138" w="2496">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42"/>
            <p:cNvSpPr/>
            <p:nvPr/>
          </p:nvSpPr>
          <p:spPr>
            <a:xfrm>
              <a:off x="2447300" y="1571400"/>
              <a:ext cx="62400" cy="53250"/>
            </a:xfrm>
            <a:custGeom>
              <a:rect b="b" l="l" r="r" t="t"/>
              <a:pathLst>
                <a:path extrusionOk="0" h="2130" w="2496">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42"/>
            <p:cNvSpPr/>
            <p:nvPr/>
          </p:nvSpPr>
          <p:spPr>
            <a:xfrm>
              <a:off x="2447300" y="149520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42"/>
            <p:cNvSpPr/>
            <p:nvPr/>
          </p:nvSpPr>
          <p:spPr>
            <a:xfrm>
              <a:off x="2447300" y="1418975"/>
              <a:ext cx="62400" cy="53350"/>
            </a:xfrm>
            <a:custGeom>
              <a:rect b="b" l="l" r="r" t="t"/>
              <a:pathLst>
                <a:path extrusionOk="0" h="2134" w="2496">
                  <a:moveTo>
                    <a:pt x="1065" y="1"/>
                  </a:moveTo>
                  <a:cubicBezTo>
                    <a:pt x="480" y="1"/>
                    <a:pt x="8"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42"/>
            <p:cNvSpPr/>
            <p:nvPr/>
          </p:nvSpPr>
          <p:spPr>
            <a:xfrm>
              <a:off x="2447300" y="134275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42"/>
            <p:cNvSpPr/>
            <p:nvPr/>
          </p:nvSpPr>
          <p:spPr>
            <a:xfrm>
              <a:off x="2447300" y="1266550"/>
              <a:ext cx="62400" cy="53450"/>
            </a:xfrm>
            <a:custGeom>
              <a:rect b="b" l="l" r="r" t="t"/>
              <a:pathLst>
                <a:path extrusionOk="0" h="2138" w="2496">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42"/>
            <p:cNvSpPr/>
            <p:nvPr/>
          </p:nvSpPr>
          <p:spPr>
            <a:xfrm>
              <a:off x="2447300" y="1190550"/>
              <a:ext cx="62400" cy="53325"/>
            </a:xfrm>
            <a:custGeom>
              <a:rect b="b" l="l" r="r" t="t"/>
              <a:pathLst>
                <a:path extrusionOk="0" h="2133" w="2496">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42"/>
            <p:cNvSpPr/>
            <p:nvPr/>
          </p:nvSpPr>
          <p:spPr>
            <a:xfrm>
              <a:off x="2447300" y="11143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42"/>
            <p:cNvSpPr/>
            <p:nvPr/>
          </p:nvSpPr>
          <p:spPr>
            <a:xfrm>
              <a:off x="2447300" y="1038125"/>
              <a:ext cx="62400" cy="53325"/>
            </a:xfrm>
            <a:custGeom>
              <a:rect b="b" l="l" r="r" t="t"/>
              <a:pathLst>
                <a:path extrusionOk="0" h="2133" w="2496">
                  <a:moveTo>
                    <a:pt x="1065" y="0"/>
                  </a:moveTo>
                  <a:cubicBezTo>
                    <a:pt x="480" y="0"/>
                    <a:pt x="8"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42"/>
            <p:cNvSpPr/>
            <p:nvPr/>
          </p:nvSpPr>
          <p:spPr>
            <a:xfrm>
              <a:off x="2371275"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42"/>
            <p:cNvSpPr/>
            <p:nvPr/>
          </p:nvSpPr>
          <p:spPr>
            <a:xfrm>
              <a:off x="237127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42"/>
            <p:cNvSpPr/>
            <p:nvPr/>
          </p:nvSpPr>
          <p:spPr>
            <a:xfrm>
              <a:off x="237127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42"/>
            <p:cNvSpPr/>
            <p:nvPr/>
          </p:nvSpPr>
          <p:spPr>
            <a:xfrm>
              <a:off x="237127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42"/>
            <p:cNvSpPr/>
            <p:nvPr/>
          </p:nvSpPr>
          <p:spPr>
            <a:xfrm>
              <a:off x="237127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42"/>
            <p:cNvSpPr/>
            <p:nvPr/>
          </p:nvSpPr>
          <p:spPr>
            <a:xfrm>
              <a:off x="2371275" y="1266550"/>
              <a:ext cx="62225" cy="53450"/>
            </a:xfrm>
            <a:custGeom>
              <a:rect b="b" l="l" r="r" t="t"/>
              <a:pathLst>
                <a:path extrusionOk="0" h="2138" w="2489">
                  <a:moveTo>
                    <a:pt x="1066" y="0"/>
                  </a:moveTo>
                  <a:cubicBezTo>
                    <a:pt x="472" y="9"/>
                    <a:pt x="1" y="480"/>
                    <a:pt x="1" y="1074"/>
                  </a:cubicBezTo>
                  <a:cubicBezTo>
                    <a:pt x="1" y="1711"/>
                    <a:pt x="525" y="2137"/>
                    <a:pt x="1071" y="2137"/>
                  </a:cubicBezTo>
                  <a:cubicBezTo>
                    <a:pt x="1332" y="2137"/>
                    <a:pt x="1598" y="2040"/>
                    <a:pt x="1814" y="1821"/>
                  </a:cubicBezTo>
                  <a:cubicBezTo>
                    <a:pt x="2488" y="1155"/>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42"/>
            <p:cNvSpPr/>
            <p:nvPr/>
          </p:nvSpPr>
          <p:spPr>
            <a:xfrm>
              <a:off x="2371275" y="11905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42"/>
            <p:cNvSpPr/>
            <p:nvPr/>
          </p:nvSpPr>
          <p:spPr>
            <a:xfrm>
              <a:off x="2371275" y="11143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42"/>
            <p:cNvSpPr/>
            <p:nvPr/>
          </p:nvSpPr>
          <p:spPr>
            <a:xfrm>
              <a:off x="2371275" y="1038125"/>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42"/>
            <p:cNvSpPr/>
            <p:nvPr/>
          </p:nvSpPr>
          <p:spPr>
            <a:xfrm>
              <a:off x="2295075" y="1342750"/>
              <a:ext cx="62200" cy="53450"/>
            </a:xfrm>
            <a:custGeom>
              <a:rect b="b" l="l" r="r" t="t"/>
              <a:pathLst>
                <a:path extrusionOk="0" h="2138" w="2488">
                  <a:moveTo>
                    <a:pt x="1065" y="1"/>
                  </a:moveTo>
                  <a:cubicBezTo>
                    <a:pt x="472" y="1"/>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42"/>
            <p:cNvSpPr/>
            <p:nvPr/>
          </p:nvSpPr>
          <p:spPr>
            <a:xfrm>
              <a:off x="2295075" y="1266550"/>
              <a:ext cx="62200" cy="53450"/>
            </a:xfrm>
            <a:custGeom>
              <a:rect b="b" l="l" r="r" t="t"/>
              <a:pathLst>
                <a:path extrusionOk="0" h="2138" w="2488">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42"/>
            <p:cNvSpPr/>
            <p:nvPr/>
          </p:nvSpPr>
          <p:spPr>
            <a:xfrm>
              <a:off x="2295075" y="119055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42"/>
            <p:cNvSpPr/>
            <p:nvPr/>
          </p:nvSpPr>
          <p:spPr>
            <a:xfrm>
              <a:off x="2295075" y="111432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42"/>
            <p:cNvSpPr/>
            <p:nvPr/>
          </p:nvSpPr>
          <p:spPr>
            <a:xfrm>
              <a:off x="2218650" y="1266550"/>
              <a:ext cx="62225" cy="53450"/>
            </a:xfrm>
            <a:custGeom>
              <a:rect b="b" l="l" r="r" t="t"/>
              <a:pathLst>
                <a:path extrusionOk="0" h="2138" w="2489">
                  <a:moveTo>
                    <a:pt x="1074" y="0"/>
                  </a:moveTo>
                  <a:cubicBezTo>
                    <a:pt x="480" y="9"/>
                    <a:pt x="0" y="480"/>
                    <a:pt x="0" y="1074"/>
                  </a:cubicBezTo>
                  <a:cubicBezTo>
                    <a:pt x="0" y="1711"/>
                    <a:pt x="525" y="2137"/>
                    <a:pt x="1073" y="2137"/>
                  </a:cubicBezTo>
                  <a:cubicBezTo>
                    <a:pt x="1335" y="2137"/>
                    <a:pt x="1603" y="2040"/>
                    <a:pt x="1821" y="1821"/>
                  </a:cubicBezTo>
                  <a:cubicBezTo>
                    <a:pt x="2488" y="1155"/>
                    <a:pt x="2017" y="9"/>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42"/>
            <p:cNvSpPr/>
            <p:nvPr/>
          </p:nvSpPr>
          <p:spPr>
            <a:xfrm>
              <a:off x="2218650" y="1190550"/>
              <a:ext cx="62225" cy="53325"/>
            </a:xfrm>
            <a:custGeom>
              <a:rect b="b" l="l" r="r" t="t"/>
              <a:pathLst>
                <a:path extrusionOk="0" h="2133" w="2489">
                  <a:moveTo>
                    <a:pt x="1074" y="0"/>
                  </a:moveTo>
                  <a:cubicBezTo>
                    <a:pt x="480" y="0"/>
                    <a:pt x="0" y="480"/>
                    <a:pt x="0" y="1065"/>
                  </a:cubicBezTo>
                  <a:cubicBezTo>
                    <a:pt x="0" y="1709"/>
                    <a:pt x="526" y="2133"/>
                    <a:pt x="1074" y="2133"/>
                  </a:cubicBezTo>
                  <a:cubicBezTo>
                    <a:pt x="1336" y="2133"/>
                    <a:pt x="1603" y="2036"/>
                    <a:pt x="1821" y="1821"/>
                  </a:cubicBezTo>
                  <a:cubicBezTo>
                    <a:pt x="2488"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42"/>
            <p:cNvSpPr/>
            <p:nvPr/>
          </p:nvSpPr>
          <p:spPr>
            <a:xfrm>
              <a:off x="2218650" y="1114325"/>
              <a:ext cx="62225" cy="53350"/>
            </a:xfrm>
            <a:custGeom>
              <a:rect b="b" l="l" r="r" t="t"/>
              <a:pathLst>
                <a:path extrusionOk="0" h="2134" w="2489">
                  <a:moveTo>
                    <a:pt x="1074" y="1"/>
                  </a:moveTo>
                  <a:cubicBezTo>
                    <a:pt x="480" y="1"/>
                    <a:pt x="0" y="480"/>
                    <a:pt x="0" y="1065"/>
                  </a:cubicBezTo>
                  <a:cubicBezTo>
                    <a:pt x="0" y="1709"/>
                    <a:pt x="526" y="2133"/>
                    <a:pt x="1074" y="2133"/>
                  </a:cubicBezTo>
                  <a:cubicBezTo>
                    <a:pt x="1336" y="2133"/>
                    <a:pt x="1603" y="2037"/>
                    <a:pt x="1821" y="1822"/>
                  </a:cubicBezTo>
                  <a:cubicBezTo>
                    <a:pt x="2488"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42"/>
            <p:cNvSpPr/>
            <p:nvPr/>
          </p:nvSpPr>
          <p:spPr>
            <a:xfrm>
              <a:off x="2142425" y="1266550"/>
              <a:ext cx="62425" cy="53450"/>
            </a:xfrm>
            <a:custGeom>
              <a:rect b="b" l="l" r="r" t="t"/>
              <a:pathLst>
                <a:path extrusionOk="0" h="2138" w="2497">
                  <a:moveTo>
                    <a:pt x="1074" y="0"/>
                  </a:moveTo>
                  <a:cubicBezTo>
                    <a:pt x="481"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42"/>
            <p:cNvSpPr/>
            <p:nvPr/>
          </p:nvSpPr>
          <p:spPr>
            <a:xfrm>
              <a:off x="2142425" y="11905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42"/>
            <p:cNvSpPr/>
            <p:nvPr/>
          </p:nvSpPr>
          <p:spPr>
            <a:xfrm>
              <a:off x="2751950" y="3627950"/>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42"/>
            <p:cNvSpPr/>
            <p:nvPr/>
          </p:nvSpPr>
          <p:spPr>
            <a:xfrm>
              <a:off x="2751950" y="3551925"/>
              <a:ext cx="62350" cy="53300"/>
            </a:xfrm>
            <a:custGeom>
              <a:rect b="b" l="l" r="r" t="t"/>
              <a:pathLst>
                <a:path extrusionOk="0" h="2132" w="2494">
                  <a:moveTo>
                    <a:pt x="1075" y="1"/>
                  </a:moveTo>
                  <a:cubicBezTo>
                    <a:pt x="1072" y="1"/>
                    <a:pt x="1068" y="1"/>
                    <a:pt x="1065" y="1"/>
                  </a:cubicBezTo>
                  <a:cubicBezTo>
                    <a:pt x="480" y="1"/>
                    <a:pt x="0" y="480"/>
                    <a:pt x="0" y="1066"/>
                  </a:cubicBezTo>
                  <a:cubicBezTo>
                    <a:pt x="6" y="1708"/>
                    <a:pt x="530" y="2131"/>
                    <a:pt x="1075" y="2131"/>
                  </a:cubicBezTo>
                  <a:cubicBezTo>
                    <a:pt x="1337" y="2131"/>
                    <a:pt x="1604" y="2033"/>
                    <a:pt x="1821" y="1814"/>
                  </a:cubicBezTo>
                  <a:cubicBezTo>
                    <a:pt x="2493" y="1141"/>
                    <a:pt x="2020"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42"/>
            <p:cNvSpPr/>
            <p:nvPr/>
          </p:nvSpPr>
          <p:spPr>
            <a:xfrm>
              <a:off x="2751950" y="3475725"/>
              <a:ext cx="62350" cy="53275"/>
            </a:xfrm>
            <a:custGeom>
              <a:rect b="b" l="l" r="r" t="t"/>
              <a:pathLst>
                <a:path extrusionOk="0" h="2131" w="2494">
                  <a:moveTo>
                    <a:pt x="1075" y="0"/>
                  </a:moveTo>
                  <a:cubicBezTo>
                    <a:pt x="1072" y="0"/>
                    <a:pt x="1068" y="0"/>
                    <a:pt x="1065" y="0"/>
                  </a:cubicBezTo>
                  <a:cubicBezTo>
                    <a:pt x="480" y="0"/>
                    <a:pt x="0" y="480"/>
                    <a:pt x="0" y="1065"/>
                  </a:cubicBezTo>
                  <a:cubicBezTo>
                    <a:pt x="0" y="1707"/>
                    <a:pt x="526" y="2131"/>
                    <a:pt x="1073" y="2131"/>
                  </a:cubicBezTo>
                  <a:cubicBezTo>
                    <a:pt x="1336" y="2131"/>
                    <a:pt x="1604" y="2032"/>
                    <a:pt x="1821" y="1813"/>
                  </a:cubicBezTo>
                  <a:cubicBezTo>
                    <a:pt x="2493"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42"/>
            <p:cNvSpPr/>
            <p:nvPr/>
          </p:nvSpPr>
          <p:spPr>
            <a:xfrm>
              <a:off x="2675925" y="3856775"/>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42"/>
            <p:cNvSpPr/>
            <p:nvPr/>
          </p:nvSpPr>
          <p:spPr>
            <a:xfrm>
              <a:off x="2675725" y="3780375"/>
              <a:ext cx="62425" cy="53475"/>
            </a:xfrm>
            <a:custGeom>
              <a:rect b="b" l="l" r="r" t="t"/>
              <a:pathLst>
                <a:path extrusionOk="0" h="2139" w="2497">
                  <a:moveTo>
                    <a:pt x="1074" y="0"/>
                  </a:moveTo>
                  <a:cubicBezTo>
                    <a:pt x="480" y="0"/>
                    <a:pt x="1" y="480"/>
                    <a:pt x="9" y="1073"/>
                  </a:cubicBezTo>
                  <a:cubicBezTo>
                    <a:pt x="9" y="1715"/>
                    <a:pt x="535" y="2139"/>
                    <a:pt x="1081" y="2139"/>
                  </a:cubicBezTo>
                  <a:cubicBezTo>
                    <a:pt x="1345" y="2139"/>
                    <a:pt x="1613" y="2040"/>
                    <a:pt x="1830" y="1821"/>
                  </a:cubicBezTo>
                  <a:cubicBezTo>
                    <a:pt x="2496" y="1146"/>
                    <a:pt x="2025"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42"/>
            <p:cNvSpPr/>
            <p:nvPr/>
          </p:nvSpPr>
          <p:spPr>
            <a:xfrm>
              <a:off x="2675925"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42"/>
            <p:cNvSpPr/>
            <p:nvPr/>
          </p:nvSpPr>
          <p:spPr>
            <a:xfrm>
              <a:off x="2675925" y="3627950"/>
              <a:ext cx="62225" cy="53425"/>
            </a:xfrm>
            <a:custGeom>
              <a:rect b="b" l="l" r="r" t="t"/>
              <a:pathLst>
                <a:path extrusionOk="0" h="2137" w="2489">
                  <a:moveTo>
                    <a:pt x="1066" y="0"/>
                  </a:moveTo>
                  <a:cubicBezTo>
                    <a:pt x="472"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42"/>
            <p:cNvSpPr/>
            <p:nvPr/>
          </p:nvSpPr>
          <p:spPr>
            <a:xfrm>
              <a:off x="2675925" y="3551925"/>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42"/>
            <p:cNvSpPr/>
            <p:nvPr/>
          </p:nvSpPr>
          <p:spPr>
            <a:xfrm>
              <a:off x="2675925" y="34757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42"/>
            <p:cNvSpPr/>
            <p:nvPr/>
          </p:nvSpPr>
          <p:spPr>
            <a:xfrm>
              <a:off x="2599725" y="385677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42"/>
            <p:cNvSpPr/>
            <p:nvPr/>
          </p:nvSpPr>
          <p:spPr>
            <a:xfrm>
              <a:off x="2599725" y="3780375"/>
              <a:ext cx="62400" cy="53475"/>
            </a:xfrm>
            <a:custGeom>
              <a:rect b="b" l="l" r="r" t="t"/>
              <a:pathLst>
                <a:path extrusionOk="0" h="2139" w="2496">
                  <a:moveTo>
                    <a:pt x="1065" y="0"/>
                  </a:moveTo>
                  <a:cubicBezTo>
                    <a:pt x="472" y="0"/>
                    <a:pt x="0" y="480"/>
                    <a:pt x="0" y="1073"/>
                  </a:cubicBezTo>
                  <a:cubicBezTo>
                    <a:pt x="0" y="1715"/>
                    <a:pt x="526" y="2139"/>
                    <a:pt x="1073" y="2139"/>
                  </a:cubicBezTo>
                  <a:cubicBezTo>
                    <a:pt x="1336" y="2139"/>
                    <a:pt x="1604" y="2040"/>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42"/>
            <p:cNvSpPr/>
            <p:nvPr/>
          </p:nvSpPr>
          <p:spPr>
            <a:xfrm>
              <a:off x="2599725" y="3704150"/>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42"/>
            <p:cNvSpPr/>
            <p:nvPr/>
          </p:nvSpPr>
          <p:spPr>
            <a:xfrm>
              <a:off x="2599725" y="3627950"/>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42"/>
            <p:cNvSpPr/>
            <p:nvPr/>
          </p:nvSpPr>
          <p:spPr>
            <a:xfrm>
              <a:off x="2599725" y="355192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42"/>
            <p:cNvSpPr/>
            <p:nvPr/>
          </p:nvSpPr>
          <p:spPr>
            <a:xfrm>
              <a:off x="2599725" y="3475725"/>
              <a:ext cx="62200" cy="53350"/>
            </a:xfrm>
            <a:custGeom>
              <a:rect b="b" l="l" r="r" t="t"/>
              <a:pathLst>
                <a:path extrusionOk="0" h="2134" w="2488">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42"/>
            <p:cNvSpPr/>
            <p:nvPr/>
          </p:nvSpPr>
          <p:spPr>
            <a:xfrm>
              <a:off x="2523500" y="3932800"/>
              <a:ext cx="62225" cy="53475"/>
            </a:xfrm>
            <a:custGeom>
              <a:rect b="b" l="l" r="r" t="t"/>
              <a:pathLst>
                <a:path extrusionOk="0" h="2139" w="2489">
                  <a:moveTo>
                    <a:pt x="1066" y="0"/>
                  </a:moveTo>
                  <a:cubicBezTo>
                    <a:pt x="480" y="0"/>
                    <a:pt x="1" y="480"/>
                    <a:pt x="1" y="1073"/>
                  </a:cubicBezTo>
                  <a:cubicBezTo>
                    <a:pt x="6" y="1715"/>
                    <a:pt x="530" y="2139"/>
                    <a:pt x="1075" y="2139"/>
                  </a:cubicBezTo>
                  <a:cubicBezTo>
                    <a:pt x="1338" y="2139"/>
                    <a:pt x="1605" y="2041"/>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42"/>
            <p:cNvSpPr/>
            <p:nvPr/>
          </p:nvSpPr>
          <p:spPr>
            <a:xfrm>
              <a:off x="2523500" y="3856775"/>
              <a:ext cx="62225" cy="53300"/>
            </a:xfrm>
            <a:custGeom>
              <a:rect b="b" l="l" r="r" t="t"/>
              <a:pathLst>
                <a:path extrusionOk="0" h="2132" w="2489">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42"/>
            <p:cNvSpPr/>
            <p:nvPr/>
          </p:nvSpPr>
          <p:spPr>
            <a:xfrm>
              <a:off x="2523500" y="3780375"/>
              <a:ext cx="62425" cy="53475"/>
            </a:xfrm>
            <a:custGeom>
              <a:rect b="b" l="l" r="r" t="t"/>
              <a:pathLst>
                <a:path extrusionOk="0" h="2139" w="2497">
                  <a:moveTo>
                    <a:pt x="1066" y="0"/>
                  </a:moveTo>
                  <a:cubicBezTo>
                    <a:pt x="480" y="0"/>
                    <a:pt x="1" y="480"/>
                    <a:pt x="1" y="1073"/>
                  </a:cubicBezTo>
                  <a:cubicBezTo>
                    <a:pt x="6" y="1715"/>
                    <a:pt x="530" y="2139"/>
                    <a:pt x="1078" y="2139"/>
                  </a:cubicBezTo>
                  <a:cubicBezTo>
                    <a:pt x="1341" y="2139"/>
                    <a:pt x="1610" y="2040"/>
                    <a:pt x="1830" y="1821"/>
                  </a:cubicBezTo>
                  <a:cubicBezTo>
                    <a:pt x="2496"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42"/>
            <p:cNvSpPr/>
            <p:nvPr/>
          </p:nvSpPr>
          <p:spPr>
            <a:xfrm>
              <a:off x="2523500" y="3704150"/>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42"/>
            <p:cNvSpPr/>
            <p:nvPr/>
          </p:nvSpPr>
          <p:spPr>
            <a:xfrm>
              <a:off x="2523500" y="3627950"/>
              <a:ext cx="62225" cy="53475"/>
            </a:xfrm>
            <a:custGeom>
              <a:rect b="b" l="l" r="r" t="t"/>
              <a:pathLst>
                <a:path extrusionOk="0" h="2139" w="2489">
                  <a:moveTo>
                    <a:pt x="1066" y="0"/>
                  </a:moveTo>
                  <a:cubicBezTo>
                    <a:pt x="480" y="8"/>
                    <a:pt x="1" y="488"/>
                    <a:pt x="1" y="1073"/>
                  </a:cubicBezTo>
                  <a:cubicBezTo>
                    <a:pt x="1" y="1715"/>
                    <a:pt x="527" y="2139"/>
                    <a:pt x="1073" y="2139"/>
                  </a:cubicBezTo>
                  <a:cubicBezTo>
                    <a:pt x="1337" y="2139"/>
                    <a:pt x="1605" y="2040"/>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42"/>
            <p:cNvSpPr/>
            <p:nvPr/>
          </p:nvSpPr>
          <p:spPr>
            <a:xfrm>
              <a:off x="2523500" y="3551925"/>
              <a:ext cx="62225" cy="53300"/>
            </a:xfrm>
            <a:custGeom>
              <a:rect b="b" l="l" r="r" t="t"/>
              <a:pathLst>
                <a:path extrusionOk="0" h="2132" w="2489">
                  <a:moveTo>
                    <a:pt x="1066" y="1"/>
                  </a:moveTo>
                  <a:cubicBezTo>
                    <a:pt x="480" y="1"/>
                    <a:pt x="1" y="480"/>
                    <a:pt x="1" y="1066"/>
                  </a:cubicBezTo>
                  <a:cubicBezTo>
                    <a:pt x="1" y="1708"/>
                    <a:pt x="527" y="2131"/>
                    <a:pt x="1073" y="2131"/>
                  </a:cubicBezTo>
                  <a:cubicBezTo>
                    <a:pt x="1337" y="2131"/>
                    <a:pt x="1605" y="2033"/>
                    <a:pt x="1822"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42"/>
            <p:cNvSpPr/>
            <p:nvPr/>
          </p:nvSpPr>
          <p:spPr>
            <a:xfrm>
              <a:off x="2523500" y="3475725"/>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7"/>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42"/>
            <p:cNvSpPr/>
            <p:nvPr/>
          </p:nvSpPr>
          <p:spPr>
            <a:xfrm>
              <a:off x="2523500" y="3399500"/>
              <a:ext cx="62225" cy="53350"/>
            </a:xfrm>
            <a:custGeom>
              <a:rect b="b" l="l" r="r" t="t"/>
              <a:pathLst>
                <a:path extrusionOk="0" h="2134" w="2489">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42"/>
            <p:cNvSpPr/>
            <p:nvPr/>
          </p:nvSpPr>
          <p:spPr>
            <a:xfrm>
              <a:off x="2447300" y="4085225"/>
              <a:ext cx="62400" cy="53350"/>
            </a:xfrm>
            <a:custGeom>
              <a:rect b="b" l="l" r="r" t="t"/>
              <a:pathLst>
                <a:path extrusionOk="0" h="2134" w="2496">
                  <a:moveTo>
                    <a:pt x="1065" y="0"/>
                  </a:moveTo>
                  <a:cubicBezTo>
                    <a:pt x="480" y="0"/>
                    <a:pt x="8" y="480"/>
                    <a:pt x="0" y="1065"/>
                  </a:cubicBezTo>
                  <a:cubicBezTo>
                    <a:pt x="0" y="1709"/>
                    <a:pt x="525" y="2133"/>
                    <a:pt x="1074" y="2133"/>
                  </a:cubicBezTo>
                  <a:cubicBezTo>
                    <a:pt x="1336" y="2133"/>
                    <a:pt x="1603" y="2037"/>
                    <a:pt x="1821" y="1821"/>
                  </a:cubicBezTo>
                  <a:cubicBezTo>
                    <a:pt x="2496" y="1147"/>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42"/>
            <p:cNvSpPr/>
            <p:nvPr/>
          </p:nvSpPr>
          <p:spPr>
            <a:xfrm>
              <a:off x="2447300" y="4009000"/>
              <a:ext cx="62400" cy="53350"/>
            </a:xfrm>
            <a:custGeom>
              <a:rect b="b" l="l" r="r" t="t"/>
              <a:pathLst>
                <a:path extrusionOk="0" h="2134" w="2496">
                  <a:moveTo>
                    <a:pt x="1065" y="1"/>
                  </a:moveTo>
                  <a:cubicBezTo>
                    <a:pt x="480" y="1"/>
                    <a:pt x="0" y="480"/>
                    <a:pt x="0" y="1066"/>
                  </a:cubicBezTo>
                  <a:cubicBezTo>
                    <a:pt x="0" y="1710"/>
                    <a:pt x="529" y="2134"/>
                    <a:pt x="1078" y="2134"/>
                  </a:cubicBezTo>
                  <a:cubicBezTo>
                    <a:pt x="1339" y="2134"/>
                    <a:pt x="1606"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42"/>
            <p:cNvSpPr/>
            <p:nvPr/>
          </p:nvSpPr>
          <p:spPr>
            <a:xfrm>
              <a:off x="2447300" y="3932800"/>
              <a:ext cx="62200" cy="53475"/>
            </a:xfrm>
            <a:custGeom>
              <a:rect b="b" l="l" r="r" t="t"/>
              <a:pathLst>
                <a:path extrusionOk="0" h="2139" w="2488">
                  <a:moveTo>
                    <a:pt x="1065" y="0"/>
                  </a:moveTo>
                  <a:cubicBezTo>
                    <a:pt x="480" y="0"/>
                    <a:pt x="0" y="480"/>
                    <a:pt x="0" y="1073"/>
                  </a:cubicBezTo>
                  <a:cubicBezTo>
                    <a:pt x="6" y="1715"/>
                    <a:pt x="530" y="2139"/>
                    <a:pt x="1075" y="2139"/>
                  </a:cubicBezTo>
                  <a:cubicBezTo>
                    <a:pt x="1337" y="2139"/>
                    <a:pt x="1604" y="2041"/>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42"/>
            <p:cNvSpPr/>
            <p:nvPr/>
          </p:nvSpPr>
          <p:spPr>
            <a:xfrm>
              <a:off x="2447300" y="3856775"/>
              <a:ext cx="62200" cy="53300"/>
            </a:xfrm>
            <a:custGeom>
              <a:rect b="b" l="l" r="r" t="t"/>
              <a:pathLst>
                <a:path extrusionOk="0" h="2132" w="2488">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42"/>
            <p:cNvSpPr/>
            <p:nvPr/>
          </p:nvSpPr>
          <p:spPr>
            <a:xfrm>
              <a:off x="2447300" y="3780375"/>
              <a:ext cx="62400" cy="53475"/>
            </a:xfrm>
            <a:custGeom>
              <a:rect b="b" l="l" r="r" t="t"/>
              <a:pathLst>
                <a:path extrusionOk="0" h="2139" w="2496">
                  <a:moveTo>
                    <a:pt x="1065" y="0"/>
                  </a:moveTo>
                  <a:cubicBezTo>
                    <a:pt x="480" y="0"/>
                    <a:pt x="0" y="480"/>
                    <a:pt x="0" y="1073"/>
                  </a:cubicBezTo>
                  <a:cubicBezTo>
                    <a:pt x="6" y="1715"/>
                    <a:pt x="530" y="2139"/>
                    <a:pt x="1077" y="2139"/>
                  </a:cubicBezTo>
                  <a:cubicBezTo>
                    <a:pt x="1341" y="2139"/>
                    <a:pt x="1610" y="2040"/>
                    <a:pt x="1829"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42"/>
            <p:cNvSpPr/>
            <p:nvPr/>
          </p:nvSpPr>
          <p:spPr>
            <a:xfrm>
              <a:off x="2447300" y="3704150"/>
              <a:ext cx="62400" cy="53450"/>
            </a:xfrm>
            <a:custGeom>
              <a:rect b="b" l="l" r="r" t="t"/>
              <a:pathLst>
                <a:path extrusionOk="0" h="2138" w="2496">
                  <a:moveTo>
                    <a:pt x="1065" y="1"/>
                  </a:moveTo>
                  <a:cubicBezTo>
                    <a:pt x="480" y="1"/>
                    <a:pt x="8"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42"/>
            <p:cNvSpPr/>
            <p:nvPr/>
          </p:nvSpPr>
          <p:spPr>
            <a:xfrm>
              <a:off x="2447300" y="3627950"/>
              <a:ext cx="62400" cy="53425"/>
            </a:xfrm>
            <a:custGeom>
              <a:rect b="b" l="l" r="r" t="t"/>
              <a:pathLst>
                <a:path extrusionOk="0" h="2137" w="2496">
                  <a:moveTo>
                    <a:pt x="1065" y="0"/>
                  </a:moveTo>
                  <a:cubicBezTo>
                    <a:pt x="480" y="8"/>
                    <a:pt x="0" y="480"/>
                    <a:pt x="0" y="1073"/>
                  </a:cubicBezTo>
                  <a:cubicBezTo>
                    <a:pt x="0" y="1711"/>
                    <a:pt x="528" y="2137"/>
                    <a:pt x="1076" y="2137"/>
                  </a:cubicBezTo>
                  <a:cubicBezTo>
                    <a:pt x="1339" y="2137"/>
                    <a:pt x="1605" y="2039"/>
                    <a:pt x="1821" y="1821"/>
                  </a:cubicBezTo>
                  <a:cubicBezTo>
                    <a:pt x="2496"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42"/>
            <p:cNvSpPr/>
            <p:nvPr/>
          </p:nvSpPr>
          <p:spPr>
            <a:xfrm>
              <a:off x="2447300" y="3551925"/>
              <a:ext cx="62200" cy="53300"/>
            </a:xfrm>
            <a:custGeom>
              <a:rect b="b" l="l" r="r" t="t"/>
              <a:pathLst>
                <a:path extrusionOk="0" h="2132" w="2488">
                  <a:moveTo>
                    <a:pt x="1065" y="1"/>
                  </a:moveTo>
                  <a:cubicBezTo>
                    <a:pt x="480" y="1"/>
                    <a:pt x="0" y="480"/>
                    <a:pt x="0" y="1066"/>
                  </a:cubicBezTo>
                  <a:cubicBezTo>
                    <a:pt x="0" y="1708"/>
                    <a:pt x="526" y="2131"/>
                    <a:pt x="1073" y="2131"/>
                  </a:cubicBezTo>
                  <a:cubicBezTo>
                    <a:pt x="1336" y="2131"/>
                    <a:pt x="1604"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42"/>
            <p:cNvSpPr/>
            <p:nvPr/>
          </p:nvSpPr>
          <p:spPr>
            <a:xfrm>
              <a:off x="2447300" y="3475725"/>
              <a:ext cx="62400" cy="53350"/>
            </a:xfrm>
            <a:custGeom>
              <a:rect b="b" l="l" r="r" t="t"/>
              <a:pathLst>
                <a:path extrusionOk="0" h="2134" w="2496">
                  <a:moveTo>
                    <a:pt x="1065" y="0"/>
                  </a:moveTo>
                  <a:cubicBezTo>
                    <a:pt x="480" y="0"/>
                    <a:pt x="0" y="480"/>
                    <a:pt x="0" y="1065"/>
                  </a:cubicBezTo>
                  <a:cubicBezTo>
                    <a:pt x="0" y="1709"/>
                    <a:pt x="525" y="2133"/>
                    <a:pt x="1074" y="2133"/>
                  </a:cubicBezTo>
                  <a:cubicBezTo>
                    <a:pt x="1336" y="2133"/>
                    <a:pt x="1603" y="2037"/>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42"/>
            <p:cNvSpPr/>
            <p:nvPr/>
          </p:nvSpPr>
          <p:spPr>
            <a:xfrm>
              <a:off x="2447300" y="3399500"/>
              <a:ext cx="62400" cy="53350"/>
            </a:xfrm>
            <a:custGeom>
              <a:rect b="b" l="l" r="r" t="t"/>
              <a:pathLst>
                <a:path extrusionOk="0" h="2134" w="2496">
                  <a:moveTo>
                    <a:pt x="1065" y="1"/>
                  </a:moveTo>
                  <a:cubicBezTo>
                    <a:pt x="480" y="1"/>
                    <a:pt x="0" y="480"/>
                    <a:pt x="0" y="1066"/>
                  </a:cubicBezTo>
                  <a:cubicBezTo>
                    <a:pt x="0" y="1709"/>
                    <a:pt x="525" y="2134"/>
                    <a:pt x="1074" y="2134"/>
                  </a:cubicBezTo>
                  <a:cubicBezTo>
                    <a:pt x="1336" y="2134"/>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42"/>
            <p:cNvSpPr/>
            <p:nvPr/>
          </p:nvSpPr>
          <p:spPr>
            <a:xfrm>
              <a:off x="2447300" y="3323300"/>
              <a:ext cx="62400" cy="53425"/>
            </a:xfrm>
            <a:custGeom>
              <a:rect b="b" l="l" r="r" t="t"/>
              <a:pathLst>
                <a:path extrusionOk="0" h="2137" w="2496">
                  <a:moveTo>
                    <a:pt x="1065" y="0"/>
                  </a:moveTo>
                  <a:cubicBezTo>
                    <a:pt x="480" y="0"/>
                    <a:pt x="8" y="480"/>
                    <a:pt x="0" y="1065"/>
                  </a:cubicBezTo>
                  <a:cubicBezTo>
                    <a:pt x="0" y="1709"/>
                    <a:pt x="525" y="2137"/>
                    <a:pt x="1074" y="2137"/>
                  </a:cubicBezTo>
                  <a:cubicBezTo>
                    <a:pt x="1336" y="2137"/>
                    <a:pt x="1603" y="2039"/>
                    <a:pt x="1821" y="1821"/>
                  </a:cubicBezTo>
                  <a:cubicBezTo>
                    <a:pt x="2496"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42"/>
            <p:cNvSpPr/>
            <p:nvPr/>
          </p:nvSpPr>
          <p:spPr>
            <a:xfrm>
              <a:off x="2371275" y="4237450"/>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40"/>
                    <a:pt x="1814" y="1821"/>
                  </a:cubicBezTo>
                  <a:cubicBezTo>
                    <a:pt x="2488" y="1155"/>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42"/>
            <p:cNvSpPr/>
            <p:nvPr/>
          </p:nvSpPr>
          <p:spPr>
            <a:xfrm>
              <a:off x="2371275" y="4161425"/>
              <a:ext cx="62225" cy="53300"/>
            </a:xfrm>
            <a:custGeom>
              <a:rect b="b" l="l" r="r" t="t"/>
              <a:pathLst>
                <a:path extrusionOk="0" h="2132" w="2489">
                  <a:moveTo>
                    <a:pt x="1066" y="1"/>
                  </a:moveTo>
                  <a:cubicBezTo>
                    <a:pt x="472" y="1"/>
                    <a:pt x="1" y="472"/>
                    <a:pt x="1" y="1066"/>
                  </a:cubicBezTo>
                  <a:cubicBezTo>
                    <a:pt x="1" y="1708"/>
                    <a:pt x="523" y="2131"/>
                    <a:pt x="1067" y="2131"/>
                  </a:cubicBezTo>
                  <a:cubicBezTo>
                    <a:pt x="1329" y="2131"/>
                    <a:pt x="1597" y="2033"/>
                    <a:pt x="1814" y="1814"/>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42"/>
            <p:cNvSpPr/>
            <p:nvPr/>
          </p:nvSpPr>
          <p:spPr>
            <a:xfrm>
              <a:off x="2371275" y="40852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8" y="1147"/>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42"/>
            <p:cNvSpPr/>
            <p:nvPr/>
          </p:nvSpPr>
          <p:spPr>
            <a:xfrm>
              <a:off x="2371275" y="4009000"/>
              <a:ext cx="62225" cy="53350"/>
            </a:xfrm>
            <a:custGeom>
              <a:rect b="b" l="l" r="r" t="t"/>
              <a:pathLst>
                <a:path extrusionOk="0" h="2134" w="2489">
                  <a:moveTo>
                    <a:pt x="1066" y="1"/>
                  </a:moveTo>
                  <a:cubicBezTo>
                    <a:pt x="472" y="1"/>
                    <a:pt x="1" y="480"/>
                    <a:pt x="1" y="1066"/>
                  </a:cubicBezTo>
                  <a:cubicBezTo>
                    <a:pt x="1" y="1710"/>
                    <a:pt x="526" y="2134"/>
                    <a:pt x="1072" y="2134"/>
                  </a:cubicBezTo>
                  <a:cubicBezTo>
                    <a:pt x="1333" y="2134"/>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42"/>
            <p:cNvSpPr/>
            <p:nvPr/>
          </p:nvSpPr>
          <p:spPr>
            <a:xfrm>
              <a:off x="2371075" y="3932800"/>
              <a:ext cx="62425" cy="53475"/>
            </a:xfrm>
            <a:custGeom>
              <a:rect b="b" l="l" r="r" t="t"/>
              <a:pathLst>
                <a:path extrusionOk="0" h="2139" w="2497">
                  <a:moveTo>
                    <a:pt x="1074" y="0"/>
                  </a:moveTo>
                  <a:cubicBezTo>
                    <a:pt x="480" y="0"/>
                    <a:pt x="1" y="480"/>
                    <a:pt x="1" y="1073"/>
                  </a:cubicBezTo>
                  <a:cubicBezTo>
                    <a:pt x="6" y="1715"/>
                    <a:pt x="530" y="2139"/>
                    <a:pt x="1075" y="2139"/>
                  </a:cubicBezTo>
                  <a:cubicBezTo>
                    <a:pt x="1337" y="2139"/>
                    <a:pt x="1605" y="2041"/>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42"/>
            <p:cNvSpPr/>
            <p:nvPr/>
          </p:nvSpPr>
          <p:spPr>
            <a:xfrm>
              <a:off x="2371075" y="3856775"/>
              <a:ext cx="62425" cy="53300"/>
            </a:xfrm>
            <a:custGeom>
              <a:rect b="b" l="l" r="r" t="t"/>
              <a:pathLst>
                <a:path extrusionOk="0" h="2132" w="2497">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42"/>
            <p:cNvSpPr/>
            <p:nvPr/>
          </p:nvSpPr>
          <p:spPr>
            <a:xfrm>
              <a:off x="2371075" y="3780375"/>
              <a:ext cx="62425" cy="53475"/>
            </a:xfrm>
            <a:custGeom>
              <a:rect b="b" l="l" r="r" t="t"/>
              <a:pathLst>
                <a:path extrusionOk="0" h="2139" w="2497">
                  <a:moveTo>
                    <a:pt x="1074" y="0"/>
                  </a:moveTo>
                  <a:cubicBezTo>
                    <a:pt x="480" y="0"/>
                    <a:pt x="1" y="480"/>
                    <a:pt x="1" y="1073"/>
                  </a:cubicBezTo>
                  <a:cubicBezTo>
                    <a:pt x="6" y="1715"/>
                    <a:pt x="530" y="2139"/>
                    <a:pt x="1078" y="2139"/>
                  </a:cubicBezTo>
                  <a:cubicBezTo>
                    <a:pt x="1341" y="2139"/>
                    <a:pt x="1610" y="2040"/>
                    <a:pt x="1830" y="1821"/>
                  </a:cubicBezTo>
                  <a:cubicBezTo>
                    <a:pt x="2496" y="1146"/>
                    <a:pt x="2025"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42"/>
            <p:cNvSpPr/>
            <p:nvPr/>
          </p:nvSpPr>
          <p:spPr>
            <a:xfrm>
              <a:off x="2371275" y="3704150"/>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42"/>
            <p:cNvSpPr/>
            <p:nvPr/>
          </p:nvSpPr>
          <p:spPr>
            <a:xfrm>
              <a:off x="2371275" y="3627950"/>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42"/>
            <p:cNvSpPr/>
            <p:nvPr/>
          </p:nvSpPr>
          <p:spPr>
            <a:xfrm>
              <a:off x="2371075" y="3551925"/>
              <a:ext cx="62425" cy="53300"/>
            </a:xfrm>
            <a:custGeom>
              <a:rect b="b" l="l" r="r" t="t"/>
              <a:pathLst>
                <a:path extrusionOk="0" h="2132" w="2497">
                  <a:moveTo>
                    <a:pt x="1074" y="1"/>
                  </a:moveTo>
                  <a:cubicBezTo>
                    <a:pt x="480" y="1"/>
                    <a:pt x="1" y="480"/>
                    <a:pt x="1" y="1066"/>
                  </a:cubicBezTo>
                  <a:cubicBezTo>
                    <a:pt x="6" y="1708"/>
                    <a:pt x="530" y="2131"/>
                    <a:pt x="1075" y="2131"/>
                  </a:cubicBezTo>
                  <a:cubicBezTo>
                    <a:pt x="1337" y="2131"/>
                    <a:pt x="1605" y="2033"/>
                    <a:pt x="1822" y="1814"/>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42"/>
            <p:cNvSpPr/>
            <p:nvPr/>
          </p:nvSpPr>
          <p:spPr>
            <a:xfrm>
              <a:off x="2371075" y="3475725"/>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7"/>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42"/>
            <p:cNvSpPr/>
            <p:nvPr/>
          </p:nvSpPr>
          <p:spPr>
            <a:xfrm>
              <a:off x="2371075" y="3399500"/>
              <a:ext cx="62425" cy="53350"/>
            </a:xfrm>
            <a:custGeom>
              <a:rect b="b" l="l" r="r" t="t"/>
              <a:pathLst>
                <a:path extrusionOk="0" h="2134" w="2497">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42"/>
            <p:cNvSpPr/>
            <p:nvPr/>
          </p:nvSpPr>
          <p:spPr>
            <a:xfrm>
              <a:off x="2371075" y="3323300"/>
              <a:ext cx="62425" cy="53425"/>
            </a:xfrm>
            <a:custGeom>
              <a:rect b="b" l="l" r="r" t="t"/>
              <a:pathLst>
                <a:path extrusionOk="0" h="2137" w="2497">
                  <a:moveTo>
                    <a:pt x="1074" y="0"/>
                  </a:moveTo>
                  <a:cubicBezTo>
                    <a:pt x="480" y="0"/>
                    <a:pt x="9" y="480"/>
                    <a:pt x="1" y="1065"/>
                  </a:cubicBezTo>
                  <a:cubicBezTo>
                    <a:pt x="1" y="1709"/>
                    <a:pt x="526" y="2137"/>
                    <a:pt x="1074" y="2137"/>
                  </a:cubicBezTo>
                  <a:cubicBezTo>
                    <a:pt x="1336" y="2137"/>
                    <a:pt x="1603" y="2039"/>
                    <a:pt x="1822" y="1821"/>
                  </a:cubicBezTo>
                  <a:cubicBezTo>
                    <a:pt x="2496" y="1154"/>
                    <a:pt x="2025"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42"/>
            <p:cNvSpPr/>
            <p:nvPr/>
          </p:nvSpPr>
          <p:spPr>
            <a:xfrm>
              <a:off x="2371075" y="3247075"/>
              <a:ext cx="62425" cy="53450"/>
            </a:xfrm>
            <a:custGeom>
              <a:rect b="b" l="l" r="r" t="t"/>
              <a:pathLst>
                <a:path extrusionOk="0" h="2138" w="2497">
                  <a:moveTo>
                    <a:pt x="1074" y="1"/>
                  </a:moveTo>
                  <a:cubicBezTo>
                    <a:pt x="480" y="9"/>
                    <a:pt x="9" y="480"/>
                    <a:pt x="1" y="1066"/>
                  </a:cubicBezTo>
                  <a:cubicBezTo>
                    <a:pt x="1" y="1709"/>
                    <a:pt x="526" y="2137"/>
                    <a:pt x="1074" y="2137"/>
                  </a:cubicBezTo>
                  <a:cubicBezTo>
                    <a:pt x="1336" y="2137"/>
                    <a:pt x="1603" y="2040"/>
                    <a:pt x="1822" y="1822"/>
                  </a:cubicBezTo>
                  <a:cubicBezTo>
                    <a:pt x="2496" y="1155"/>
                    <a:pt x="2025"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42"/>
            <p:cNvSpPr/>
            <p:nvPr/>
          </p:nvSpPr>
          <p:spPr>
            <a:xfrm>
              <a:off x="2295075" y="4313650"/>
              <a:ext cx="62200" cy="53450"/>
            </a:xfrm>
            <a:custGeom>
              <a:rect b="b" l="l" r="r" t="t"/>
              <a:pathLst>
                <a:path extrusionOk="0" h="2138" w="2488">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42"/>
            <p:cNvSpPr/>
            <p:nvPr/>
          </p:nvSpPr>
          <p:spPr>
            <a:xfrm>
              <a:off x="2295075" y="4237450"/>
              <a:ext cx="62200" cy="53425"/>
            </a:xfrm>
            <a:custGeom>
              <a:rect b="b" l="l" r="r" t="t"/>
              <a:pathLst>
                <a:path extrusionOk="0" h="2137" w="2488">
                  <a:moveTo>
                    <a:pt x="1065" y="0"/>
                  </a:moveTo>
                  <a:cubicBezTo>
                    <a:pt x="472" y="8"/>
                    <a:pt x="0" y="480"/>
                    <a:pt x="0" y="1073"/>
                  </a:cubicBezTo>
                  <a:cubicBezTo>
                    <a:pt x="0" y="1711"/>
                    <a:pt x="525" y="2137"/>
                    <a:pt x="1070" y="2137"/>
                  </a:cubicBezTo>
                  <a:cubicBezTo>
                    <a:pt x="1331" y="2137"/>
                    <a:pt x="1597" y="2040"/>
                    <a:pt x="1813"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42"/>
            <p:cNvSpPr/>
            <p:nvPr/>
          </p:nvSpPr>
          <p:spPr>
            <a:xfrm>
              <a:off x="2295075" y="4161425"/>
              <a:ext cx="62200" cy="53300"/>
            </a:xfrm>
            <a:custGeom>
              <a:rect b="b" l="l" r="r" t="t"/>
              <a:pathLst>
                <a:path extrusionOk="0" h="2132" w="2488">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42"/>
            <p:cNvSpPr/>
            <p:nvPr/>
          </p:nvSpPr>
          <p:spPr>
            <a:xfrm>
              <a:off x="2295075" y="4085225"/>
              <a:ext cx="62200" cy="53350"/>
            </a:xfrm>
            <a:custGeom>
              <a:rect b="b" l="l" r="r" t="t"/>
              <a:pathLst>
                <a:path extrusionOk="0" h="2134" w="2488">
                  <a:moveTo>
                    <a:pt x="1065" y="0"/>
                  </a:moveTo>
                  <a:cubicBezTo>
                    <a:pt x="472" y="0"/>
                    <a:pt x="0" y="480"/>
                    <a:pt x="0" y="1065"/>
                  </a:cubicBezTo>
                  <a:cubicBezTo>
                    <a:pt x="0" y="1709"/>
                    <a:pt x="525" y="2133"/>
                    <a:pt x="1072" y="2133"/>
                  </a:cubicBezTo>
                  <a:cubicBezTo>
                    <a:pt x="1332" y="2133"/>
                    <a:pt x="1598" y="2037"/>
                    <a:pt x="1813" y="1821"/>
                  </a:cubicBezTo>
                  <a:cubicBezTo>
                    <a:pt x="2488" y="1147"/>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42"/>
            <p:cNvSpPr/>
            <p:nvPr/>
          </p:nvSpPr>
          <p:spPr>
            <a:xfrm>
              <a:off x="2295075" y="4009000"/>
              <a:ext cx="62200" cy="53350"/>
            </a:xfrm>
            <a:custGeom>
              <a:rect b="b" l="l" r="r" t="t"/>
              <a:pathLst>
                <a:path extrusionOk="0" h="2134" w="2488">
                  <a:moveTo>
                    <a:pt x="1065" y="1"/>
                  </a:moveTo>
                  <a:cubicBezTo>
                    <a:pt x="472" y="1"/>
                    <a:pt x="0" y="480"/>
                    <a:pt x="0" y="1066"/>
                  </a:cubicBezTo>
                  <a:cubicBezTo>
                    <a:pt x="0" y="1710"/>
                    <a:pt x="525"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42"/>
            <p:cNvSpPr/>
            <p:nvPr/>
          </p:nvSpPr>
          <p:spPr>
            <a:xfrm>
              <a:off x="2294850" y="3932800"/>
              <a:ext cx="62425" cy="53475"/>
            </a:xfrm>
            <a:custGeom>
              <a:rect b="b" l="l" r="r" t="t"/>
              <a:pathLst>
                <a:path extrusionOk="0" h="2139" w="2497">
                  <a:moveTo>
                    <a:pt x="1074" y="0"/>
                  </a:moveTo>
                  <a:cubicBezTo>
                    <a:pt x="481" y="0"/>
                    <a:pt x="1" y="480"/>
                    <a:pt x="9" y="1073"/>
                  </a:cubicBezTo>
                  <a:cubicBezTo>
                    <a:pt x="9" y="1715"/>
                    <a:pt x="531" y="2139"/>
                    <a:pt x="1078" y="2139"/>
                  </a:cubicBezTo>
                  <a:cubicBezTo>
                    <a:pt x="1342" y="2139"/>
                    <a:pt x="1611" y="2041"/>
                    <a:pt x="1830"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42"/>
            <p:cNvSpPr/>
            <p:nvPr/>
          </p:nvSpPr>
          <p:spPr>
            <a:xfrm>
              <a:off x="2295075" y="385677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42"/>
            <p:cNvSpPr/>
            <p:nvPr/>
          </p:nvSpPr>
          <p:spPr>
            <a:xfrm>
              <a:off x="2294850" y="3780375"/>
              <a:ext cx="62625" cy="53475"/>
            </a:xfrm>
            <a:custGeom>
              <a:rect b="b" l="l" r="r" t="t"/>
              <a:pathLst>
                <a:path extrusionOk="0" h="2139" w="2505">
                  <a:moveTo>
                    <a:pt x="1074" y="0"/>
                  </a:moveTo>
                  <a:cubicBezTo>
                    <a:pt x="481" y="0"/>
                    <a:pt x="1" y="480"/>
                    <a:pt x="9" y="1073"/>
                  </a:cubicBezTo>
                  <a:cubicBezTo>
                    <a:pt x="9" y="1715"/>
                    <a:pt x="535" y="2139"/>
                    <a:pt x="1082" y="2139"/>
                  </a:cubicBezTo>
                  <a:cubicBezTo>
                    <a:pt x="1345" y="2139"/>
                    <a:pt x="1613" y="2040"/>
                    <a:pt x="1830" y="1821"/>
                  </a:cubicBezTo>
                  <a:cubicBezTo>
                    <a:pt x="2505" y="1146"/>
                    <a:pt x="2025"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42"/>
            <p:cNvSpPr/>
            <p:nvPr/>
          </p:nvSpPr>
          <p:spPr>
            <a:xfrm>
              <a:off x="2295075" y="3704150"/>
              <a:ext cx="62200" cy="53450"/>
            </a:xfrm>
            <a:custGeom>
              <a:rect b="b" l="l" r="r" t="t"/>
              <a:pathLst>
                <a:path extrusionOk="0" h="2138" w="2488">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42"/>
            <p:cNvSpPr/>
            <p:nvPr/>
          </p:nvSpPr>
          <p:spPr>
            <a:xfrm>
              <a:off x="2295075" y="3627950"/>
              <a:ext cx="62200" cy="53425"/>
            </a:xfrm>
            <a:custGeom>
              <a:rect b="b" l="l" r="r" t="t"/>
              <a:pathLst>
                <a:path extrusionOk="0" h="2137" w="2488">
                  <a:moveTo>
                    <a:pt x="1065" y="0"/>
                  </a:moveTo>
                  <a:cubicBezTo>
                    <a:pt x="472"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42"/>
            <p:cNvSpPr/>
            <p:nvPr/>
          </p:nvSpPr>
          <p:spPr>
            <a:xfrm>
              <a:off x="2295075" y="3551925"/>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42"/>
            <p:cNvSpPr/>
            <p:nvPr/>
          </p:nvSpPr>
          <p:spPr>
            <a:xfrm>
              <a:off x="2295075" y="3475725"/>
              <a:ext cx="62200" cy="53350"/>
            </a:xfrm>
            <a:custGeom>
              <a:rect b="b" l="l" r="r" t="t"/>
              <a:pathLst>
                <a:path extrusionOk="0" h="2134" w="2488">
                  <a:moveTo>
                    <a:pt x="1065" y="0"/>
                  </a:moveTo>
                  <a:cubicBezTo>
                    <a:pt x="472" y="0"/>
                    <a:pt x="0" y="480"/>
                    <a:pt x="0" y="1065"/>
                  </a:cubicBezTo>
                  <a:cubicBezTo>
                    <a:pt x="0" y="1709"/>
                    <a:pt x="525" y="2133"/>
                    <a:pt x="1074" y="2133"/>
                  </a:cubicBezTo>
                  <a:cubicBezTo>
                    <a:pt x="1336" y="2133"/>
                    <a:pt x="1603" y="2037"/>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42"/>
            <p:cNvSpPr/>
            <p:nvPr/>
          </p:nvSpPr>
          <p:spPr>
            <a:xfrm>
              <a:off x="2295075" y="3399500"/>
              <a:ext cx="62200" cy="53350"/>
            </a:xfrm>
            <a:custGeom>
              <a:rect b="b" l="l" r="r" t="t"/>
              <a:pathLst>
                <a:path extrusionOk="0" h="2134" w="2488">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42"/>
            <p:cNvSpPr/>
            <p:nvPr/>
          </p:nvSpPr>
          <p:spPr>
            <a:xfrm>
              <a:off x="2294925" y="3323300"/>
              <a:ext cx="62350" cy="53425"/>
            </a:xfrm>
            <a:custGeom>
              <a:rect b="b" l="l" r="r" t="t"/>
              <a:pathLst>
                <a:path extrusionOk="0" h="2137" w="2494">
                  <a:moveTo>
                    <a:pt x="1071" y="0"/>
                  </a:moveTo>
                  <a:cubicBezTo>
                    <a:pt x="486" y="8"/>
                    <a:pt x="6" y="480"/>
                    <a:pt x="6" y="1065"/>
                  </a:cubicBezTo>
                  <a:cubicBezTo>
                    <a:pt x="1" y="1709"/>
                    <a:pt x="528" y="2137"/>
                    <a:pt x="1076" y="2137"/>
                  </a:cubicBezTo>
                  <a:cubicBezTo>
                    <a:pt x="1337" y="2137"/>
                    <a:pt x="1604" y="2039"/>
                    <a:pt x="1819" y="1821"/>
                  </a:cubicBezTo>
                  <a:cubicBezTo>
                    <a:pt x="2494"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42"/>
            <p:cNvSpPr/>
            <p:nvPr/>
          </p:nvSpPr>
          <p:spPr>
            <a:xfrm>
              <a:off x="2294925" y="3247075"/>
              <a:ext cx="62350" cy="53450"/>
            </a:xfrm>
            <a:custGeom>
              <a:rect b="b" l="l" r="r" t="t"/>
              <a:pathLst>
                <a:path extrusionOk="0" h="2138" w="2494">
                  <a:moveTo>
                    <a:pt x="1071" y="1"/>
                  </a:moveTo>
                  <a:cubicBezTo>
                    <a:pt x="486" y="9"/>
                    <a:pt x="6" y="480"/>
                    <a:pt x="6" y="1066"/>
                  </a:cubicBezTo>
                  <a:cubicBezTo>
                    <a:pt x="1" y="1709"/>
                    <a:pt x="524" y="2137"/>
                    <a:pt x="1072" y="2137"/>
                  </a:cubicBezTo>
                  <a:cubicBezTo>
                    <a:pt x="1334" y="2137"/>
                    <a:pt x="1601" y="2040"/>
                    <a:pt x="1819" y="1822"/>
                  </a:cubicBezTo>
                  <a:cubicBezTo>
                    <a:pt x="2494" y="1155"/>
                    <a:pt x="2022" y="1"/>
                    <a:pt x="107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42"/>
            <p:cNvSpPr/>
            <p:nvPr/>
          </p:nvSpPr>
          <p:spPr>
            <a:xfrm>
              <a:off x="2295075" y="3171075"/>
              <a:ext cx="62200" cy="53275"/>
            </a:xfrm>
            <a:custGeom>
              <a:rect b="b" l="l" r="r" t="t"/>
              <a:pathLst>
                <a:path extrusionOk="0" h="2131" w="2488">
                  <a:moveTo>
                    <a:pt x="1065" y="0"/>
                  </a:moveTo>
                  <a:cubicBezTo>
                    <a:pt x="472" y="0"/>
                    <a:pt x="0" y="472"/>
                    <a:pt x="0" y="1065"/>
                  </a:cubicBezTo>
                  <a:cubicBezTo>
                    <a:pt x="0" y="1707"/>
                    <a:pt x="522" y="2131"/>
                    <a:pt x="1067" y="2131"/>
                  </a:cubicBezTo>
                  <a:cubicBezTo>
                    <a:pt x="1329" y="2131"/>
                    <a:pt x="1596" y="2032"/>
                    <a:pt x="1813"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42"/>
            <p:cNvSpPr/>
            <p:nvPr/>
          </p:nvSpPr>
          <p:spPr>
            <a:xfrm>
              <a:off x="2295075" y="2028275"/>
              <a:ext cx="62200" cy="53450"/>
            </a:xfrm>
            <a:custGeom>
              <a:rect b="b" l="l" r="r" t="t"/>
              <a:pathLst>
                <a:path extrusionOk="0" h="2138" w="2488">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42"/>
            <p:cNvSpPr/>
            <p:nvPr/>
          </p:nvSpPr>
          <p:spPr>
            <a:xfrm>
              <a:off x="2218650" y="4389875"/>
              <a:ext cx="62225" cy="53350"/>
            </a:xfrm>
            <a:custGeom>
              <a:rect b="b" l="l" r="r" t="t"/>
              <a:pathLst>
                <a:path extrusionOk="0" h="2134" w="2489">
                  <a:moveTo>
                    <a:pt x="1074" y="0"/>
                  </a:moveTo>
                  <a:cubicBezTo>
                    <a:pt x="480" y="0"/>
                    <a:pt x="0" y="480"/>
                    <a:pt x="0" y="1065"/>
                  </a:cubicBezTo>
                  <a:cubicBezTo>
                    <a:pt x="0" y="1709"/>
                    <a:pt x="526" y="2133"/>
                    <a:pt x="1074" y="2133"/>
                  </a:cubicBezTo>
                  <a:cubicBezTo>
                    <a:pt x="1336" y="2133"/>
                    <a:pt x="1603" y="2037"/>
                    <a:pt x="1821" y="1821"/>
                  </a:cubicBezTo>
                  <a:cubicBezTo>
                    <a:pt x="2488" y="1147"/>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42"/>
            <p:cNvSpPr/>
            <p:nvPr/>
          </p:nvSpPr>
          <p:spPr>
            <a:xfrm>
              <a:off x="2218650" y="4313650"/>
              <a:ext cx="62225" cy="53450"/>
            </a:xfrm>
            <a:custGeom>
              <a:rect b="b" l="l" r="r" t="t"/>
              <a:pathLst>
                <a:path extrusionOk="0" h="2138" w="2489">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42"/>
            <p:cNvSpPr/>
            <p:nvPr/>
          </p:nvSpPr>
          <p:spPr>
            <a:xfrm>
              <a:off x="2218650" y="4237450"/>
              <a:ext cx="62225" cy="53425"/>
            </a:xfrm>
            <a:custGeom>
              <a:rect b="b" l="l" r="r" t="t"/>
              <a:pathLst>
                <a:path extrusionOk="0" h="2137" w="2489">
                  <a:moveTo>
                    <a:pt x="1074" y="0"/>
                  </a:moveTo>
                  <a:cubicBezTo>
                    <a:pt x="480" y="8"/>
                    <a:pt x="0" y="480"/>
                    <a:pt x="0" y="1073"/>
                  </a:cubicBezTo>
                  <a:cubicBezTo>
                    <a:pt x="0" y="1711"/>
                    <a:pt x="525" y="2137"/>
                    <a:pt x="1073" y="2137"/>
                  </a:cubicBezTo>
                  <a:cubicBezTo>
                    <a:pt x="1335" y="2137"/>
                    <a:pt x="1603" y="2040"/>
                    <a:pt x="1821" y="1821"/>
                  </a:cubicBezTo>
                  <a:cubicBezTo>
                    <a:pt x="2488" y="1155"/>
                    <a:pt x="2017" y="8"/>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42"/>
            <p:cNvSpPr/>
            <p:nvPr/>
          </p:nvSpPr>
          <p:spPr>
            <a:xfrm>
              <a:off x="2218650" y="4161425"/>
              <a:ext cx="62225" cy="53250"/>
            </a:xfrm>
            <a:custGeom>
              <a:rect b="b" l="l" r="r" t="t"/>
              <a:pathLst>
                <a:path extrusionOk="0" h="2130" w="2489">
                  <a:moveTo>
                    <a:pt x="1074" y="1"/>
                  </a:moveTo>
                  <a:cubicBezTo>
                    <a:pt x="480" y="1"/>
                    <a:pt x="0" y="472"/>
                    <a:pt x="0" y="1066"/>
                  </a:cubicBezTo>
                  <a:cubicBezTo>
                    <a:pt x="0" y="1704"/>
                    <a:pt x="525" y="2129"/>
                    <a:pt x="1073" y="2129"/>
                  </a:cubicBezTo>
                  <a:cubicBezTo>
                    <a:pt x="1335" y="2129"/>
                    <a:pt x="1603" y="2032"/>
                    <a:pt x="1821" y="1814"/>
                  </a:cubicBezTo>
                  <a:cubicBezTo>
                    <a:pt x="2488"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42"/>
            <p:cNvSpPr/>
            <p:nvPr/>
          </p:nvSpPr>
          <p:spPr>
            <a:xfrm>
              <a:off x="2218650" y="4085225"/>
              <a:ext cx="62225" cy="53350"/>
            </a:xfrm>
            <a:custGeom>
              <a:rect b="b" l="l" r="r" t="t"/>
              <a:pathLst>
                <a:path extrusionOk="0" h="2134" w="2489">
                  <a:moveTo>
                    <a:pt x="1074" y="0"/>
                  </a:moveTo>
                  <a:cubicBezTo>
                    <a:pt x="480" y="0"/>
                    <a:pt x="0" y="472"/>
                    <a:pt x="0" y="1065"/>
                  </a:cubicBezTo>
                  <a:cubicBezTo>
                    <a:pt x="0" y="1709"/>
                    <a:pt x="526" y="2133"/>
                    <a:pt x="1074" y="2133"/>
                  </a:cubicBezTo>
                  <a:cubicBezTo>
                    <a:pt x="1336" y="2133"/>
                    <a:pt x="1603" y="2037"/>
                    <a:pt x="1821" y="1821"/>
                  </a:cubicBezTo>
                  <a:cubicBezTo>
                    <a:pt x="2488" y="1147"/>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42"/>
            <p:cNvSpPr/>
            <p:nvPr/>
          </p:nvSpPr>
          <p:spPr>
            <a:xfrm>
              <a:off x="2218650" y="4009000"/>
              <a:ext cx="62225" cy="53350"/>
            </a:xfrm>
            <a:custGeom>
              <a:rect b="b" l="l" r="r" t="t"/>
              <a:pathLst>
                <a:path extrusionOk="0" h="2134" w="2489">
                  <a:moveTo>
                    <a:pt x="1074" y="1"/>
                  </a:moveTo>
                  <a:cubicBezTo>
                    <a:pt x="480" y="1"/>
                    <a:pt x="0" y="480"/>
                    <a:pt x="0" y="1066"/>
                  </a:cubicBezTo>
                  <a:cubicBezTo>
                    <a:pt x="0" y="1710"/>
                    <a:pt x="526" y="2134"/>
                    <a:pt x="1074" y="2134"/>
                  </a:cubicBezTo>
                  <a:cubicBezTo>
                    <a:pt x="1336" y="2134"/>
                    <a:pt x="1603" y="2037"/>
                    <a:pt x="1821" y="1822"/>
                  </a:cubicBezTo>
                  <a:cubicBezTo>
                    <a:pt x="2488"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42"/>
            <p:cNvSpPr/>
            <p:nvPr/>
          </p:nvSpPr>
          <p:spPr>
            <a:xfrm>
              <a:off x="2218650" y="3932800"/>
              <a:ext cx="62225" cy="53475"/>
            </a:xfrm>
            <a:custGeom>
              <a:rect b="b" l="l" r="r" t="t"/>
              <a:pathLst>
                <a:path extrusionOk="0" h="2139" w="2489">
                  <a:moveTo>
                    <a:pt x="1074" y="0"/>
                  </a:moveTo>
                  <a:cubicBezTo>
                    <a:pt x="480" y="0"/>
                    <a:pt x="0" y="480"/>
                    <a:pt x="0" y="1073"/>
                  </a:cubicBezTo>
                  <a:cubicBezTo>
                    <a:pt x="6" y="1715"/>
                    <a:pt x="530" y="2139"/>
                    <a:pt x="1075" y="2139"/>
                  </a:cubicBezTo>
                  <a:cubicBezTo>
                    <a:pt x="1337" y="2139"/>
                    <a:pt x="1605" y="2041"/>
                    <a:pt x="1821" y="1821"/>
                  </a:cubicBezTo>
                  <a:cubicBezTo>
                    <a:pt x="2488" y="1146"/>
                    <a:pt x="2017" y="8"/>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42"/>
            <p:cNvSpPr/>
            <p:nvPr/>
          </p:nvSpPr>
          <p:spPr>
            <a:xfrm>
              <a:off x="2218650" y="3856775"/>
              <a:ext cx="62225" cy="53300"/>
            </a:xfrm>
            <a:custGeom>
              <a:rect b="b" l="l" r="r" t="t"/>
              <a:pathLst>
                <a:path extrusionOk="0" h="2132" w="2489">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42"/>
            <p:cNvSpPr/>
            <p:nvPr/>
          </p:nvSpPr>
          <p:spPr>
            <a:xfrm>
              <a:off x="2218650" y="3780375"/>
              <a:ext cx="62425" cy="53475"/>
            </a:xfrm>
            <a:custGeom>
              <a:rect b="b" l="l" r="r" t="t"/>
              <a:pathLst>
                <a:path extrusionOk="0" h="2139" w="2497">
                  <a:moveTo>
                    <a:pt x="1074" y="0"/>
                  </a:moveTo>
                  <a:cubicBezTo>
                    <a:pt x="480" y="0"/>
                    <a:pt x="0" y="480"/>
                    <a:pt x="0" y="1073"/>
                  </a:cubicBezTo>
                  <a:cubicBezTo>
                    <a:pt x="6" y="1715"/>
                    <a:pt x="530" y="2139"/>
                    <a:pt x="1077" y="2139"/>
                  </a:cubicBezTo>
                  <a:cubicBezTo>
                    <a:pt x="1341" y="2139"/>
                    <a:pt x="1610" y="2040"/>
                    <a:pt x="1830"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42"/>
            <p:cNvSpPr/>
            <p:nvPr/>
          </p:nvSpPr>
          <p:spPr>
            <a:xfrm>
              <a:off x="2218650" y="3704150"/>
              <a:ext cx="62225" cy="53450"/>
            </a:xfrm>
            <a:custGeom>
              <a:rect b="b" l="l" r="r" t="t"/>
              <a:pathLst>
                <a:path extrusionOk="0" h="2138" w="2489">
                  <a:moveTo>
                    <a:pt x="1074" y="1"/>
                  </a:moveTo>
                  <a:cubicBezTo>
                    <a:pt x="480" y="1"/>
                    <a:pt x="0" y="480"/>
                    <a:pt x="0" y="1066"/>
                  </a:cubicBezTo>
                  <a:cubicBezTo>
                    <a:pt x="0" y="1709"/>
                    <a:pt x="526" y="2137"/>
                    <a:pt x="1074" y="2137"/>
                  </a:cubicBezTo>
                  <a:cubicBezTo>
                    <a:pt x="1336" y="2137"/>
                    <a:pt x="1603" y="2040"/>
                    <a:pt x="1821" y="1822"/>
                  </a:cubicBezTo>
                  <a:cubicBezTo>
                    <a:pt x="2488"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42"/>
            <p:cNvSpPr/>
            <p:nvPr/>
          </p:nvSpPr>
          <p:spPr>
            <a:xfrm>
              <a:off x="2218650" y="3627950"/>
              <a:ext cx="62225" cy="53425"/>
            </a:xfrm>
            <a:custGeom>
              <a:rect b="b" l="l" r="r" t="t"/>
              <a:pathLst>
                <a:path extrusionOk="0" h="2137" w="2489">
                  <a:moveTo>
                    <a:pt x="1074" y="0"/>
                  </a:moveTo>
                  <a:cubicBezTo>
                    <a:pt x="480" y="8"/>
                    <a:pt x="0" y="480"/>
                    <a:pt x="0" y="1073"/>
                  </a:cubicBezTo>
                  <a:cubicBezTo>
                    <a:pt x="0" y="1711"/>
                    <a:pt x="525" y="2137"/>
                    <a:pt x="1073" y="2137"/>
                  </a:cubicBezTo>
                  <a:cubicBezTo>
                    <a:pt x="1335" y="2137"/>
                    <a:pt x="1603" y="2039"/>
                    <a:pt x="1821" y="1821"/>
                  </a:cubicBezTo>
                  <a:cubicBezTo>
                    <a:pt x="2488" y="1154"/>
                    <a:pt x="2017" y="8"/>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42"/>
            <p:cNvSpPr/>
            <p:nvPr/>
          </p:nvSpPr>
          <p:spPr>
            <a:xfrm>
              <a:off x="2218650" y="3551925"/>
              <a:ext cx="62225" cy="53300"/>
            </a:xfrm>
            <a:custGeom>
              <a:rect b="b" l="l" r="r" t="t"/>
              <a:pathLst>
                <a:path extrusionOk="0" h="2132" w="2489">
                  <a:moveTo>
                    <a:pt x="1074" y="1"/>
                  </a:moveTo>
                  <a:cubicBezTo>
                    <a:pt x="480" y="1"/>
                    <a:pt x="0" y="472"/>
                    <a:pt x="0" y="1066"/>
                  </a:cubicBezTo>
                  <a:cubicBezTo>
                    <a:pt x="0" y="1708"/>
                    <a:pt x="523" y="2131"/>
                    <a:pt x="1070" y="2131"/>
                  </a:cubicBezTo>
                  <a:cubicBezTo>
                    <a:pt x="1333" y="2131"/>
                    <a:pt x="1602" y="2033"/>
                    <a:pt x="1821" y="1814"/>
                  </a:cubicBezTo>
                  <a:cubicBezTo>
                    <a:pt x="2488"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42"/>
            <p:cNvSpPr/>
            <p:nvPr/>
          </p:nvSpPr>
          <p:spPr>
            <a:xfrm>
              <a:off x="2218650" y="3475725"/>
              <a:ext cx="62225" cy="53350"/>
            </a:xfrm>
            <a:custGeom>
              <a:rect b="b" l="l" r="r" t="t"/>
              <a:pathLst>
                <a:path extrusionOk="0" h="2134" w="2489">
                  <a:moveTo>
                    <a:pt x="1074" y="0"/>
                  </a:moveTo>
                  <a:cubicBezTo>
                    <a:pt x="480" y="0"/>
                    <a:pt x="0" y="480"/>
                    <a:pt x="0" y="1065"/>
                  </a:cubicBezTo>
                  <a:cubicBezTo>
                    <a:pt x="0" y="1709"/>
                    <a:pt x="526" y="2133"/>
                    <a:pt x="1074" y="2133"/>
                  </a:cubicBezTo>
                  <a:cubicBezTo>
                    <a:pt x="1336" y="2133"/>
                    <a:pt x="1603" y="2037"/>
                    <a:pt x="1821" y="1821"/>
                  </a:cubicBezTo>
                  <a:cubicBezTo>
                    <a:pt x="2488"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42"/>
            <p:cNvSpPr/>
            <p:nvPr/>
          </p:nvSpPr>
          <p:spPr>
            <a:xfrm>
              <a:off x="2218650" y="3399500"/>
              <a:ext cx="62425" cy="53350"/>
            </a:xfrm>
            <a:custGeom>
              <a:rect b="b" l="l" r="r" t="t"/>
              <a:pathLst>
                <a:path extrusionOk="0" h="2134" w="2497">
                  <a:moveTo>
                    <a:pt x="1074" y="1"/>
                  </a:moveTo>
                  <a:cubicBezTo>
                    <a:pt x="480" y="1"/>
                    <a:pt x="9" y="480"/>
                    <a:pt x="0" y="1066"/>
                  </a:cubicBezTo>
                  <a:cubicBezTo>
                    <a:pt x="0" y="1709"/>
                    <a:pt x="526" y="2134"/>
                    <a:pt x="1074" y="2134"/>
                  </a:cubicBezTo>
                  <a:cubicBezTo>
                    <a:pt x="1336" y="2134"/>
                    <a:pt x="1603" y="2037"/>
                    <a:pt x="1821" y="1822"/>
                  </a:cubicBezTo>
                  <a:cubicBezTo>
                    <a:pt x="2496"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42"/>
            <p:cNvSpPr/>
            <p:nvPr/>
          </p:nvSpPr>
          <p:spPr>
            <a:xfrm>
              <a:off x="2218650" y="3323300"/>
              <a:ext cx="62425" cy="53425"/>
            </a:xfrm>
            <a:custGeom>
              <a:rect b="b" l="l" r="r" t="t"/>
              <a:pathLst>
                <a:path extrusionOk="0" h="2137" w="2497">
                  <a:moveTo>
                    <a:pt x="1074" y="0"/>
                  </a:moveTo>
                  <a:cubicBezTo>
                    <a:pt x="480" y="0"/>
                    <a:pt x="9" y="480"/>
                    <a:pt x="0" y="1065"/>
                  </a:cubicBezTo>
                  <a:cubicBezTo>
                    <a:pt x="0" y="1709"/>
                    <a:pt x="526" y="2137"/>
                    <a:pt x="1074" y="2137"/>
                  </a:cubicBezTo>
                  <a:cubicBezTo>
                    <a:pt x="1336" y="2137"/>
                    <a:pt x="1603" y="2039"/>
                    <a:pt x="1821" y="1821"/>
                  </a:cubicBezTo>
                  <a:cubicBezTo>
                    <a:pt x="2496" y="1154"/>
                    <a:pt x="2017" y="8"/>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42"/>
            <p:cNvSpPr/>
            <p:nvPr/>
          </p:nvSpPr>
          <p:spPr>
            <a:xfrm>
              <a:off x="2218650" y="3247075"/>
              <a:ext cx="62425" cy="53500"/>
            </a:xfrm>
            <a:custGeom>
              <a:rect b="b" l="l" r="r" t="t"/>
              <a:pathLst>
                <a:path extrusionOk="0" h="2140" w="2497">
                  <a:moveTo>
                    <a:pt x="1074" y="1"/>
                  </a:moveTo>
                  <a:cubicBezTo>
                    <a:pt x="480" y="9"/>
                    <a:pt x="9" y="480"/>
                    <a:pt x="0" y="1066"/>
                  </a:cubicBezTo>
                  <a:cubicBezTo>
                    <a:pt x="0" y="1711"/>
                    <a:pt x="529" y="2140"/>
                    <a:pt x="1079" y="2140"/>
                  </a:cubicBezTo>
                  <a:cubicBezTo>
                    <a:pt x="1339" y="2140"/>
                    <a:pt x="1605" y="2044"/>
                    <a:pt x="1821" y="1830"/>
                  </a:cubicBezTo>
                  <a:cubicBezTo>
                    <a:pt x="2496" y="1155"/>
                    <a:pt x="2017" y="9"/>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42"/>
            <p:cNvSpPr/>
            <p:nvPr/>
          </p:nvSpPr>
          <p:spPr>
            <a:xfrm>
              <a:off x="2218650" y="3171075"/>
              <a:ext cx="62225" cy="53300"/>
            </a:xfrm>
            <a:custGeom>
              <a:rect b="b" l="l" r="r" t="t"/>
              <a:pathLst>
                <a:path extrusionOk="0" h="2132" w="2489">
                  <a:moveTo>
                    <a:pt x="1074" y="0"/>
                  </a:moveTo>
                  <a:cubicBezTo>
                    <a:pt x="480" y="0"/>
                    <a:pt x="0" y="472"/>
                    <a:pt x="0" y="1065"/>
                  </a:cubicBezTo>
                  <a:cubicBezTo>
                    <a:pt x="0" y="1705"/>
                    <a:pt x="528" y="2131"/>
                    <a:pt x="1078" y="2131"/>
                  </a:cubicBezTo>
                  <a:cubicBezTo>
                    <a:pt x="1339" y="2131"/>
                    <a:pt x="1604" y="2036"/>
                    <a:pt x="1821" y="1821"/>
                  </a:cubicBezTo>
                  <a:cubicBezTo>
                    <a:pt x="2488"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42"/>
            <p:cNvSpPr/>
            <p:nvPr/>
          </p:nvSpPr>
          <p:spPr>
            <a:xfrm>
              <a:off x="2218650" y="2180700"/>
              <a:ext cx="62225" cy="53350"/>
            </a:xfrm>
            <a:custGeom>
              <a:rect b="b" l="l" r="r" t="t"/>
              <a:pathLst>
                <a:path extrusionOk="0" h="2134" w="2489">
                  <a:moveTo>
                    <a:pt x="1074" y="1"/>
                  </a:moveTo>
                  <a:cubicBezTo>
                    <a:pt x="480" y="1"/>
                    <a:pt x="0" y="472"/>
                    <a:pt x="0" y="1066"/>
                  </a:cubicBezTo>
                  <a:cubicBezTo>
                    <a:pt x="0" y="1709"/>
                    <a:pt x="526" y="2133"/>
                    <a:pt x="1074" y="2133"/>
                  </a:cubicBezTo>
                  <a:cubicBezTo>
                    <a:pt x="1336" y="2133"/>
                    <a:pt x="1603" y="2037"/>
                    <a:pt x="1821" y="1822"/>
                  </a:cubicBezTo>
                  <a:cubicBezTo>
                    <a:pt x="2488"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42"/>
            <p:cNvSpPr/>
            <p:nvPr/>
          </p:nvSpPr>
          <p:spPr>
            <a:xfrm>
              <a:off x="2218650" y="2028275"/>
              <a:ext cx="62225" cy="53450"/>
            </a:xfrm>
            <a:custGeom>
              <a:rect b="b" l="l" r="r" t="t"/>
              <a:pathLst>
                <a:path extrusionOk="0" h="2138" w="2489">
                  <a:moveTo>
                    <a:pt x="1074" y="1"/>
                  </a:moveTo>
                  <a:cubicBezTo>
                    <a:pt x="480" y="1"/>
                    <a:pt x="0" y="480"/>
                    <a:pt x="0" y="1065"/>
                  </a:cubicBezTo>
                  <a:cubicBezTo>
                    <a:pt x="0" y="1709"/>
                    <a:pt x="526" y="2137"/>
                    <a:pt x="1074" y="2137"/>
                  </a:cubicBezTo>
                  <a:cubicBezTo>
                    <a:pt x="1336" y="2137"/>
                    <a:pt x="1603" y="2040"/>
                    <a:pt x="1821" y="1821"/>
                  </a:cubicBezTo>
                  <a:cubicBezTo>
                    <a:pt x="2488"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42"/>
            <p:cNvSpPr/>
            <p:nvPr/>
          </p:nvSpPr>
          <p:spPr>
            <a:xfrm>
              <a:off x="2218650" y="1952050"/>
              <a:ext cx="62225" cy="53450"/>
            </a:xfrm>
            <a:custGeom>
              <a:rect b="b" l="l" r="r" t="t"/>
              <a:pathLst>
                <a:path extrusionOk="0" h="2138" w="2489">
                  <a:moveTo>
                    <a:pt x="1074" y="1"/>
                  </a:moveTo>
                  <a:cubicBezTo>
                    <a:pt x="480" y="9"/>
                    <a:pt x="0" y="481"/>
                    <a:pt x="0" y="1074"/>
                  </a:cubicBezTo>
                  <a:cubicBezTo>
                    <a:pt x="0" y="1712"/>
                    <a:pt x="525" y="2138"/>
                    <a:pt x="1073" y="2138"/>
                  </a:cubicBezTo>
                  <a:cubicBezTo>
                    <a:pt x="1335" y="2138"/>
                    <a:pt x="1603" y="2040"/>
                    <a:pt x="1821" y="1822"/>
                  </a:cubicBezTo>
                  <a:cubicBezTo>
                    <a:pt x="2488" y="1155"/>
                    <a:pt x="2017" y="9"/>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42"/>
            <p:cNvSpPr/>
            <p:nvPr/>
          </p:nvSpPr>
          <p:spPr>
            <a:xfrm>
              <a:off x="2142425" y="4618300"/>
              <a:ext cx="62425" cy="53450"/>
            </a:xfrm>
            <a:custGeom>
              <a:rect b="b" l="l" r="r" t="t"/>
              <a:pathLst>
                <a:path extrusionOk="0" h="2138" w="2497">
                  <a:moveTo>
                    <a:pt x="1074" y="1"/>
                  </a:moveTo>
                  <a:cubicBezTo>
                    <a:pt x="481" y="9"/>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42"/>
            <p:cNvSpPr/>
            <p:nvPr/>
          </p:nvSpPr>
          <p:spPr>
            <a:xfrm>
              <a:off x="2142425" y="438987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42"/>
            <p:cNvSpPr/>
            <p:nvPr/>
          </p:nvSpPr>
          <p:spPr>
            <a:xfrm>
              <a:off x="2142425" y="4313650"/>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42"/>
            <p:cNvSpPr/>
            <p:nvPr/>
          </p:nvSpPr>
          <p:spPr>
            <a:xfrm>
              <a:off x="2142425" y="4237450"/>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40"/>
                    <a:pt x="1822" y="1821"/>
                  </a:cubicBezTo>
                  <a:cubicBezTo>
                    <a:pt x="2497" y="1155"/>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42"/>
            <p:cNvSpPr/>
            <p:nvPr/>
          </p:nvSpPr>
          <p:spPr>
            <a:xfrm>
              <a:off x="2142425" y="4161425"/>
              <a:ext cx="62425" cy="53300"/>
            </a:xfrm>
            <a:custGeom>
              <a:rect b="b" l="l" r="r" t="t"/>
              <a:pathLst>
                <a:path extrusionOk="0" h="2132" w="2497">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42"/>
            <p:cNvSpPr/>
            <p:nvPr/>
          </p:nvSpPr>
          <p:spPr>
            <a:xfrm>
              <a:off x="2142425" y="4085225"/>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7"/>
                    <a:pt x="1822" y="1821"/>
                  </a:cubicBezTo>
                  <a:cubicBezTo>
                    <a:pt x="2497" y="1147"/>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42"/>
            <p:cNvSpPr/>
            <p:nvPr/>
          </p:nvSpPr>
          <p:spPr>
            <a:xfrm>
              <a:off x="2142425" y="4009000"/>
              <a:ext cx="62425" cy="53350"/>
            </a:xfrm>
            <a:custGeom>
              <a:rect b="b" l="l" r="r" t="t"/>
              <a:pathLst>
                <a:path extrusionOk="0" h="2134" w="2497">
                  <a:moveTo>
                    <a:pt x="1074" y="1"/>
                  </a:moveTo>
                  <a:cubicBezTo>
                    <a:pt x="481" y="1"/>
                    <a:pt x="9" y="480"/>
                    <a:pt x="1" y="1066"/>
                  </a:cubicBezTo>
                  <a:cubicBezTo>
                    <a:pt x="1" y="1710"/>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42"/>
            <p:cNvSpPr/>
            <p:nvPr/>
          </p:nvSpPr>
          <p:spPr>
            <a:xfrm>
              <a:off x="2142425" y="3932800"/>
              <a:ext cx="62425" cy="53475"/>
            </a:xfrm>
            <a:custGeom>
              <a:rect b="b" l="l" r="r" t="t"/>
              <a:pathLst>
                <a:path extrusionOk="0" h="2139" w="2497">
                  <a:moveTo>
                    <a:pt x="1074" y="0"/>
                  </a:moveTo>
                  <a:cubicBezTo>
                    <a:pt x="481" y="0"/>
                    <a:pt x="1" y="480"/>
                    <a:pt x="1" y="1073"/>
                  </a:cubicBezTo>
                  <a:cubicBezTo>
                    <a:pt x="6" y="1715"/>
                    <a:pt x="530" y="2139"/>
                    <a:pt x="1075" y="2139"/>
                  </a:cubicBezTo>
                  <a:cubicBezTo>
                    <a:pt x="1338" y="2139"/>
                    <a:pt x="1605" y="2041"/>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42"/>
            <p:cNvSpPr/>
            <p:nvPr/>
          </p:nvSpPr>
          <p:spPr>
            <a:xfrm>
              <a:off x="2142425" y="3856775"/>
              <a:ext cx="62425" cy="53300"/>
            </a:xfrm>
            <a:custGeom>
              <a:rect b="b" l="l" r="r" t="t"/>
              <a:pathLst>
                <a:path extrusionOk="0" h="2132" w="2497">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42"/>
            <p:cNvSpPr/>
            <p:nvPr/>
          </p:nvSpPr>
          <p:spPr>
            <a:xfrm>
              <a:off x="2142425" y="3780375"/>
              <a:ext cx="62425" cy="53475"/>
            </a:xfrm>
            <a:custGeom>
              <a:rect b="b" l="l" r="r" t="t"/>
              <a:pathLst>
                <a:path extrusionOk="0" h="2139" w="2497">
                  <a:moveTo>
                    <a:pt x="1074" y="0"/>
                  </a:moveTo>
                  <a:cubicBezTo>
                    <a:pt x="481" y="0"/>
                    <a:pt x="1" y="480"/>
                    <a:pt x="1" y="1073"/>
                  </a:cubicBezTo>
                  <a:cubicBezTo>
                    <a:pt x="6" y="1715"/>
                    <a:pt x="530" y="2139"/>
                    <a:pt x="1078" y="2139"/>
                  </a:cubicBezTo>
                  <a:cubicBezTo>
                    <a:pt x="1342" y="2139"/>
                    <a:pt x="1611" y="2040"/>
                    <a:pt x="1830"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42"/>
            <p:cNvSpPr/>
            <p:nvPr/>
          </p:nvSpPr>
          <p:spPr>
            <a:xfrm>
              <a:off x="2142425" y="3704150"/>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42"/>
            <p:cNvSpPr/>
            <p:nvPr/>
          </p:nvSpPr>
          <p:spPr>
            <a:xfrm>
              <a:off x="2142425" y="3627950"/>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42"/>
            <p:cNvSpPr/>
            <p:nvPr/>
          </p:nvSpPr>
          <p:spPr>
            <a:xfrm>
              <a:off x="2142425" y="3551925"/>
              <a:ext cx="62425" cy="53300"/>
            </a:xfrm>
            <a:custGeom>
              <a:rect b="b" l="l" r="r" t="t"/>
              <a:pathLst>
                <a:path extrusionOk="0" h="2132" w="2497">
                  <a:moveTo>
                    <a:pt x="1074" y="1"/>
                  </a:moveTo>
                  <a:cubicBezTo>
                    <a:pt x="481" y="1"/>
                    <a:pt x="1" y="480"/>
                    <a:pt x="1" y="1066"/>
                  </a:cubicBezTo>
                  <a:cubicBezTo>
                    <a:pt x="6" y="1708"/>
                    <a:pt x="530" y="2131"/>
                    <a:pt x="1075" y="2131"/>
                  </a:cubicBezTo>
                  <a:cubicBezTo>
                    <a:pt x="1338" y="2131"/>
                    <a:pt x="1605" y="2033"/>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42"/>
            <p:cNvSpPr/>
            <p:nvPr/>
          </p:nvSpPr>
          <p:spPr>
            <a:xfrm>
              <a:off x="2142425" y="3475725"/>
              <a:ext cx="62425" cy="53350"/>
            </a:xfrm>
            <a:custGeom>
              <a:rect b="b" l="l" r="r" t="t"/>
              <a:pathLst>
                <a:path extrusionOk="0" h="2134" w="2497">
                  <a:moveTo>
                    <a:pt x="1074" y="0"/>
                  </a:moveTo>
                  <a:cubicBezTo>
                    <a:pt x="481" y="0"/>
                    <a:pt x="1" y="480"/>
                    <a:pt x="1" y="1065"/>
                  </a:cubicBezTo>
                  <a:cubicBezTo>
                    <a:pt x="1" y="1709"/>
                    <a:pt x="530" y="2133"/>
                    <a:pt x="1079" y="2133"/>
                  </a:cubicBezTo>
                  <a:cubicBezTo>
                    <a:pt x="1340" y="2133"/>
                    <a:pt x="1607" y="2037"/>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42"/>
            <p:cNvSpPr/>
            <p:nvPr/>
          </p:nvSpPr>
          <p:spPr>
            <a:xfrm>
              <a:off x="2142425" y="3399500"/>
              <a:ext cx="62425" cy="53350"/>
            </a:xfrm>
            <a:custGeom>
              <a:rect b="b" l="l" r="r" t="t"/>
              <a:pathLst>
                <a:path extrusionOk="0" h="2134" w="2497">
                  <a:moveTo>
                    <a:pt x="1074" y="1"/>
                  </a:moveTo>
                  <a:cubicBezTo>
                    <a:pt x="481" y="1"/>
                    <a:pt x="9" y="480"/>
                    <a:pt x="1" y="1066"/>
                  </a:cubicBezTo>
                  <a:cubicBezTo>
                    <a:pt x="1" y="1709"/>
                    <a:pt x="526" y="2134"/>
                    <a:pt x="1075" y="2134"/>
                  </a:cubicBezTo>
                  <a:cubicBezTo>
                    <a:pt x="1337" y="2134"/>
                    <a:pt x="1604"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42"/>
            <p:cNvSpPr/>
            <p:nvPr/>
          </p:nvSpPr>
          <p:spPr>
            <a:xfrm>
              <a:off x="2142425" y="3323300"/>
              <a:ext cx="62425" cy="53425"/>
            </a:xfrm>
            <a:custGeom>
              <a:rect b="b" l="l" r="r" t="t"/>
              <a:pathLst>
                <a:path extrusionOk="0" h="2137" w="2497">
                  <a:moveTo>
                    <a:pt x="1074" y="0"/>
                  </a:moveTo>
                  <a:cubicBezTo>
                    <a:pt x="481" y="0"/>
                    <a:pt x="9" y="480"/>
                    <a:pt x="1" y="1065"/>
                  </a:cubicBezTo>
                  <a:cubicBezTo>
                    <a:pt x="1" y="1709"/>
                    <a:pt x="526" y="2137"/>
                    <a:pt x="1075" y="2137"/>
                  </a:cubicBezTo>
                  <a:cubicBezTo>
                    <a:pt x="1337" y="2137"/>
                    <a:pt x="1604" y="2039"/>
                    <a:pt x="1822" y="1821"/>
                  </a:cubicBezTo>
                  <a:cubicBezTo>
                    <a:pt x="2497"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42"/>
            <p:cNvSpPr/>
            <p:nvPr/>
          </p:nvSpPr>
          <p:spPr>
            <a:xfrm>
              <a:off x="2142425" y="3247075"/>
              <a:ext cx="62425" cy="53450"/>
            </a:xfrm>
            <a:custGeom>
              <a:rect b="b" l="l" r="r" t="t"/>
              <a:pathLst>
                <a:path extrusionOk="0" h="2138" w="2497">
                  <a:moveTo>
                    <a:pt x="1074" y="1"/>
                  </a:moveTo>
                  <a:cubicBezTo>
                    <a:pt x="481" y="9"/>
                    <a:pt x="9" y="480"/>
                    <a:pt x="1" y="1066"/>
                  </a:cubicBezTo>
                  <a:cubicBezTo>
                    <a:pt x="1" y="1709"/>
                    <a:pt x="526" y="2137"/>
                    <a:pt x="1075" y="2137"/>
                  </a:cubicBezTo>
                  <a:cubicBezTo>
                    <a:pt x="1337" y="2137"/>
                    <a:pt x="1604"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42"/>
            <p:cNvSpPr/>
            <p:nvPr/>
          </p:nvSpPr>
          <p:spPr>
            <a:xfrm>
              <a:off x="2142425" y="3171075"/>
              <a:ext cx="62425" cy="53275"/>
            </a:xfrm>
            <a:custGeom>
              <a:rect b="b" l="l" r="r" t="t"/>
              <a:pathLst>
                <a:path extrusionOk="0" h="2131" w="2497">
                  <a:moveTo>
                    <a:pt x="1074" y="0"/>
                  </a:moveTo>
                  <a:cubicBezTo>
                    <a:pt x="481" y="0"/>
                    <a:pt x="9" y="472"/>
                    <a:pt x="1" y="1065"/>
                  </a:cubicBezTo>
                  <a:cubicBezTo>
                    <a:pt x="1" y="1707"/>
                    <a:pt x="527" y="2131"/>
                    <a:pt x="1074" y="2131"/>
                  </a:cubicBezTo>
                  <a:cubicBezTo>
                    <a:pt x="1337" y="2131"/>
                    <a:pt x="1605" y="2032"/>
                    <a:pt x="1822" y="1813"/>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42"/>
            <p:cNvSpPr/>
            <p:nvPr/>
          </p:nvSpPr>
          <p:spPr>
            <a:xfrm>
              <a:off x="2142425" y="2180700"/>
              <a:ext cx="62425" cy="53350"/>
            </a:xfrm>
            <a:custGeom>
              <a:rect b="b" l="l" r="r" t="t"/>
              <a:pathLst>
                <a:path extrusionOk="0" h="2134" w="2497">
                  <a:moveTo>
                    <a:pt x="1074" y="1"/>
                  </a:moveTo>
                  <a:cubicBezTo>
                    <a:pt x="481" y="1"/>
                    <a:pt x="9" y="480"/>
                    <a:pt x="1" y="1066"/>
                  </a:cubicBezTo>
                  <a:cubicBezTo>
                    <a:pt x="1" y="1709"/>
                    <a:pt x="530" y="2133"/>
                    <a:pt x="1079" y="2133"/>
                  </a:cubicBezTo>
                  <a:cubicBezTo>
                    <a:pt x="1340" y="2133"/>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42"/>
            <p:cNvSpPr/>
            <p:nvPr/>
          </p:nvSpPr>
          <p:spPr>
            <a:xfrm>
              <a:off x="2142425" y="2028275"/>
              <a:ext cx="62425" cy="53450"/>
            </a:xfrm>
            <a:custGeom>
              <a:rect b="b" l="l" r="r" t="t"/>
              <a:pathLst>
                <a:path extrusionOk="0" h="2138" w="2497">
                  <a:moveTo>
                    <a:pt x="1074" y="1"/>
                  </a:moveTo>
                  <a:cubicBezTo>
                    <a:pt x="481"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42"/>
            <p:cNvSpPr/>
            <p:nvPr/>
          </p:nvSpPr>
          <p:spPr>
            <a:xfrm>
              <a:off x="2142425" y="1952050"/>
              <a:ext cx="62425" cy="53450"/>
            </a:xfrm>
            <a:custGeom>
              <a:rect b="b" l="l" r="r" t="t"/>
              <a:pathLst>
                <a:path extrusionOk="0" h="2138" w="2497">
                  <a:moveTo>
                    <a:pt x="1074" y="1"/>
                  </a:moveTo>
                  <a:cubicBezTo>
                    <a:pt x="481"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42"/>
            <p:cNvSpPr/>
            <p:nvPr/>
          </p:nvSpPr>
          <p:spPr>
            <a:xfrm>
              <a:off x="2142425" y="1876050"/>
              <a:ext cx="62425" cy="53275"/>
            </a:xfrm>
            <a:custGeom>
              <a:rect b="b" l="l" r="r" t="t"/>
              <a:pathLst>
                <a:path extrusionOk="0" h="2131" w="2497">
                  <a:moveTo>
                    <a:pt x="1074" y="1"/>
                  </a:moveTo>
                  <a:cubicBezTo>
                    <a:pt x="481"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42"/>
            <p:cNvSpPr/>
            <p:nvPr/>
          </p:nvSpPr>
          <p:spPr>
            <a:xfrm>
              <a:off x="2142425" y="179985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42"/>
            <p:cNvSpPr/>
            <p:nvPr/>
          </p:nvSpPr>
          <p:spPr>
            <a:xfrm>
              <a:off x="2142425" y="1571400"/>
              <a:ext cx="62425" cy="53250"/>
            </a:xfrm>
            <a:custGeom>
              <a:rect b="b" l="l" r="r" t="t"/>
              <a:pathLst>
                <a:path extrusionOk="0" h="2130" w="2497">
                  <a:moveTo>
                    <a:pt x="1074" y="1"/>
                  </a:moveTo>
                  <a:cubicBezTo>
                    <a:pt x="481" y="1"/>
                    <a:pt x="9" y="472"/>
                    <a:pt x="1" y="1066"/>
                  </a:cubicBezTo>
                  <a:cubicBezTo>
                    <a:pt x="1" y="1703"/>
                    <a:pt x="529" y="2129"/>
                    <a:pt x="1077" y="2129"/>
                  </a:cubicBezTo>
                  <a:cubicBezTo>
                    <a:pt x="1339" y="2129"/>
                    <a:pt x="1606" y="2032"/>
                    <a:pt x="1822" y="1813"/>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42"/>
            <p:cNvSpPr/>
            <p:nvPr/>
          </p:nvSpPr>
          <p:spPr>
            <a:xfrm>
              <a:off x="2142425" y="1495200"/>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42"/>
            <p:cNvSpPr/>
            <p:nvPr/>
          </p:nvSpPr>
          <p:spPr>
            <a:xfrm>
              <a:off x="2142425" y="1038125"/>
              <a:ext cx="62425" cy="53325"/>
            </a:xfrm>
            <a:custGeom>
              <a:rect b="b" l="l" r="r" t="t"/>
              <a:pathLst>
                <a:path extrusionOk="0" h="2133"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42"/>
            <p:cNvSpPr/>
            <p:nvPr/>
          </p:nvSpPr>
          <p:spPr>
            <a:xfrm>
              <a:off x="2066425" y="4618300"/>
              <a:ext cx="62225" cy="53450"/>
            </a:xfrm>
            <a:custGeom>
              <a:rect b="b" l="l" r="r" t="t"/>
              <a:pathLst>
                <a:path extrusionOk="0" h="2138" w="2489">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42"/>
            <p:cNvSpPr/>
            <p:nvPr/>
          </p:nvSpPr>
          <p:spPr>
            <a:xfrm>
              <a:off x="2066425" y="4542300"/>
              <a:ext cx="62225" cy="53275"/>
            </a:xfrm>
            <a:custGeom>
              <a:rect b="b" l="l" r="r" t="t"/>
              <a:pathLst>
                <a:path extrusionOk="0" h="2131" w="2489">
                  <a:moveTo>
                    <a:pt x="1065" y="0"/>
                  </a:moveTo>
                  <a:cubicBezTo>
                    <a:pt x="472" y="0"/>
                    <a:pt x="0" y="472"/>
                    <a:pt x="0" y="1065"/>
                  </a:cubicBezTo>
                  <a:cubicBezTo>
                    <a:pt x="0" y="1707"/>
                    <a:pt x="523" y="2131"/>
                    <a:pt x="1067" y="2131"/>
                  </a:cubicBezTo>
                  <a:cubicBezTo>
                    <a:pt x="1329" y="2131"/>
                    <a:pt x="1597" y="2033"/>
                    <a:pt x="1813" y="1813"/>
                  </a:cubicBezTo>
                  <a:cubicBezTo>
                    <a:pt x="2488" y="1147"/>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42"/>
            <p:cNvSpPr/>
            <p:nvPr/>
          </p:nvSpPr>
          <p:spPr>
            <a:xfrm>
              <a:off x="2066425" y="4466075"/>
              <a:ext cx="62225" cy="53300"/>
            </a:xfrm>
            <a:custGeom>
              <a:rect b="b" l="l" r="r" t="t"/>
              <a:pathLst>
                <a:path extrusionOk="0" h="2132" w="2489">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42"/>
            <p:cNvSpPr/>
            <p:nvPr/>
          </p:nvSpPr>
          <p:spPr>
            <a:xfrm>
              <a:off x="2066425" y="4389875"/>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7"/>
                    <a:pt x="1813" y="1821"/>
                  </a:cubicBezTo>
                  <a:cubicBezTo>
                    <a:pt x="2488" y="1147"/>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42"/>
            <p:cNvSpPr/>
            <p:nvPr/>
          </p:nvSpPr>
          <p:spPr>
            <a:xfrm>
              <a:off x="2066425" y="4313650"/>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42"/>
            <p:cNvSpPr/>
            <p:nvPr/>
          </p:nvSpPr>
          <p:spPr>
            <a:xfrm>
              <a:off x="2066425" y="4237450"/>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40"/>
                    <a:pt x="1813" y="1821"/>
                  </a:cubicBezTo>
                  <a:cubicBezTo>
                    <a:pt x="2488" y="1155"/>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42"/>
            <p:cNvSpPr/>
            <p:nvPr/>
          </p:nvSpPr>
          <p:spPr>
            <a:xfrm>
              <a:off x="2066425" y="4161425"/>
              <a:ext cx="62225" cy="53300"/>
            </a:xfrm>
            <a:custGeom>
              <a:rect b="b" l="l" r="r" t="t"/>
              <a:pathLst>
                <a:path extrusionOk="0" h="2132" w="2489">
                  <a:moveTo>
                    <a:pt x="1065" y="1"/>
                  </a:moveTo>
                  <a:cubicBezTo>
                    <a:pt x="472" y="1"/>
                    <a:pt x="0" y="472"/>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42"/>
            <p:cNvSpPr/>
            <p:nvPr/>
          </p:nvSpPr>
          <p:spPr>
            <a:xfrm>
              <a:off x="2066425" y="3704150"/>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42"/>
            <p:cNvSpPr/>
            <p:nvPr/>
          </p:nvSpPr>
          <p:spPr>
            <a:xfrm>
              <a:off x="2066425" y="3627950"/>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42"/>
            <p:cNvSpPr/>
            <p:nvPr/>
          </p:nvSpPr>
          <p:spPr>
            <a:xfrm>
              <a:off x="2066425" y="3551925"/>
              <a:ext cx="62225" cy="53300"/>
            </a:xfrm>
            <a:custGeom>
              <a:rect b="b" l="l" r="r" t="t"/>
              <a:pathLst>
                <a:path extrusionOk="0" h="2132" w="2489">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42"/>
            <p:cNvSpPr/>
            <p:nvPr/>
          </p:nvSpPr>
          <p:spPr>
            <a:xfrm>
              <a:off x="2066425" y="3475725"/>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42"/>
            <p:cNvSpPr/>
            <p:nvPr/>
          </p:nvSpPr>
          <p:spPr>
            <a:xfrm>
              <a:off x="2066275" y="3399500"/>
              <a:ext cx="62375" cy="53350"/>
            </a:xfrm>
            <a:custGeom>
              <a:rect b="b" l="l" r="r" t="t"/>
              <a:pathLst>
                <a:path extrusionOk="0" h="2134" w="2495">
                  <a:moveTo>
                    <a:pt x="1071" y="1"/>
                  </a:moveTo>
                  <a:cubicBezTo>
                    <a:pt x="478" y="1"/>
                    <a:pt x="6" y="480"/>
                    <a:pt x="6" y="1066"/>
                  </a:cubicBezTo>
                  <a:cubicBezTo>
                    <a:pt x="1" y="1709"/>
                    <a:pt x="528" y="2134"/>
                    <a:pt x="1076" y="2134"/>
                  </a:cubicBezTo>
                  <a:cubicBezTo>
                    <a:pt x="1338" y="2134"/>
                    <a:pt x="1604" y="2037"/>
                    <a:pt x="1819" y="1822"/>
                  </a:cubicBezTo>
                  <a:cubicBezTo>
                    <a:pt x="2494" y="1147"/>
                    <a:pt x="2014" y="1"/>
                    <a:pt x="107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42"/>
            <p:cNvSpPr/>
            <p:nvPr/>
          </p:nvSpPr>
          <p:spPr>
            <a:xfrm>
              <a:off x="2066275" y="3323300"/>
              <a:ext cx="62375" cy="53425"/>
            </a:xfrm>
            <a:custGeom>
              <a:rect b="b" l="l" r="r" t="t"/>
              <a:pathLst>
                <a:path extrusionOk="0" h="2137" w="2495">
                  <a:moveTo>
                    <a:pt x="1071" y="0"/>
                  </a:moveTo>
                  <a:cubicBezTo>
                    <a:pt x="478" y="8"/>
                    <a:pt x="6" y="480"/>
                    <a:pt x="6" y="1065"/>
                  </a:cubicBezTo>
                  <a:cubicBezTo>
                    <a:pt x="1" y="1709"/>
                    <a:pt x="524" y="2137"/>
                    <a:pt x="1072" y="2137"/>
                  </a:cubicBezTo>
                  <a:cubicBezTo>
                    <a:pt x="1334" y="2137"/>
                    <a:pt x="1601" y="2039"/>
                    <a:pt x="1819" y="1821"/>
                  </a:cubicBezTo>
                  <a:cubicBezTo>
                    <a:pt x="2494" y="1154"/>
                    <a:pt x="2023"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42"/>
            <p:cNvSpPr/>
            <p:nvPr/>
          </p:nvSpPr>
          <p:spPr>
            <a:xfrm>
              <a:off x="2066275" y="3247075"/>
              <a:ext cx="62375" cy="53450"/>
            </a:xfrm>
            <a:custGeom>
              <a:rect b="b" l="l" r="r" t="t"/>
              <a:pathLst>
                <a:path extrusionOk="0" h="2138" w="2495">
                  <a:moveTo>
                    <a:pt x="1071" y="1"/>
                  </a:moveTo>
                  <a:cubicBezTo>
                    <a:pt x="486" y="9"/>
                    <a:pt x="6" y="480"/>
                    <a:pt x="6" y="1066"/>
                  </a:cubicBezTo>
                  <a:cubicBezTo>
                    <a:pt x="1" y="1709"/>
                    <a:pt x="524" y="2137"/>
                    <a:pt x="1072" y="2137"/>
                  </a:cubicBezTo>
                  <a:cubicBezTo>
                    <a:pt x="1334" y="2137"/>
                    <a:pt x="1601" y="2040"/>
                    <a:pt x="1819" y="1822"/>
                  </a:cubicBezTo>
                  <a:cubicBezTo>
                    <a:pt x="2494" y="1155"/>
                    <a:pt x="2023" y="1"/>
                    <a:pt x="107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42"/>
            <p:cNvSpPr/>
            <p:nvPr/>
          </p:nvSpPr>
          <p:spPr>
            <a:xfrm>
              <a:off x="2066425" y="3171075"/>
              <a:ext cx="62225" cy="53275"/>
            </a:xfrm>
            <a:custGeom>
              <a:rect b="b" l="l" r="r" t="t"/>
              <a:pathLst>
                <a:path extrusionOk="0" h="2131" w="2489">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42"/>
            <p:cNvSpPr/>
            <p:nvPr/>
          </p:nvSpPr>
          <p:spPr>
            <a:xfrm>
              <a:off x="2066425" y="3094850"/>
              <a:ext cx="62225" cy="53350"/>
            </a:xfrm>
            <a:custGeom>
              <a:rect b="b" l="l" r="r" t="t"/>
              <a:pathLst>
                <a:path extrusionOk="0" h="2134" w="2489">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42"/>
            <p:cNvSpPr/>
            <p:nvPr/>
          </p:nvSpPr>
          <p:spPr>
            <a:xfrm>
              <a:off x="2066425" y="2942425"/>
              <a:ext cx="62225" cy="53450"/>
            </a:xfrm>
            <a:custGeom>
              <a:rect b="b" l="l" r="r" t="t"/>
              <a:pathLst>
                <a:path extrusionOk="0" h="2138" w="2489">
                  <a:moveTo>
                    <a:pt x="1065" y="1"/>
                  </a:moveTo>
                  <a:cubicBezTo>
                    <a:pt x="472" y="9"/>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42"/>
            <p:cNvSpPr/>
            <p:nvPr/>
          </p:nvSpPr>
          <p:spPr>
            <a:xfrm>
              <a:off x="2066425"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42"/>
            <p:cNvSpPr/>
            <p:nvPr/>
          </p:nvSpPr>
          <p:spPr>
            <a:xfrm>
              <a:off x="2066425" y="2180700"/>
              <a:ext cx="62225" cy="53350"/>
            </a:xfrm>
            <a:custGeom>
              <a:rect b="b" l="l" r="r" t="t"/>
              <a:pathLst>
                <a:path extrusionOk="0" h="2134" w="2489">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42"/>
            <p:cNvSpPr/>
            <p:nvPr/>
          </p:nvSpPr>
          <p:spPr>
            <a:xfrm>
              <a:off x="2066425" y="21045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42"/>
            <p:cNvSpPr/>
            <p:nvPr/>
          </p:nvSpPr>
          <p:spPr>
            <a:xfrm>
              <a:off x="2066425" y="2028275"/>
              <a:ext cx="62225" cy="53450"/>
            </a:xfrm>
            <a:custGeom>
              <a:rect b="b" l="l" r="r" t="t"/>
              <a:pathLst>
                <a:path extrusionOk="0" h="2138" w="2489">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42"/>
            <p:cNvSpPr/>
            <p:nvPr/>
          </p:nvSpPr>
          <p:spPr>
            <a:xfrm>
              <a:off x="2066425" y="1876050"/>
              <a:ext cx="62225" cy="53275"/>
            </a:xfrm>
            <a:custGeom>
              <a:rect b="b" l="l" r="r" t="t"/>
              <a:pathLst>
                <a:path extrusionOk="0" h="2131" w="2489">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42"/>
            <p:cNvSpPr/>
            <p:nvPr/>
          </p:nvSpPr>
          <p:spPr>
            <a:xfrm>
              <a:off x="2066425" y="1647400"/>
              <a:ext cx="62225" cy="53450"/>
            </a:xfrm>
            <a:custGeom>
              <a:rect b="b" l="l" r="r" t="t"/>
              <a:pathLst>
                <a:path extrusionOk="0" h="2138" w="2489">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42"/>
            <p:cNvSpPr/>
            <p:nvPr/>
          </p:nvSpPr>
          <p:spPr>
            <a:xfrm>
              <a:off x="2066425" y="1571400"/>
              <a:ext cx="62225" cy="53250"/>
            </a:xfrm>
            <a:custGeom>
              <a:rect b="b" l="l" r="r" t="t"/>
              <a:pathLst>
                <a:path extrusionOk="0" h="2130" w="2489">
                  <a:moveTo>
                    <a:pt x="1065" y="1"/>
                  </a:moveTo>
                  <a:cubicBezTo>
                    <a:pt x="472" y="1"/>
                    <a:pt x="0" y="472"/>
                    <a:pt x="0" y="1066"/>
                  </a:cubicBezTo>
                  <a:cubicBezTo>
                    <a:pt x="0" y="1703"/>
                    <a:pt x="525" y="2129"/>
                    <a:pt x="1071" y="2129"/>
                  </a:cubicBezTo>
                  <a:cubicBezTo>
                    <a:pt x="1332" y="2129"/>
                    <a:pt x="1598" y="2032"/>
                    <a:pt x="1813" y="1813"/>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42"/>
            <p:cNvSpPr/>
            <p:nvPr/>
          </p:nvSpPr>
          <p:spPr>
            <a:xfrm>
              <a:off x="2066425" y="14952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42"/>
            <p:cNvSpPr/>
            <p:nvPr/>
          </p:nvSpPr>
          <p:spPr>
            <a:xfrm>
              <a:off x="2066425" y="141897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42"/>
            <p:cNvSpPr/>
            <p:nvPr/>
          </p:nvSpPr>
          <p:spPr>
            <a:xfrm>
              <a:off x="2066425" y="111432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42"/>
            <p:cNvSpPr/>
            <p:nvPr/>
          </p:nvSpPr>
          <p:spPr>
            <a:xfrm>
              <a:off x="2066425" y="1038125"/>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42"/>
            <p:cNvSpPr/>
            <p:nvPr/>
          </p:nvSpPr>
          <p:spPr>
            <a:xfrm>
              <a:off x="1990200" y="4542300"/>
              <a:ext cx="62225" cy="53275"/>
            </a:xfrm>
            <a:custGeom>
              <a:rect b="b" l="l" r="r" t="t"/>
              <a:pathLst>
                <a:path extrusionOk="0" h="2131" w="2489">
                  <a:moveTo>
                    <a:pt x="1066" y="0"/>
                  </a:moveTo>
                  <a:cubicBezTo>
                    <a:pt x="481" y="0"/>
                    <a:pt x="1" y="472"/>
                    <a:pt x="1" y="1065"/>
                  </a:cubicBezTo>
                  <a:cubicBezTo>
                    <a:pt x="1" y="1707"/>
                    <a:pt x="523" y="2131"/>
                    <a:pt x="1070" y="2131"/>
                  </a:cubicBezTo>
                  <a:cubicBezTo>
                    <a:pt x="1333" y="2131"/>
                    <a:pt x="1603" y="2033"/>
                    <a:pt x="1822" y="1813"/>
                  </a:cubicBezTo>
                  <a:cubicBezTo>
                    <a:pt x="2489" y="1147"/>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42"/>
            <p:cNvSpPr/>
            <p:nvPr/>
          </p:nvSpPr>
          <p:spPr>
            <a:xfrm>
              <a:off x="1990200" y="4466075"/>
              <a:ext cx="62225" cy="53300"/>
            </a:xfrm>
            <a:custGeom>
              <a:rect b="b" l="l" r="r" t="t"/>
              <a:pathLst>
                <a:path extrusionOk="0" h="2132" w="2489">
                  <a:moveTo>
                    <a:pt x="1066" y="1"/>
                  </a:moveTo>
                  <a:cubicBezTo>
                    <a:pt x="481" y="1"/>
                    <a:pt x="1" y="472"/>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42"/>
            <p:cNvSpPr/>
            <p:nvPr/>
          </p:nvSpPr>
          <p:spPr>
            <a:xfrm>
              <a:off x="1990200" y="4389875"/>
              <a:ext cx="62225" cy="53350"/>
            </a:xfrm>
            <a:custGeom>
              <a:rect b="b" l="l" r="r" t="t"/>
              <a:pathLst>
                <a:path extrusionOk="0" h="2134" w="2489">
                  <a:moveTo>
                    <a:pt x="1066" y="0"/>
                  </a:moveTo>
                  <a:cubicBezTo>
                    <a:pt x="481" y="0"/>
                    <a:pt x="1" y="480"/>
                    <a:pt x="1" y="1065"/>
                  </a:cubicBezTo>
                  <a:cubicBezTo>
                    <a:pt x="1" y="1709"/>
                    <a:pt x="526" y="2133"/>
                    <a:pt x="1075" y="2133"/>
                  </a:cubicBezTo>
                  <a:cubicBezTo>
                    <a:pt x="1337" y="2133"/>
                    <a:pt x="1604" y="2037"/>
                    <a:pt x="1822" y="1821"/>
                  </a:cubicBezTo>
                  <a:cubicBezTo>
                    <a:pt x="2489" y="1147"/>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42"/>
            <p:cNvSpPr/>
            <p:nvPr/>
          </p:nvSpPr>
          <p:spPr>
            <a:xfrm>
              <a:off x="1990200" y="3627950"/>
              <a:ext cx="62225" cy="53425"/>
            </a:xfrm>
            <a:custGeom>
              <a:rect b="b" l="l" r="r" t="t"/>
              <a:pathLst>
                <a:path extrusionOk="0" h="2137" w="2489">
                  <a:moveTo>
                    <a:pt x="1066" y="0"/>
                  </a:moveTo>
                  <a:cubicBezTo>
                    <a:pt x="481" y="8"/>
                    <a:pt x="1" y="480"/>
                    <a:pt x="1" y="1073"/>
                  </a:cubicBezTo>
                  <a:cubicBezTo>
                    <a:pt x="1" y="1711"/>
                    <a:pt x="525" y="2137"/>
                    <a:pt x="1074" y="2137"/>
                  </a:cubicBezTo>
                  <a:cubicBezTo>
                    <a:pt x="1336" y="2137"/>
                    <a:pt x="1604" y="2039"/>
                    <a:pt x="1822" y="1821"/>
                  </a:cubicBezTo>
                  <a:cubicBezTo>
                    <a:pt x="2489"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42"/>
            <p:cNvSpPr/>
            <p:nvPr/>
          </p:nvSpPr>
          <p:spPr>
            <a:xfrm>
              <a:off x="1990200" y="3551925"/>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42"/>
            <p:cNvSpPr/>
            <p:nvPr/>
          </p:nvSpPr>
          <p:spPr>
            <a:xfrm>
              <a:off x="1990200" y="3475725"/>
              <a:ext cx="62225" cy="53350"/>
            </a:xfrm>
            <a:custGeom>
              <a:rect b="b" l="l" r="r" t="t"/>
              <a:pathLst>
                <a:path extrusionOk="0" h="2134" w="2489">
                  <a:moveTo>
                    <a:pt x="1066" y="0"/>
                  </a:moveTo>
                  <a:cubicBezTo>
                    <a:pt x="472" y="0"/>
                    <a:pt x="1" y="480"/>
                    <a:pt x="1" y="1065"/>
                  </a:cubicBezTo>
                  <a:cubicBezTo>
                    <a:pt x="1" y="1709"/>
                    <a:pt x="526" y="2133"/>
                    <a:pt x="1075" y="2133"/>
                  </a:cubicBezTo>
                  <a:cubicBezTo>
                    <a:pt x="1337" y="2133"/>
                    <a:pt x="1604" y="2037"/>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42"/>
            <p:cNvSpPr/>
            <p:nvPr/>
          </p:nvSpPr>
          <p:spPr>
            <a:xfrm>
              <a:off x="1990200" y="3399500"/>
              <a:ext cx="62225" cy="53350"/>
            </a:xfrm>
            <a:custGeom>
              <a:rect b="b" l="l" r="r" t="t"/>
              <a:pathLst>
                <a:path extrusionOk="0" h="2134" w="2489">
                  <a:moveTo>
                    <a:pt x="1066" y="1"/>
                  </a:moveTo>
                  <a:cubicBezTo>
                    <a:pt x="481" y="1"/>
                    <a:pt x="1" y="480"/>
                    <a:pt x="1" y="1066"/>
                  </a:cubicBezTo>
                  <a:cubicBezTo>
                    <a:pt x="1" y="1709"/>
                    <a:pt x="526" y="2134"/>
                    <a:pt x="1075" y="2134"/>
                  </a:cubicBezTo>
                  <a:cubicBezTo>
                    <a:pt x="1337" y="2134"/>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42"/>
            <p:cNvSpPr/>
            <p:nvPr/>
          </p:nvSpPr>
          <p:spPr>
            <a:xfrm>
              <a:off x="1990075" y="3323300"/>
              <a:ext cx="62350" cy="53425"/>
            </a:xfrm>
            <a:custGeom>
              <a:rect b="b" l="l" r="r" t="t"/>
              <a:pathLst>
                <a:path extrusionOk="0" h="2137" w="2494">
                  <a:moveTo>
                    <a:pt x="1071" y="0"/>
                  </a:moveTo>
                  <a:cubicBezTo>
                    <a:pt x="486" y="8"/>
                    <a:pt x="6" y="480"/>
                    <a:pt x="6" y="1065"/>
                  </a:cubicBezTo>
                  <a:cubicBezTo>
                    <a:pt x="0" y="1709"/>
                    <a:pt x="528" y="2137"/>
                    <a:pt x="1075" y="2137"/>
                  </a:cubicBezTo>
                  <a:cubicBezTo>
                    <a:pt x="1337" y="2137"/>
                    <a:pt x="1603" y="2039"/>
                    <a:pt x="1819" y="1821"/>
                  </a:cubicBezTo>
                  <a:cubicBezTo>
                    <a:pt x="2494"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42"/>
            <p:cNvSpPr/>
            <p:nvPr/>
          </p:nvSpPr>
          <p:spPr>
            <a:xfrm>
              <a:off x="1990075" y="3247075"/>
              <a:ext cx="62350" cy="53450"/>
            </a:xfrm>
            <a:custGeom>
              <a:rect b="b" l="l" r="r" t="t"/>
              <a:pathLst>
                <a:path extrusionOk="0" h="2138" w="2494">
                  <a:moveTo>
                    <a:pt x="1071" y="1"/>
                  </a:moveTo>
                  <a:cubicBezTo>
                    <a:pt x="486" y="9"/>
                    <a:pt x="6" y="480"/>
                    <a:pt x="6" y="1066"/>
                  </a:cubicBezTo>
                  <a:cubicBezTo>
                    <a:pt x="0" y="1709"/>
                    <a:pt x="528" y="2137"/>
                    <a:pt x="1075" y="2137"/>
                  </a:cubicBezTo>
                  <a:cubicBezTo>
                    <a:pt x="1337" y="2137"/>
                    <a:pt x="1603" y="2040"/>
                    <a:pt x="1819" y="1822"/>
                  </a:cubicBezTo>
                  <a:cubicBezTo>
                    <a:pt x="2494" y="1155"/>
                    <a:pt x="2022" y="1"/>
                    <a:pt x="107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42"/>
            <p:cNvSpPr/>
            <p:nvPr/>
          </p:nvSpPr>
          <p:spPr>
            <a:xfrm>
              <a:off x="1990200" y="3171075"/>
              <a:ext cx="62225" cy="53275"/>
            </a:xfrm>
            <a:custGeom>
              <a:rect b="b" l="l" r="r" t="t"/>
              <a:pathLst>
                <a:path extrusionOk="0" h="2131" w="2489">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42"/>
            <p:cNvSpPr/>
            <p:nvPr/>
          </p:nvSpPr>
          <p:spPr>
            <a:xfrm>
              <a:off x="1990200" y="2942425"/>
              <a:ext cx="62225" cy="53450"/>
            </a:xfrm>
            <a:custGeom>
              <a:rect b="b" l="l" r="r" t="t"/>
              <a:pathLst>
                <a:path extrusionOk="0" h="2138" w="2489">
                  <a:moveTo>
                    <a:pt x="1066" y="1"/>
                  </a:moveTo>
                  <a:cubicBezTo>
                    <a:pt x="481" y="9"/>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42"/>
            <p:cNvSpPr/>
            <p:nvPr/>
          </p:nvSpPr>
          <p:spPr>
            <a:xfrm>
              <a:off x="1990200" y="2866425"/>
              <a:ext cx="62225" cy="53275"/>
            </a:xfrm>
            <a:custGeom>
              <a:rect b="b" l="l" r="r" t="t"/>
              <a:pathLst>
                <a:path extrusionOk="0" h="2131" w="2489">
                  <a:moveTo>
                    <a:pt x="1066" y="0"/>
                  </a:moveTo>
                  <a:cubicBezTo>
                    <a:pt x="481"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42"/>
            <p:cNvSpPr/>
            <p:nvPr/>
          </p:nvSpPr>
          <p:spPr>
            <a:xfrm>
              <a:off x="1990200" y="2333125"/>
              <a:ext cx="62225" cy="53450"/>
            </a:xfrm>
            <a:custGeom>
              <a:rect b="b" l="l" r="r" t="t"/>
              <a:pathLst>
                <a:path extrusionOk="0" h="2138" w="2489">
                  <a:moveTo>
                    <a:pt x="1066" y="1"/>
                  </a:moveTo>
                  <a:cubicBezTo>
                    <a:pt x="481" y="1"/>
                    <a:pt x="1" y="480"/>
                    <a:pt x="1" y="1066"/>
                  </a:cubicBezTo>
                  <a:cubicBezTo>
                    <a:pt x="1" y="1709"/>
                    <a:pt x="526" y="2137"/>
                    <a:pt x="1075" y="2137"/>
                  </a:cubicBezTo>
                  <a:cubicBezTo>
                    <a:pt x="1337" y="2137"/>
                    <a:pt x="1604" y="2040"/>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42"/>
            <p:cNvSpPr/>
            <p:nvPr/>
          </p:nvSpPr>
          <p:spPr>
            <a:xfrm>
              <a:off x="1990200" y="2256925"/>
              <a:ext cx="62375" cy="53425"/>
            </a:xfrm>
            <a:custGeom>
              <a:rect b="b" l="l" r="r" t="t"/>
              <a:pathLst>
                <a:path extrusionOk="0" h="2137" w="2495">
                  <a:moveTo>
                    <a:pt x="1076" y="0"/>
                  </a:moveTo>
                  <a:cubicBezTo>
                    <a:pt x="1073" y="0"/>
                    <a:pt x="1069" y="0"/>
                    <a:pt x="1066" y="0"/>
                  </a:cubicBezTo>
                  <a:cubicBezTo>
                    <a:pt x="472" y="0"/>
                    <a:pt x="1" y="480"/>
                    <a:pt x="1" y="1065"/>
                  </a:cubicBezTo>
                  <a:cubicBezTo>
                    <a:pt x="1" y="1709"/>
                    <a:pt x="530" y="2137"/>
                    <a:pt x="1078" y="2137"/>
                  </a:cubicBezTo>
                  <a:cubicBezTo>
                    <a:pt x="1340" y="2137"/>
                    <a:pt x="1607"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42"/>
            <p:cNvSpPr/>
            <p:nvPr/>
          </p:nvSpPr>
          <p:spPr>
            <a:xfrm>
              <a:off x="1990200" y="2180700"/>
              <a:ext cx="62225" cy="53350"/>
            </a:xfrm>
            <a:custGeom>
              <a:rect b="b" l="l" r="r" t="t"/>
              <a:pathLst>
                <a:path extrusionOk="0" h="2134" w="2489">
                  <a:moveTo>
                    <a:pt x="1066" y="1"/>
                  </a:moveTo>
                  <a:cubicBezTo>
                    <a:pt x="481" y="1"/>
                    <a:pt x="1" y="480"/>
                    <a:pt x="1" y="1066"/>
                  </a:cubicBezTo>
                  <a:cubicBezTo>
                    <a:pt x="1" y="1709"/>
                    <a:pt x="526" y="2133"/>
                    <a:pt x="1075" y="2133"/>
                  </a:cubicBezTo>
                  <a:cubicBezTo>
                    <a:pt x="1337" y="2133"/>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42"/>
            <p:cNvSpPr/>
            <p:nvPr/>
          </p:nvSpPr>
          <p:spPr>
            <a:xfrm>
              <a:off x="1990200" y="21045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42"/>
            <p:cNvSpPr/>
            <p:nvPr/>
          </p:nvSpPr>
          <p:spPr>
            <a:xfrm>
              <a:off x="1990200" y="2028275"/>
              <a:ext cx="62225" cy="53450"/>
            </a:xfrm>
            <a:custGeom>
              <a:rect b="b" l="l" r="r" t="t"/>
              <a:pathLst>
                <a:path extrusionOk="0" h="2138" w="2489">
                  <a:moveTo>
                    <a:pt x="1066" y="1"/>
                  </a:moveTo>
                  <a:cubicBezTo>
                    <a:pt x="481" y="1"/>
                    <a:pt x="1" y="480"/>
                    <a:pt x="1" y="1065"/>
                  </a:cubicBezTo>
                  <a:cubicBezTo>
                    <a:pt x="1" y="1709"/>
                    <a:pt x="526" y="2137"/>
                    <a:pt x="1075" y="2137"/>
                  </a:cubicBezTo>
                  <a:cubicBezTo>
                    <a:pt x="1337" y="2137"/>
                    <a:pt x="1604" y="2040"/>
                    <a:pt x="1822" y="1821"/>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42"/>
            <p:cNvSpPr/>
            <p:nvPr/>
          </p:nvSpPr>
          <p:spPr>
            <a:xfrm>
              <a:off x="1990200" y="1952050"/>
              <a:ext cx="62225" cy="53450"/>
            </a:xfrm>
            <a:custGeom>
              <a:rect b="b" l="l" r="r" t="t"/>
              <a:pathLst>
                <a:path extrusionOk="0" h="2138" w="2489">
                  <a:moveTo>
                    <a:pt x="1066" y="1"/>
                  </a:moveTo>
                  <a:cubicBezTo>
                    <a:pt x="481" y="9"/>
                    <a:pt x="1" y="481"/>
                    <a:pt x="1" y="1074"/>
                  </a:cubicBezTo>
                  <a:cubicBezTo>
                    <a:pt x="1" y="1712"/>
                    <a:pt x="525" y="2138"/>
                    <a:pt x="1074" y="2138"/>
                  </a:cubicBezTo>
                  <a:cubicBezTo>
                    <a:pt x="1336" y="2138"/>
                    <a:pt x="1604" y="2040"/>
                    <a:pt x="1822"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42"/>
            <p:cNvSpPr/>
            <p:nvPr/>
          </p:nvSpPr>
          <p:spPr>
            <a:xfrm>
              <a:off x="1990200" y="1876050"/>
              <a:ext cx="62225" cy="53275"/>
            </a:xfrm>
            <a:custGeom>
              <a:rect b="b" l="l" r="r" t="t"/>
              <a:pathLst>
                <a:path extrusionOk="0" h="2131" w="2489">
                  <a:moveTo>
                    <a:pt x="1066" y="1"/>
                  </a:moveTo>
                  <a:cubicBezTo>
                    <a:pt x="481" y="1"/>
                    <a:pt x="1" y="472"/>
                    <a:pt x="1" y="1066"/>
                  </a:cubicBezTo>
                  <a:cubicBezTo>
                    <a:pt x="1" y="1707"/>
                    <a:pt x="523" y="2131"/>
                    <a:pt x="1070" y="2131"/>
                  </a:cubicBezTo>
                  <a:cubicBezTo>
                    <a:pt x="1333" y="2131"/>
                    <a:pt x="1603" y="2033"/>
                    <a:pt x="1822" y="1813"/>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42"/>
            <p:cNvSpPr/>
            <p:nvPr/>
          </p:nvSpPr>
          <p:spPr>
            <a:xfrm>
              <a:off x="1990200" y="179985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42"/>
            <p:cNvSpPr/>
            <p:nvPr/>
          </p:nvSpPr>
          <p:spPr>
            <a:xfrm>
              <a:off x="1990200" y="1647400"/>
              <a:ext cx="62225" cy="53450"/>
            </a:xfrm>
            <a:custGeom>
              <a:rect b="b" l="l" r="r" t="t"/>
              <a:pathLst>
                <a:path extrusionOk="0" h="2138" w="2489">
                  <a:moveTo>
                    <a:pt x="1066" y="1"/>
                  </a:moveTo>
                  <a:cubicBezTo>
                    <a:pt x="481" y="9"/>
                    <a:pt x="1" y="481"/>
                    <a:pt x="1" y="1066"/>
                  </a:cubicBezTo>
                  <a:cubicBezTo>
                    <a:pt x="1" y="1710"/>
                    <a:pt x="526" y="2138"/>
                    <a:pt x="1075" y="2138"/>
                  </a:cubicBezTo>
                  <a:cubicBezTo>
                    <a:pt x="1337" y="2138"/>
                    <a:pt x="1604" y="2040"/>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42"/>
            <p:cNvSpPr/>
            <p:nvPr/>
          </p:nvSpPr>
          <p:spPr>
            <a:xfrm>
              <a:off x="1990200" y="1571400"/>
              <a:ext cx="62225" cy="53250"/>
            </a:xfrm>
            <a:custGeom>
              <a:rect b="b" l="l" r="r" t="t"/>
              <a:pathLst>
                <a:path extrusionOk="0" h="2130" w="2489">
                  <a:moveTo>
                    <a:pt x="1066" y="1"/>
                  </a:moveTo>
                  <a:cubicBezTo>
                    <a:pt x="481" y="1"/>
                    <a:pt x="1" y="472"/>
                    <a:pt x="1" y="1066"/>
                  </a:cubicBezTo>
                  <a:cubicBezTo>
                    <a:pt x="1" y="1703"/>
                    <a:pt x="525" y="2129"/>
                    <a:pt x="1074" y="2129"/>
                  </a:cubicBezTo>
                  <a:cubicBezTo>
                    <a:pt x="1336" y="2129"/>
                    <a:pt x="1604" y="2032"/>
                    <a:pt x="1822" y="1813"/>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42"/>
            <p:cNvSpPr/>
            <p:nvPr/>
          </p:nvSpPr>
          <p:spPr>
            <a:xfrm>
              <a:off x="1990200" y="1495200"/>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42"/>
            <p:cNvSpPr/>
            <p:nvPr/>
          </p:nvSpPr>
          <p:spPr>
            <a:xfrm>
              <a:off x="1990200" y="141897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42"/>
            <p:cNvSpPr/>
            <p:nvPr/>
          </p:nvSpPr>
          <p:spPr>
            <a:xfrm>
              <a:off x="1990200" y="1114325"/>
              <a:ext cx="62225" cy="53350"/>
            </a:xfrm>
            <a:custGeom>
              <a:rect b="b" l="l" r="r" t="t"/>
              <a:pathLst>
                <a:path extrusionOk="0" h="2134" w="2489">
                  <a:moveTo>
                    <a:pt x="1066" y="1"/>
                  </a:moveTo>
                  <a:cubicBezTo>
                    <a:pt x="481" y="1"/>
                    <a:pt x="1" y="480"/>
                    <a:pt x="1" y="1065"/>
                  </a:cubicBezTo>
                  <a:cubicBezTo>
                    <a:pt x="1" y="1709"/>
                    <a:pt x="526" y="2133"/>
                    <a:pt x="1075" y="2133"/>
                  </a:cubicBezTo>
                  <a:cubicBezTo>
                    <a:pt x="1337" y="2133"/>
                    <a:pt x="1604" y="2037"/>
                    <a:pt x="1822"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42"/>
            <p:cNvSpPr/>
            <p:nvPr/>
          </p:nvSpPr>
          <p:spPr>
            <a:xfrm>
              <a:off x="1990200" y="1038125"/>
              <a:ext cx="62225" cy="53325"/>
            </a:xfrm>
            <a:custGeom>
              <a:rect b="b" l="l" r="r" t="t"/>
              <a:pathLst>
                <a:path extrusionOk="0" h="2133" w="2489">
                  <a:moveTo>
                    <a:pt x="1066" y="0"/>
                  </a:moveTo>
                  <a:cubicBezTo>
                    <a:pt x="481" y="0"/>
                    <a:pt x="1" y="480"/>
                    <a:pt x="1" y="1065"/>
                  </a:cubicBezTo>
                  <a:cubicBezTo>
                    <a:pt x="1" y="1709"/>
                    <a:pt x="526" y="2133"/>
                    <a:pt x="1075" y="2133"/>
                  </a:cubicBezTo>
                  <a:cubicBezTo>
                    <a:pt x="1337" y="2133"/>
                    <a:pt x="1604" y="2036"/>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42"/>
            <p:cNvSpPr/>
            <p:nvPr/>
          </p:nvSpPr>
          <p:spPr>
            <a:xfrm>
              <a:off x="1914000" y="3551925"/>
              <a:ext cx="62225" cy="53300"/>
            </a:xfrm>
            <a:custGeom>
              <a:rect b="b" l="l" r="r" t="t"/>
              <a:pathLst>
                <a:path extrusionOk="0" h="2132" w="2489">
                  <a:moveTo>
                    <a:pt x="1065" y="1"/>
                  </a:moveTo>
                  <a:cubicBezTo>
                    <a:pt x="480" y="1"/>
                    <a:pt x="0" y="480"/>
                    <a:pt x="0" y="1066"/>
                  </a:cubicBezTo>
                  <a:cubicBezTo>
                    <a:pt x="0" y="1708"/>
                    <a:pt x="526" y="2131"/>
                    <a:pt x="1073" y="2131"/>
                  </a:cubicBezTo>
                  <a:cubicBezTo>
                    <a:pt x="1337" y="2131"/>
                    <a:pt x="1605" y="2033"/>
                    <a:pt x="1821"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42"/>
            <p:cNvSpPr/>
            <p:nvPr/>
          </p:nvSpPr>
          <p:spPr>
            <a:xfrm>
              <a:off x="1914000" y="3475725"/>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7"/>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42"/>
            <p:cNvSpPr/>
            <p:nvPr/>
          </p:nvSpPr>
          <p:spPr>
            <a:xfrm>
              <a:off x="1914000" y="33995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42"/>
            <p:cNvSpPr/>
            <p:nvPr/>
          </p:nvSpPr>
          <p:spPr>
            <a:xfrm>
              <a:off x="1914000" y="3323300"/>
              <a:ext cx="62225" cy="53425"/>
            </a:xfrm>
            <a:custGeom>
              <a:rect b="b" l="l" r="r" t="t"/>
              <a:pathLst>
                <a:path extrusionOk="0" h="2137" w="2489">
                  <a:moveTo>
                    <a:pt x="1065" y="0"/>
                  </a:moveTo>
                  <a:cubicBezTo>
                    <a:pt x="480" y="8"/>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42"/>
            <p:cNvSpPr/>
            <p:nvPr/>
          </p:nvSpPr>
          <p:spPr>
            <a:xfrm>
              <a:off x="1914000" y="3247075"/>
              <a:ext cx="62425" cy="53450"/>
            </a:xfrm>
            <a:custGeom>
              <a:rect b="b" l="l" r="r" t="t"/>
              <a:pathLst>
                <a:path extrusionOk="0" h="2138" w="2497">
                  <a:moveTo>
                    <a:pt x="1065" y="1"/>
                  </a:moveTo>
                  <a:cubicBezTo>
                    <a:pt x="480" y="9"/>
                    <a:pt x="9" y="480"/>
                    <a:pt x="0" y="1066"/>
                  </a:cubicBezTo>
                  <a:cubicBezTo>
                    <a:pt x="0" y="1709"/>
                    <a:pt x="526" y="2137"/>
                    <a:pt x="1074" y="2137"/>
                  </a:cubicBezTo>
                  <a:cubicBezTo>
                    <a:pt x="1336" y="2137"/>
                    <a:pt x="1603" y="2040"/>
                    <a:pt x="1821" y="1822"/>
                  </a:cubicBezTo>
                  <a:cubicBezTo>
                    <a:pt x="2496"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42"/>
            <p:cNvSpPr/>
            <p:nvPr/>
          </p:nvSpPr>
          <p:spPr>
            <a:xfrm>
              <a:off x="1914000" y="317107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42"/>
            <p:cNvSpPr/>
            <p:nvPr/>
          </p:nvSpPr>
          <p:spPr>
            <a:xfrm>
              <a:off x="1914000" y="2866425"/>
              <a:ext cx="62225" cy="53275"/>
            </a:xfrm>
            <a:custGeom>
              <a:rect b="b" l="l" r="r" t="t"/>
              <a:pathLst>
                <a:path extrusionOk="0" h="2131" w="2489">
                  <a:moveTo>
                    <a:pt x="1065" y="0"/>
                  </a:moveTo>
                  <a:cubicBezTo>
                    <a:pt x="480" y="0"/>
                    <a:pt x="0" y="472"/>
                    <a:pt x="0" y="1065"/>
                  </a:cubicBezTo>
                  <a:cubicBezTo>
                    <a:pt x="0" y="1707"/>
                    <a:pt x="523" y="2131"/>
                    <a:pt x="1070" y="2131"/>
                  </a:cubicBezTo>
                  <a:cubicBezTo>
                    <a:pt x="1333" y="2131"/>
                    <a:pt x="1602" y="2032"/>
                    <a:pt x="1821" y="1813"/>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42"/>
            <p:cNvSpPr/>
            <p:nvPr/>
          </p:nvSpPr>
          <p:spPr>
            <a:xfrm>
              <a:off x="1914000" y="271400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42"/>
            <p:cNvSpPr/>
            <p:nvPr/>
          </p:nvSpPr>
          <p:spPr>
            <a:xfrm>
              <a:off x="1914000" y="240935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42"/>
            <p:cNvSpPr/>
            <p:nvPr/>
          </p:nvSpPr>
          <p:spPr>
            <a:xfrm>
              <a:off x="1914000" y="2333125"/>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42"/>
            <p:cNvSpPr/>
            <p:nvPr/>
          </p:nvSpPr>
          <p:spPr>
            <a:xfrm>
              <a:off x="1914000"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80" y="2137"/>
                  </a:cubicBezTo>
                  <a:cubicBezTo>
                    <a:pt x="1343" y="2137"/>
                    <a:pt x="1611" y="2039"/>
                    <a:pt x="1830"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42"/>
            <p:cNvSpPr/>
            <p:nvPr/>
          </p:nvSpPr>
          <p:spPr>
            <a:xfrm>
              <a:off x="1914000" y="2180700"/>
              <a:ext cx="62225" cy="53350"/>
            </a:xfrm>
            <a:custGeom>
              <a:rect b="b" l="l" r="r" t="t"/>
              <a:pathLst>
                <a:path extrusionOk="0" h="2134" w="2489">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42"/>
            <p:cNvSpPr/>
            <p:nvPr/>
          </p:nvSpPr>
          <p:spPr>
            <a:xfrm>
              <a:off x="1914000" y="21045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42"/>
            <p:cNvSpPr/>
            <p:nvPr/>
          </p:nvSpPr>
          <p:spPr>
            <a:xfrm>
              <a:off x="1914000"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42"/>
            <p:cNvSpPr/>
            <p:nvPr/>
          </p:nvSpPr>
          <p:spPr>
            <a:xfrm>
              <a:off x="1914000"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42"/>
            <p:cNvSpPr/>
            <p:nvPr/>
          </p:nvSpPr>
          <p:spPr>
            <a:xfrm>
              <a:off x="1914000"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42"/>
            <p:cNvSpPr/>
            <p:nvPr/>
          </p:nvSpPr>
          <p:spPr>
            <a:xfrm>
              <a:off x="1914000" y="11905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42"/>
            <p:cNvSpPr/>
            <p:nvPr/>
          </p:nvSpPr>
          <p:spPr>
            <a:xfrm>
              <a:off x="1914000" y="11143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42"/>
            <p:cNvSpPr/>
            <p:nvPr/>
          </p:nvSpPr>
          <p:spPr>
            <a:xfrm>
              <a:off x="1837775" y="3171075"/>
              <a:ext cx="62425" cy="53275"/>
            </a:xfrm>
            <a:custGeom>
              <a:rect b="b" l="l" r="r" t="t"/>
              <a:pathLst>
                <a:path extrusionOk="0" h="2131" w="2497">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42"/>
            <p:cNvSpPr/>
            <p:nvPr/>
          </p:nvSpPr>
          <p:spPr>
            <a:xfrm>
              <a:off x="1837775" y="2866425"/>
              <a:ext cx="62425" cy="53275"/>
            </a:xfrm>
            <a:custGeom>
              <a:rect b="b" l="l" r="r" t="t"/>
              <a:pathLst>
                <a:path extrusionOk="0" h="2131" w="2497">
                  <a:moveTo>
                    <a:pt x="1066" y="0"/>
                  </a:moveTo>
                  <a:cubicBezTo>
                    <a:pt x="481" y="0"/>
                    <a:pt x="1" y="472"/>
                    <a:pt x="1" y="1065"/>
                  </a:cubicBezTo>
                  <a:cubicBezTo>
                    <a:pt x="1" y="1707"/>
                    <a:pt x="527" y="2131"/>
                    <a:pt x="1074" y="2131"/>
                  </a:cubicBezTo>
                  <a:cubicBezTo>
                    <a:pt x="1337" y="2131"/>
                    <a:pt x="1605" y="2032"/>
                    <a:pt x="1822" y="1813"/>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42"/>
            <p:cNvSpPr/>
            <p:nvPr/>
          </p:nvSpPr>
          <p:spPr>
            <a:xfrm>
              <a:off x="1837775" y="2714000"/>
              <a:ext cx="62425" cy="53350"/>
            </a:xfrm>
            <a:custGeom>
              <a:rect b="b" l="l" r="r" t="t"/>
              <a:pathLst>
                <a:path extrusionOk="0" h="2134" w="2497">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42"/>
            <p:cNvSpPr/>
            <p:nvPr/>
          </p:nvSpPr>
          <p:spPr>
            <a:xfrm>
              <a:off x="1837775" y="2637775"/>
              <a:ext cx="62425" cy="53450"/>
            </a:xfrm>
            <a:custGeom>
              <a:rect b="b" l="l" r="r" t="t"/>
              <a:pathLst>
                <a:path extrusionOk="0" h="2138" w="2497">
                  <a:moveTo>
                    <a:pt x="1066" y="1"/>
                  </a:moveTo>
                  <a:cubicBezTo>
                    <a:pt x="481" y="9"/>
                    <a:pt x="1" y="480"/>
                    <a:pt x="1" y="1074"/>
                  </a:cubicBezTo>
                  <a:cubicBezTo>
                    <a:pt x="1" y="1712"/>
                    <a:pt x="529" y="2137"/>
                    <a:pt x="1077" y="2137"/>
                  </a:cubicBezTo>
                  <a:cubicBezTo>
                    <a:pt x="1339" y="2137"/>
                    <a:pt x="1606"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42"/>
            <p:cNvSpPr/>
            <p:nvPr/>
          </p:nvSpPr>
          <p:spPr>
            <a:xfrm>
              <a:off x="1837775" y="2561575"/>
              <a:ext cx="62425" cy="53425"/>
            </a:xfrm>
            <a:custGeom>
              <a:rect b="b" l="l" r="r" t="t"/>
              <a:pathLst>
                <a:path extrusionOk="0" h="2137" w="2497">
                  <a:moveTo>
                    <a:pt x="1066" y="0"/>
                  </a:moveTo>
                  <a:cubicBezTo>
                    <a:pt x="481" y="8"/>
                    <a:pt x="9" y="480"/>
                    <a:pt x="1" y="1073"/>
                  </a:cubicBezTo>
                  <a:cubicBezTo>
                    <a:pt x="1" y="1711"/>
                    <a:pt x="525" y="2137"/>
                    <a:pt x="1074" y="2137"/>
                  </a:cubicBezTo>
                  <a:cubicBezTo>
                    <a:pt x="1336" y="2137"/>
                    <a:pt x="1604" y="2039"/>
                    <a:pt x="1822" y="1821"/>
                  </a:cubicBezTo>
                  <a:cubicBezTo>
                    <a:pt x="2497"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42"/>
            <p:cNvSpPr/>
            <p:nvPr/>
          </p:nvSpPr>
          <p:spPr>
            <a:xfrm>
              <a:off x="1837775" y="2485550"/>
              <a:ext cx="62425" cy="53300"/>
            </a:xfrm>
            <a:custGeom>
              <a:rect b="b" l="l" r="r" t="t"/>
              <a:pathLst>
                <a:path extrusionOk="0" h="2132" w="2497">
                  <a:moveTo>
                    <a:pt x="1066" y="1"/>
                  </a:moveTo>
                  <a:cubicBezTo>
                    <a:pt x="481" y="1"/>
                    <a:pt x="1" y="480"/>
                    <a:pt x="1" y="1066"/>
                  </a:cubicBezTo>
                  <a:cubicBezTo>
                    <a:pt x="1" y="1708"/>
                    <a:pt x="527" y="2131"/>
                    <a:pt x="1074" y="2131"/>
                  </a:cubicBezTo>
                  <a:cubicBezTo>
                    <a:pt x="1337" y="2131"/>
                    <a:pt x="1605" y="2033"/>
                    <a:pt x="1822" y="1814"/>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42"/>
            <p:cNvSpPr/>
            <p:nvPr/>
          </p:nvSpPr>
          <p:spPr>
            <a:xfrm>
              <a:off x="1837775" y="2409350"/>
              <a:ext cx="62425" cy="53350"/>
            </a:xfrm>
            <a:custGeom>
              <a:rect b="b" l="l" r="r" t="t"/>
              <a:pathLst>
                <a:path extrusionOk="0" h="2134"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42"/>
            <p:cNvSpPr/>
            <p:nvPr/>
          </p:nvSpPr>
          <p:spPr>
            <a:xfrm>
              <a:off x="1837775" y="2333125"/>
              <a:ext cx="62425" cy="53450"/>
            </a:xfrm>
            <a:custGeom>
              <a:rect b="b" l="l" r="r" t="t"/>
              <a:pathLst>
                <a:path extrusionOk="0" h="2138" w="2497">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42"/>
            <p:cNvSpPr/>
            <p:nvPr/>
          </p:nvSpPr>
          <p:spPr>
            <a:xfrm>
              <a:off x="1837775" y="2256925"/>
              <a:ext cx="62575" cy="53425"/>
            </a:xfrm>
            <a:custGeom>
              <a:rect b="b" l="l" r="r" t="t"/>
              <a:pathLst>
                <a:path extrusionOk="0" h="2137" w="2503">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42"/>
            <p:cNvSpPr/>
            <p:nvPr/>
          </p:nvSpPr>
          <p:spPr>
            <a:xfrm>
              <a:off x="1837775" y="2180700"/>
              <a:ext cx="62425" cy="53350"/>
            </a:xfrm>
            <a:custGeom>
              <a:rect b="b" l="l" r="r" t="t"/>
              <a:pathLst>
                <a:path extrusionOk="0" h="2134" w="2497">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42"/>
            <p:cNvSpPr/>
            <p:nvPr/>
          </p:nvSpPr>
          <p:spPr>
            <a:xfrm>
              <a:off x="1837775" y="2104500"/>
              <a:ext cx="62425" cy="53325"/>
            </a:xfrm>
            <a:custGeom>
              <a:rect b="b" l="l" r="r" t="t"/>
              <a:pathLst>
                <a:path extrusionOk="0" h="2133" w="2497">
                  <a:moveTo>
                    <a:pt x="1066" y="0"/>
                  </a:moveTo>
                  <a:cubicBezTo>
                    <a:pt x="481"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42"/>
            <p:cNvSpPr/>
            <p:nvPr/>
          </p:nvSpPr>
          <p:spPr>
            <a:xfrm>
              <a:off x="1837775" y="2028275"/>
              <a:ext cx="62425" cy="53450"/>
            </a:xfrm>
            <a:custGeom>
              <a:rect b="b" l="l" r="r" t="t"/>
              <a:pathLst>
                <a:path extrusionOk="0" h="2138" w="2497">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42"/>
            <p:cNvSpPr/>
            <p:nvPr/>
          </p:nvSpPr>
          <p:spPr>
            <a:xfrm>
              <a:off x="1837775" y="1952050"/>
              <a:ext cx="62425" cy="53450"/>
            </a:xfrm>
            <a:custGeom>
              <a:rect b="b" l="l" r="r" t="t"/>
              <a:pathLst>
                <a:path extrusionOk="0" h="2138" w="2497">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42"/>
            <p:cNvSpPr/>
            <p:nvPr/>
          </p:nvSpPr>
          <p:spPr>
            <a:xfrm>
              <a:off x="1837775" y="1647400"/>
              <a:ext cx="62425" cy="53450"/>
            </a:xfrm>
            <a:custGeom>
              <a:rect b="b" l="l" r="r" t="t"/>
              <a:pathLst>
                <a:path extrusionOk="0" h="2138" w="2497">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42"/>
            <p:cNvSpPr/>
            <p:nvPr/>
          </p:nvSpPr>
          <p:spPr>
            <a:xfrm>
              <a:off x="1837775" y="1571400"/>
              <a:ext cx="62425" cy="53250"/>
            </a:xfrm>
            <a:custGeom>
              <a:rect b="b" l="l" r="r" t="t"/>
              <a:pathLst>
                <a:path extrusionOk="0" h="2130" w="2497">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3" name="Google Shape;973;p42"/>
            <p:cNvSpPr/>
            <p:nvPr/>
          </p:nvSpPr>
          <p:spPr>
            <a:xfrm>
              <a:off x="1837775" y="1418975"/>
              <a:ext cx="62425" cy="53350"/>
            </a:xfrm>
            <a:custGeom>
              <a:rect b="b" l="l" r="r" t="t"/>
              <a:pathLst>
                <a:path extrusionOk="0" h="2134" w="2497">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42"/>
            <p:cNvSpPr/>
            <p:nvPr/>
          </p:nvSpPr>
          <p:spPr>
            <a:xfrm>
              <a:off x="1837775" y="119055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42"/>
            <p:cNvSpPr/>
            <p:nvPr/>
          </p:nvSpPr>
          <p:spPr>
            <a:xfrm>
              <a:off x="1837775" y="1114325"/>
              <a:ext cx="62425" cy="53350"/>
            </a:xfrm>
            <a:custGeom>
              <a:rect b="b" l="l" r="r" t="t"/>
              <a:pathLst>
                <a:path extrusionOk="0" h="2134" w="2497">
                  <a:moveTo>
                    <a:pt x="1066" y="1"/>
                  </a:moveTo>
                  <a:cubicBezTo>
                    <a:pt x="481"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42"/>
            <p:cNvSpPr/>
            <p:nvPr/>
          </p:nvSpPr>
          <p:spPr>
            <a:xfrm>
              <a:off x="1761775" y="3171075"/>
              <a:ext cx="62225" cy="53275"/>
            </a:xfrm>
            <a:custGeom>
              <a:rect b="b" l="l" r="r" t="t"/>
              <a:pathLst>
                <a:path extrusionOk="0" h="2131" w="2489">
                  <a:moveTo>
                    <a:pt x="1065" y="0"/>
                  </a:moveTo>
                  <a:cubicBezTo>
                    <a:pt x="472" y="0"/>
                    <a:pt x="0" y="472"/>
                    <a:pt x="0" y="1065"/>
                  </a:cubicBezTo>
                  <a:cubicBezTo>
                    <a:pt x="0" y="1707"/>
                    <a:pt x="523" y="2131"/>
                    <a:pt x="1067" y="2131"/>
                  </a:cubicBezTo>
                  <a:cubicBezTo>
                    <a:pt x="1329" y="2131"/>
                    <a:pt x="1597" y="2032"/>
                    <a:pt x="1813" y="1813"/>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42"/>
            <p:cNvSpPr/>
            <p:nvPr/>
          </p:nvSpPr>
          <p:spPr>
            <a:xfrm>
              <a:off x="1761775" y="3094850"/>
              <a:ext cx="62225" cy="53350"/>
            </a:xfrm>
            <a:custGeom>
              <a:rect b="b" l="l" r="r" t="t"/>
              <a:pathLst>
                <a:path extrusionOk="0" h="2134" w="2489">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42"/>
            <p:cNvSpPr/>
            <p:nvPr/>
          </p:nvSpPr>
          <p:spPr>
            <a:xfrm>
              <a:off x="1761775" y="3018650"/>
              <a:ext cx="62225" cy="53425"/>
            </a:xfrm>
            <a:custGeom>
              <a:rect b="b" l="l" r="r" t="t"/>
              <a:pathLst>
                <a:path extrusionOk="0" h="2137" w="2489">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42"/>
            <p:cNvSpPr/>
            <p:nvPr/>
          </p:nvSpPr>
          <p:spPr>
            <a:xfrm>
              <a:off x="1761775" y="2561575"/>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42"/>
            <p:cNvSpPr/>
            <p:nvPr/>
          </p:nvSpPr>
          <p:spPr>
            <a:xfrm>
              <a:off x="1761775" y="2485550"/>
              <a:ext cx="62225" cy="53300"/>
            </a:xfrm>
            <a:custGeom>
              <a:rect b="b" l="l" r="r" t="t"/>
              <a:pathLst>
                <a:path extrusionOk="0" h="2132" w="2489">
                  <a:moveTo>
                    <a:pt x="1065" y="1"/>
                  </a:moveTo>
                  <a:cubicBezTo>
                    <a:pt x="472" y="1"/>
                    <a:pt x="0" y="480"/>
                    <a:pt x="0" y="1066"/>
                  </a:cubicBezTo>
                  <a:cubicBezTo>
                    <a:pt x="0" y="1708"/>
                    <a:pt x="523" y="2131"/>
                    <a:pt x="1067" y="2131"/>
                  </a:cubicBezTo>
                  <a:cubicBezTo>
                    <a:pt x="1329" y="2131"/>
                    <a:pt x="1597" y="2033"/>
                    <a:pt x="1813" y="1814"/>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42"/>
            <p:cNvSpPr/>
            <p:nvPr/>
          </p:nvSpPr>
          <p:spPr>
            <a:xfrm>
              <a:off x="1761775" y="2409350"/>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42"/>
            <p:cNvSpPr/>
            <p:nvPr/>
          </p:nvSpPr>
          <p:spPr>
            <a:xfrm>
              <a:off x="1761775" y="2333125"/>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42"/>
            <p:cNvSpPr/>
            <p:nvPr/>
          </p:nvSpPr>
          <p:spPr>
            <a:xfrm>
              <a:off x="1761775"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42"/>
            <p:cNvSpPr/>
            <p:nvPr/>
          </p:nvSpPr>
          <p:spPr>
            <a:xfrm>
              <a:off x="1761775" y="2180700"/>
              <a:ext cx="62225" cy="53350"/>
            </a:xfrm>
            <a:custGeom>
              <a:rect b="b" l="l" r="r" t="t"/>
              <a:pathLst>
                <a:path extrusionOk="0" h="2134" w="2489">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42"/>
            <p:cNvSpPr/>
            <p:nvPr/>
          </p:nvSpPr>
          <p:spPr>
            <a:xfrm>
              <a:off x="1761775" y="21045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42"/>
            <p:cNvSpPr/>
            <p:nvPr/>
          </p:nvSpPr>
          <p:spPr>
            <a:xfrm>
              <a:off x="1761775" y="2028275"/>
              <a:ext cx="62225" cy="53450"/>
            </a:xfrm>
            <a:custGeom>
              <a:rect b="b" l="l" r="r" t="t"/>
              <a:pathLst>
                <a:path extrusionOk="0" h="2138" w="2489">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42"/>
            <p:cNvSpPr/>
            <p:nvPr/>
          </p:nvSpPr>
          <p:spPr>
            <a:xfrm>
              <a:off x="1761775" y="1952050"/>
              <a:ext cx="62225" cy="53450"/>
            </a:xfrm>
            <a:custGeom>
              <a:rect b="b" l="l" r="r" t="t"/>
              <a:pathLst>
                <a:path extrusionOk="0" h="2138" w="2489">
                  <a:moveTo>
                    <a:pt x="1065" y="1"/>
                  </a:moveTo>
                  <a:cubicBezTo>
                    <a:pt x="472" y="9"/>
                    <a:pt x="0" y="481"/>
                    <a:pt x="0" y="1074"/>
                  </a:cubicBezTo>
                  <a:cubicBezTo>
                    <a:pt x="0" y="1712"/>
                    <a:pt x="525" y="2138"/>
                    <a:pt x="1071" y="2138"/>
                  </a:cubicBezTo>
                  <a:cubicBezTo>
                    <a:pt x="1332" y="2138"/>
                    <a:pt x="1598" y="2040"/>
                    <a:pt x="1813" y="1822"/>
                  </a:cubicBezTo>
                  <a:cubicBezTo>
                    <a:pt x="2488" y="1155"/>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42"/>
            <p:cNvSpPr/>
            <p:nvPr/>
          </p:nvSpPr>
          <p:spPr>
            <a:xfrm>
              <a:off x="1761775" y="1647400"/>
              <a:ext cx="62225" cy="53450"/>
            </a:xfrm>
            <a:custGeom>
              <a:rect b="b" l="l" r="r" t="t"/>
              <a:pathLst>
                <a:path extrusionOk="0" h="2138" w="2489">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42"/>
            <p:cNvSpPr/>
            <p:nvPr/>
          </p:nvSpPr>
          <p:spPr>
            <a:xfrm>
              <a:off x="1761775" y="141897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42"/>
            <p:cNvSpPr/>
            <p:nvPr/>
          </p:nvSpPr>
          <p:spPr>
            <a:xfrm>
              <a:off x="1761775" y="119055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42"/>
            <p:cNvSpPr/>
            <p:nvPr/>
          </p:nvSpPr>
          <p:spPr>
            <a:xfrm>
              <a:off x="1761775" y="111432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42"/>
            <p:cNvSpPr/>
            <p:nvPr/>
          </p:nvSpPr>
          <p:spPr>
            <a:xfrm>
              <a:off x="1685550" y="3018650"/>
              <a:ext cx="62225" cy="53425"/>
            </a:xfrm>
            <a:custGeom>
              <a:rect b="b" l="l" r="r" t="t"/>
              <a:pathLst>
                <a:path extrusionOk="0" h="2137" w="2489">
                  <a:moveTo>
                    <a:pt x="1066" y="0"/>
                  </a:moveTo>
                  <a:cubicBezTo>
                    <a:pt x="472" y="0"/>
                    <a:pt x="1" y="480"/>
                    <a:pt x="1" y="1065"/>
                  </a:cubicBezTo>
                  <a:cubicBezTo>
                    <a:pt x="1" y="1709"/>
                    <a:pt x="526" y="2137"/>
                    <a:pt x="1075" y="2137"/>
                  </a:cubicBezTo>
                  <a:cubicBezTo>
                    <a:pt x="1337" y="2137"/>
                    <a:pt x="1604" y="2039"/>
                    <a:pt x="1822"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42"/>
            <p:cNvSpPr/>
            <p:nvPr/>
          </p:nvSpPr>
          <p:spPr>
            <a:xfrm>
              <a:off x="1685550"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42"/>
            <p:cNvSpPr/>
            <p:nvPr/>
          </p:nvSpPr>
          <p:spPr>
            <a:xfrm>
              <a:off x="1685550" y="2866425"/>
              <a:ext cx="62225" cy="53275"/>
            </a:xfrm>
            <a:custGeom>
              <a:rect b="b" l="l" r="r" t="t"/>
              <a:pathLst>
                <a:path extrusionOk="0" h="2131" w="2489">
                  <a:moveTo>
                    <a:pt x="1066" y="0"/>
                  </a:moveTo>
                  <a:cubicBezTo>
                    <a:pt x="472" y="0"/>
                    <a:pt x="1" y="472"/>
                    <a:pt x="1" y="1065"/>
                  </a:cubicBezTo>
                  <a:cubicBezTo>
                    <a:pt x="1" y="1707"/>
                    <a:pt x="523" y="2131"/>
                    <a:pt x="1070" y="2131"/>
                  </a:cubicBezTo>
                  <a:cubicBezTo>
                    <a:pt x="1333" y="2131"/>
                    <a:pt x="1603" y="2032"/>
                    <a:pt x="1822" y="1813"/>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42"/>
            <p:cNvSpPr/>
            <p:nvPr/>
          </p:nvSpPr>
          <p:spPr>
            <a:xfrm>
              <a:off x="1685550"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42"/>
            <p:cNvSpPr/>
            <p:nvPr/>
          </p:nvSpPr>
          <p:spPr>
            <a:xfrm>
              <a:off x="1685550" y="2485550"/>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42"/>
            <p:cNvSpPr/>
            <p:nvPr/>
          </p:nvSpPr>
          <p:spPr>
            <a:xfrm>
              <a:off x="168555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42"/>
            <p:cNvSpPr/>
            <p:nvPr/>
          </p:nvSpPr>
          <p:spPr>
            <a:xfrm>
              <a:off x="168555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42"/>
            <p:cNvSpPr/>
            <p:nvPr/>
          </p:nvSpPr>
          <p:spPr>
            <a:xfrm>
              <a:off x="1685550" y="2256925"/>
              <a:ext cx="62375" cy="53425"/>
            </a:xfrm>
            <a:custGeom>
              <a:rect b="b" l="l" r="r" t="t"/>
              <a:pathLst>
                <a:path extrusionOk="0" h="2137" w="2495">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42"/>
            <p:cNvSpPr/>
            <p:nvPr/>
          </p:nvSpPr>
          <p:spPr>
            <a:xfrm>
              <a:off x="1685550"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42"/>
            <p:cNvSpPr/>
            <p:nvPr/>
          </p:nvSpPr>
          <p:spPr>
            <a:xfrm>
              <a:off x="1685550"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42"/>
            <p:cNvSpPr/>
            <p:nvPr/>
          </p:nvSpPr>
          <p:spPr>
            <a:xfrm>
              <a:off x="1685550"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42"/>
            <p:cNvSpPr/>
            <p:nvPr/>
          </p:nvSpPr>
          <p:spPr>
            <a:xfrm>
              <a:off x="168555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42"/>
            <p:cNvSpPr/>
            <p:nvPr/>
          </p:nvSpPr>
          <p:spPr>
            <a:xfrm>
              <a:off x="1685550" y="1876050"/>
              <a:ext cx="62225" cy="53275"/>
            </a:xfrm>
            <a:custGeom>
              <a:rect b="b" l="l" r="r" t="t"/>
              <a:pathLst>
                <a:path extrusionOk="0" h="2131" w="2489">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42"/>
            <p:cNvSpPr/>
            <p:nvPr/>
          </p:nvSpPr>
          <p:spPr>
            <a:xfrm>
              <a:off x="1685550"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42"/>
            <p:cNvSpPr/>
            <p:nvPr/>
          </p:nvSpPr>
          <p:spPr>
            <a:xfrm>
              <a:off x="1685550"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42"/>
            <p:cNvSpPr/>
            <p:nvPr/>
          </p:nvSpPr>
          <p:spPr>
            <a:xfrm>
              <a:off x="1685550" y="11143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42"/>
            <p:cNvSpPr/>
            <p:nvPr/>
          </p:nvSpPr>
          <p:spPr>
            <a:xfrm>
              <a:off x="1609350" y="2942425"/>
              <a:ext cx="62200" cy="53450"/>
            </a:xfrm>
            <a:custGeom>
              <a:rect b="b" l="l" r="r" t="t"/>
              <a:pathLst>
                <a:path extrusionOk="0" h="2138" w="2488">
                  <a:moveTo>
                    <a:pt x="1065" y="1"/>
                  </a:moveTo>
                  <a:cubicBezTo>
                    <a:pt x="480" y="9"/>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42"/>
            <p:cNvSpPr/>
            <p:nvPr/>
          </p:nvSpPr>
          <p:spPr>
            <a:xfrm>
              <a:off x="1609350" y="2866425"/>
              <a:ext cx="62200" cy="53275"/>
            </a:xfrm>
            <a:custGeom>
              <a:rect b="b" l="l" r="r" t="t"/>
              <a:pathLst>
                <a:path extrusionOk="0" h="2131" w="2488">
                  <a:moveTo>
                    <a:pt x="1065" y="0"/>
                  </a:moveTo>
                  <a:cubicBezTo>
                    <a:pt x="480" y="0"/>
                    <a:pt x="0" y="472"/>
                    <a:pt x="0" y="1065"/>
                  </a:cubicBezTo>
                  <a:cubicBezTo>
                    <a:pt x="0" y="1707"/>
                    <a:pt x="523"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42"/>
            <p:cNvSpPr/>
            <p:nvPr/>
          </p:nvSpPr>
          <p:spPr>
            <a:xfrm>
              <a:off x="160935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42"/>
            <p:cNvSpPr/>
            <p:nvPr/>
          </p:nvSpPr>
          <p:spPr>
            <a:xfrm>
              <a:off x="1609350" y="2485550"/>
              <a:ext cx="62200" cy="53300"/>
            </a:xfrm>
            <a:custGeom>
              <a:rect b="b" l="l" r="r" t="t"/>
              <a:pathLst>
                <a:path extrusionOk="0" h="2132" w="2488">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42"/>
            <p:cNvSpPr/>
            <p:nvPr/>
          </p:nvSpPr>
          <p:spPr>
            <a:xfrm>
              <a:off x="1609350" y="2409350"/>
              <a:ext cx="62200" cy="53350"/>
            </a:xfrm>
            <a:custGeom>
              <a:rect b="b" l="l" r="r" t="t"/>
              <a:pathLst>
                <a:path extrusionOk="0" h="2134"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42"/>
            <p:cNvSpPr/>
            <p:nvPr/>
          </p:nvSpPr>
          <p:spPr>
            <a:xfrm>
              <a:off x="1609350" y="2333125"/>
              <a:ext cx="62200" cy="53450"/>
            </a:xfrm>
            <a:custGeom>
              <a:rect b="b" l="l" r="r" t="t"/>
              <a:pathLst>
                <a:path extrusionOk="0" h="2138" w="2488">
                  <a:moveTo>
                    <a:pt x="1065" y="1"/>
                  </a:moveTo>
                  <a:cubicBezTo>
                    <a:pt x="480" y="1"/>
                    <a:pt x="0" y="480"/>
                    <a:pt x="0" y="1066"/>
                  </a:cubicBezTo>
                  <a:cubicBezTo>
                    <a:pt x="0" y="1709"/>
                    <a:pt x="526"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42"/>
            <p:cNvSpPr/>
            <p:nvPr/>
          </p:nvSpPr>
          <p:spPr>
            <a:xfrm>
              <a:off x="1609350"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42"/>
            <p:cNvSpPr/>
            <p:nvPr/>
          </p:nvSpPr>
          <p:spPr>
            <a:xfrm>
              <a:off x="1609350" y="2180700"/>
              <a:ext cx="62200" cy="53350"/>
            </a:xfrm>
            <a:custGeom>
              <a:rect b="b" l="l" r="r" t="t"/>
              <a:pathLst>
                <a:path extrusionOk="0" h="2134" w="2488">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42"/>
            <p:cNvSpPr/>
            <p:nvPr/>
          </p:nvSpPr>
          <p:spPr>
            <a:xfrm>
              <a:off x="1609350" y="21045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42"/>
            <p:cNvSpPr/>
            <p:nvPr/>
          </p:nvSpPr>
          <p:spPr>
            <a:xfrm>
              <a:off x="1609350" y="2028275"/>
              <a:ext cx="62200" cy="53450"/>
            </a:xfrm>
            <a:custGeom>
              <a:rect b="b" l="l" r="r" t="t"/>
              <a:pathLst>
                <a:path extrusionOk="0" h="2138" w="2488">
                  <a:moveTo>
                    <a:pt x="1065" y="1"/>
                  </a:moveTo>
                  <a:cubicBezTo>
                    <a:pt x="480" y="1"/>
                    <a:pt x="0" y="480"/>
                    <a:pt x="0" y="1065"/>
                  </a:cubicBezTo>
                  <a:cubicBezTo>
                    <a:pt x="0" y="1709"/>
                    <a:pt x="526" y="2137"/>
                    <a:pt x="1074" y="2137"/>
                  </a:cubicBezTo>
                  <a:cubicBezTo>
                    <a:pt x="1336" y="2137"/>
                    <a:pt x="1603" y="2040"/>
                    <a:pt x="1821"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42"/>
            <p:cNvSpPr/>
            <p:nvPr/>
          </p:nvSpPr>
          <p:spPr>
            <a:xfrm>
              <a:off x="160935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42"/>
            <p:cNvSpPr/>
            <p:nvPr/>
          </p:nvSpPr>
          <p:spPr>
            <a:xfrm>
              <a:off x="1609350" y="1876050"/>
              <a:ext cx="62200" cy="53275"/>
            </a:xfrm>
            <a:custGeom>
              <a:rect b="b" l="l" r="r" t="t"/>
              <a:pathLst>
                <a:path extrusionOk="0" h="2131" w="2488">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42"/>
            <p:cNvSpPr/>
            <p:nvPr/>
          </p:nvSpPr>
          <p:spPr>
            <a:xfrm>
              <a:off x="160935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42"/>
            <p:cNvSpPr/>
            <p:nvPr/>
          </p:nvSpPr>
          <p:spPr>
            <a:xfrm>
              <a:off x="1609350" y="1647400"/>
              <a:ext cx="62200" cy="53450"/>
            </a:xfrm>
            <a:custGeom>
              <a:rect b="b" l="l" r="r" t="t"/>
              <a:pathLst>
                <a:path extrusionOk="0" h="2138" w="2488">
                  <a:moveTo>
                    <a:pt x="1065" y="1"/>
                  </a:moveTo>
                  <a:cubicBezTo>
                    <a:pt x="480" y="9"/>
                    <a:pt x="0" y="481"/>
                    <a:pt x="0" y="1066"/>
                  </a:cubicBezTo>
                  <a:cubicBezTo>
                    <a:pt x="0" y="1710"/>
                    <a:pt x="526"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42"/>
            <p:cNvSpPr/>
            <p:nvPr/>
          </p:nvSpPr>
          <p:spPr>
            <a:xfrm>
              <a:off x="16093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42"/>
            <p:cNvSpPr/>
            <p:nvPr/>
          </p:nvSpPr>
          <p:spPr>
            <a:xfrm>
              <a:off x="160935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42"/>
            <p:cNvSpPr/>
            <p:nvPr/>
          </p:nvSpPr>
          <p:spPr>
            <a:xfrm>
              <a:off x="1609350"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42"/>
            <p:cNvSpPr/>
            <p:nvPr/>
          </p:nvSpPr>
          <p:spPr>
            <a:xfrm>
              <a:off x="1609350" y="11143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42"/>
            <p:cNvSpPr/>
            <p:nvPr/>
          </p:nvSpPr>
          <p:spPr>
            <a:xfrm>
              <a:off x="1533125" y="2942425"/>
              <a:ext cx="62425" cy="53450"/>
            </a:xfrm>
            <a:custGeom>
              <a:rect b="b" l="l" r="r" t="t"/>
              <a:pathLst>
                <a:path extrusionOk="0" h="2138" w="2497">
                  <a:moveTo>
                    <a:pt x="1066" y="1"/>
                  </a:moveTo>
                  <a:cubicBezTo>
                    <a:pt x="480" y="9"/>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42"/>
            <p:cNvSpPr/>
            <p:nvPr/>
          </p:nvSpPr>
          <p:spPr>
            <a:xfrm>
              <a:off x="1533125" y="2866425"/>
              <a:ext cx="62425" cy="53275"/>
            </a:xfrm>
            <a:custGeom>
              <a:rect b="b" l="l" r="r" t="t"/>
              <a:pathLst>
                <a:path extrusionOk="0" h="2131" w="2497">
                  <a:moveTo>
                    <a:pt x="1066" y="0"/>
                  </a:moveTo>
                  <a:cubicBezTo>
                    <a:pt x="480" y="0"/>
                    <a:pt x="1" y="472"/>
                    <a:pt x="1" y="1065"/>
                  </a:cubicBezTo>
                  <a:cubicBezTo>
                    <a:pt x="1" y="1707"/>
                    <a:pt x="523" y="2131"/>
                    <a:pt x="1070" y="2131"/>
                  </a:cubicBezTo>
                  <a:cubicBezTo>
                    <a:pt x="1333" y="2131"/>
                    <a:pt x="1602" y="2032"/>
                    <a:pt x="1822" y="1813"/>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42"/>
            <p:cNvSpPr/>
            <p:nvPr/>
          </p:nvSpPr>
          <p:spPr>
            <a:xfrm>
              <a:off x="1533125" y="2561575"/>
              <a:ext cx="62425" cy="53425"/>
            </a:xfrm>
            <a:custGeom>
              <a:rect b="b" l="l" r="r" t="t"/>
              <a:pathLst>
                <a:path extrusionOk="0" h="2137" w="2497">
                  <a:moveTo>
                    <a:pt x="1066" y="0"/>
                  </a:moveTo>
                  <a:cubicBezTo>
                    <a:pt x="480" y="8"/>
                    <a:pt x="1" y="480"/>
                    <a:pt x="1" y="1073"/>
                  </a:cubicBezTo>
                  <a:cubicBezTo>
                    <a:pt x="1" y="1711"/>
                    <a:pt x="525" y="2137"/>
                    <a:pt x="1073" y="2137"/>
                  </a:cubicBezTo>
                  <a:cubicBezTo>
                    <a:pt x="1336" y="2137"/>
                    <a:pt x="1603" y="2039"/>
                    <a:pt x="1822" y="1821"/>
                  </a:cubicBezTo>
                  <a:cubicBezTo>
                    <a:pt x="2497"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42"/>
            <p:cNvSpPr/>
            <p:nvPr/>
          </p:nvSpPr>
          <p:spPr>
            <a:xfrm>
              <a:off x="1533125" y="2485550"/>
              <a:ext cx="62425" cy="53300"/>
            </a:xfrm>
            <a:custGeom>
              <a:rect b="b" l="l" r="r" t="t"/>
              <a:pathLst>
                <a:path extrusionOk="0" h="2132" w="2497">
                  <a:moveTo>
                    <a:pt x="1066" y="1"/>
                  </a:moveTo>
                  <a:cubicBezTo>
                    <a:pt x="480" y="1"/>
                    <a:pt x="1" y="480"/>
                    <a:pt x="1" y="1066"/>
                  </a:cubicBezTo>
                  <a:cubicBezTo>
                    <a:pt x="1" y="1708"/>
                    <a:pt x="523" y="2131"/>
                    <a:pt x="1070" y="2131"/>
                  </a:cubicBezTo>
                  <a:cubicBezTo>
                    <a:pt x="1333" y="2131"/>
                    <a:pt x="1602" y="2033"/>
                    <a:pt x="1822" y="1814"/>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42"/>
            <p:cNvSpPr/>
            <p:nvPr/>
          </p:nvSpPr>
          <p:spPr>
            <a:xfrm>
              <a:off x="1533125" y="2409350"/>
              <a:ext cx="62425" cy="53350"/>
            </a:xfrm>
            <a:custGeom>
              <a:rect b="b" l="l" r="r" t="t"/>
              <a:pathLst>
                <a:path extrusionOk="0" h="2134" w="2497">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42"/>
            <p:cNvSpPr/>
            <p:nvPr/>
          </p:nvSpPr>
          <p:spPr>
            <a:xfrm>
              <a:off x="1533125" y="2333125"/>
              <a:ext cx="62425" cy="53450"/>
            </a:xfrm>
            <a:custGeom>
              <a:rect b="b" l="l" r="r" t="t"/>
              <a:pathLst>
                <a:path extrusionOk="0" h="2138" w="2497">
                  <a:moveTo>
                    <a:pt x="1066" y="1"/>
                  </a:moveTo>
                  <a:cubicBezTo>
                    <a:pt x="480"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42"/>
            <p:cNvSpPr/>
            <p:nvPr/>
          </p:nvSpPr>
          <p:spPr>
            <a:xfrm>
              <a:off x="1533125" y="2256925"/>
              <a:ext cx="62575" cy="53425"/>
            </a:xfrm>
            <a:custGeom>
              <a:rect b="b" l="l" r="r" t="t"/>
              <a:pathLst>
                <a:path extrusionOk="0" h="2137" w="2503">
                  <a:moveTo>
                    <a:pt x="1076" y="0"/>
                  </a:moveTo>
                  <a:cubicBezTo>
                    <a:pt x="1073" y="0"/>
                    <a:pt x="1069" y="0"/>
                    <a:pt x="1066" y="0"/>
                  </a:cubicBezTo>
                  <a:cubicBezTo>
                    <a:pt x="480" y="0"/>
                    <a:pt x="1" y="480"/>
                    <a:pt x="1" y="1065"/>
                  </a:cubicBezTo>
                  <a:cubicBezTo>
                    <a:pt x="1" y="1709"/>
                    <a:pt x="530" y="2137"/>
                    <a:pt x="1081" y="2137"/>
                  </a:cubicBezTo>
                  <a:cubicBezTo>
                    <a:pt x="1344" y="2137"/>
                    <a:pt x="1612" y="2039"/>
                    <a:pt x="1830" y="1821"/>
                  </a:cubicBezTo>
                  <a:cubicBezTo>
                    <a:pt x="2502" y="1149"/>
                    <a:pt x="2028"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42"/>
            <p:cNvSpPr/>
            <p:nvPr/>
          </p:nvSpPr>
          <p:spPr>
            <a:xfrm>
              <a:off x="1533125" y="2180700"/>
              <a:ext cx="62425" cy="53350"/>
            </a:xfrm>
            <a:custGeom>
              <a:rect b="b" l="l" r="r" t="t"/>
              <a:pathLst>
                <a:path extrusionOk="0" h="2134" w="2497">
                  <a:moveTo>
                    <a:pt x="1066" y="1"/>
                  </a:moveTo>
                  <a:cubicBezTo>
                    <a:pt x="480" y="1"/>
                    <a:pt x="1"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42"/>
            <p:cNvSpPr/>
            <p:nvPr/>
          </p:nvSpPr>
          <p:spPr>
            <a:xfrm>
              <a:off x="1533125" y="210450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42"/>
            <p:cNvSpPr/>
            <p:nvPr/>
          </p:nvSpPr>
          <p:spPr>
            <a:xfrm>
              <a:off x="1533125" y="2028275"/>
              <a:ext cx="62425" cy="53450"/>
            </a:xfrm>
            <a:custGeom>
              <a:rect b="b" l="l" r="r" t="t"/>
              <a:pathLst>
                <a:path extrusionOk="0" h="2138" w="2497">
                  <a:moveTo>
                    <a:pt x="1066" y="1"/>
                  </a:moveTo>
                  <a:cubicBezTo>
                    <a:pt x="480" y="1"/>
                    <a:pt x="1"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42"/>
            <p:cNvSpPr/>
            <p:nvPr/>
          </p:nvSpPr>
          <p:spPr>
            <a:xfrm>
              <a:off x="1533125" y="1952050"/>
              <a:ext cx="62425" cy="53450"/>
            </a:xfrm>
            <a:custGeom>
              <a:rect b="b" l="l" r="r" t="t"/>
              <a:pathLst>
                <a:path extrusionOk="0" h="2138" w="2497">
                  <a:moveTo>
                    <a:pt x="1066" y="1"/>
                  </a:moveTo>
                  <a:cubicBezTo>
                    <a:pt x="480" y="9"/>
                    <a:pt x="1" y="481"/>
                    <a:pt x="1" y="1074"/>
                  </a:cubicBezTo>
                  <a:cubicBezTo>
                    <a:pt x="1" y="1712"/>
                    <a:pt x="525" y="2138"/>
                    <a:pt x="1073" y="2138"/>
                  </a:cubicBezTo>
                  <a:cubicBezTo>
                    <a:pt x="1336" y="2138"/>
                    <a:pt x="1603" y="2040"/>
                    <a:pt x="1822" y="1822"/>
                  </a:cubicBezTo>
                  <a:cubicBezTo>
                    <a:pt x="2497"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42"/>
            <p:cNvSpPr/>
            <p:nvPr/>
          </p:nvSpPr>
          <p:spPr>
            <a:xfrm>
              <a:off x="1533125" y="1876050"/>
              <a:ext cx="62425" cy="53275"/>
            </a:xfrm>
            <a:custGeom>
              <a:rect b="b" l="l" r="r" t="t"/>
              <a:pathLst>
                <a:path extrusionOk="0" h="2131" w="2497">
                  <a:moveTo>
                    <a:pt x="1066" y="1"/>
                  </a:moveTo>
                  <a:cubicBezTo>
                    <a:pt x="480" y="1"/>
                    <a:pt x="1" y="472"/>
                    <a:pt x="1" y="1066"/>
                  </a:cubicBezTo>
                  <a:cubicBezTo>
                    <a:pt x="1" y="1707"/>
                    <a:pt x="523" y="2131"/>
                    <a:pt x="1070" y="2131"/>
                  </a:cubicBezTo>
                  <a:cubicBezTo>
                    <a:pt x="1333" y="2131"/>
                    <a:pt x="1602" y="2033"/>
                    <a:pt x="1822" y="1813"/>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42"/>
            <p:cNvSpPr/>
            <p:nvPr/>
          </p:nvSpPr>
          <p:spPr>
            <a:xfrm>
              <a:off x="1533125" y="179985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42"/>
            <p:cNvSpPr/>
            <p:nvPr/>
          </p:nvSpPr>
          <p:spPr>
            <a:xfrm>
              <a:off x="1533125" y="172362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42"/>
            <p:cNvSpPr/>
            <p:nvPr/>
          </p:nvSpPr>
          <p:spPr>
            <a:xfrm>
              <a:off x="1533125" y="1647400"/>
              <a:ext cx="62425" cy="53450"/>
            </a:xfrm>
            <a:custGeom>
              <a:rect b="b" l="l" r="r" t="t"/>
              <a:pathLst>
                <a:path extrusionOk="0" h="2138" w="2497">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42"/>
            <p:cNvSpPr/>
            <p:nvPr/>
          </p:nvSpPr>
          <p:spPr>
            <a:xfrm>
              <a:off x="1533125" y="1342750"/>
              <a:ext cx="62425" cy="53450"/>
            </a:xfrm>
            <a:custGeom>
              <a:rect b="b" l="l" r="r" t="t"/>
              <a:pathLst>
                <a:path extrusionOk="0" h="2138" w="2497">
                  <a:moveTo>
                    <a:pt x="1066" y="1"/>
                  </a:moveTo>
                  <a:cubicBezTo>
                    <a:pt x="480" y="1"/>
                    <a:pt x="1"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42"/>
            <p:cNvSpPr/>
            <p:nvPr/>
          </p:nvSpPr>
          <p:spPr>
            <a:xfrm>
              <a:off x="1456925" y="2866425"/>
              <a:ext cx="62425" cy="53275"/>
            </a:xfrm>
            <a:custGeom>
              <a:rect b="b" l="l" r="r" t="t"/>
              <a:pathLst>
                <a:path extrusionOk="0" h="2131" w="2497">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42"/>
            <p:cNvSpPr/>
            <p:nvPr/>
          </p:nvSpPr>
          <p:spPr>
            <a:xfrm>
              <a:off x="1456925" y="2790200"/>
              <a:ext cx="62425" cy="53350"/>
            </a:xfrm>
            <a:custGeom>
              <a:rect b="b" l="l" r="r" t="t"/>
              <a:pathLst>
                <a:path extrusionOk="0" h="2134" w="2497">
                  <a:moveTo>
                    <a:pt x="1065" y="1"/>
                  </a:moveTo>
                  <a:cubicBezTo>
                    <a:pt x="480" y="1"/>
                    <a:pt x="8"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42"/>
            <p:cNvSpPr/>
            <p:nvPr/>
          </p:nvSpPr>
          <p:spPr>
            <a:xfrm>
              <a:off x="1456925"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42"/>
            <p:cNvSpPr/>
            <p:nvPr/>
          </p:nvSpPr>
          <p:spPr>
            <a:xfrm>
              <a:off x="1456925" y="2637775"/>
              <a:ext cx="62425" cy="53450"/>
            </a:xfrm>
            <a:custGeom>
              <a:rect b="b" l="l" r="r" t="t"/>
              <a:pathLst>
                <a:path extrusionOk="0" h="2138" w="2497">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42"/>
            <p:cNvSpPr/>
            <p:nvPr/>
          </p:nvSpPr>
          <p:spPr>
            <a:xfrm>
              <a:off x="1456925" y="2561575"/>
              <a:ext cx="62425" cy="53425"/>
            </a:xfrm>
            <a:custGeom>
              <a:rect b="b" l="l" r="r" t="t"/>
              <a:pathLst>
                <a:path extrusionOk="0" h="2137" w="2497">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42"/>
            <p:cNvSpPr/>
            <p:nvPr/>
          </p:nvSpPr>
          <p:spPr>
            <a:xfrm>
              <a:off x="1456925" y="2485550"/>
              <a:ext cx="62425" cy="53300"/>
            </a:xfrm>
            <a:custGeom>
              <a:rect b="b" l="l" r="r" t="t"/>
              <a:pathLst>
                <a:path extrusionOk="0" h="2132" w="2497">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42"/>
            <p:cNvSpPr/>
            <p:nvPr/>
          </p:nvSpPr>
          <p:spPr>
            <a:xfrm>
              <a:off x="1456925" y="2409350"/>
              <a:ext cx="62425" cy="53350"/>
            </a:xfrm>
            <a:custGeom>
              <a:rect b="b" l="l" r="r" t="t"/>
              <a:pathLst>
                <a:path extrusionOk="0" h="2134" w="2497">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42"/>
            <p:cNvSpPr/>
            <p:nvPr/>
          </p:nvSpPr>
          <p:spPr>
            <a:xfrm>
              <a:off x="1456925" y="2333125"/>
              <a:ext cx="62425" cy="53450"/>
            </a:xfrm>
            <a:custGeom>
              <a:rect b="b" l="l" r="r" t="t"/>
              <a:pathLst>
                <a:path extrusionOk="0" h="2138" w="2497">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42"/>
            <p:cNvSpPr/>
            <p:nvPr/>
          </p:nvSpPr>
          <p:spPr>
            <a:xfrm>
              <a:off x="1456925"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42"/>
            <p:cNvSpPr/>
            <p:nvPr/>
          </p:nvSpPr>
          <p:spPr>
            <a:xfrm>
              <a:off x="1456925" y="2180700"/>
              <a:ext cx="62425" cy="53350"/>
            </a:xfrm>
            <a:custGeom>
              <a:rect b="b" l="l" r="r" t="t"/>
              <a:pathLst>
                <a:path extrusionOk="0" h="2134" w="2497">
                  <a:moveTo>
                    <a:pt x="1065" y="1"/>
                  </a:moveTo>
                  <a:cubicBezTo>
                    <a:pt x="480" y="1"/>
                    <a:pt x="8"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42"/>
            <p:cNvSpPr/>
            <p:nvPr/>
          </p:nvSpPr>
          <p:spPr>
            <a:xfrm>
              <a:off x="1456925"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42"/>
            <p:cNvSpPr/>
            <p:nvPr/>
          </p:nvSpPr>
          <p:spPr>
            <a:xfrm>
              <a:off x="1456925" y="2028275"/>
              <a:ext cx="62425" cy="53450"/>
            </a:xfrm>
            <a:custGeom>
              <a:rect b="b" l="l" r="r" t="t"/>
              <a:pathLst>
                <a:path extrusionOk="0" h="2138" w="2497">
                  <a:moveTo>
                    <a:pt x="1065" y="1"/>
                  </a:moveTo>
                  <a:cubicBezTo>
                    <a:pt x="480" y="1"/>
                    <a:pt x="8"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42"/>
            <p:cNvSpPr/>
            <p:nvPr/>
          </p:nvSpPr>
          <p:spPr>
            <a:xfrm>
              <a:off x="1456925" y="1952050"/>
              <a:ext cx="62425" cy="53450"/>
            </a:xfrm>
            <a:custGeom>
              <a:rect b="b" l="l" r="r" t="t"/>
              <a:pathLst>
                <a:path extrusionOk="0" h="2138" w="2497">
                  <a:moveTo>
                    <a:pt x="1065" y="1"/>
                  </a:moveTo>
                  <a:cubicBezTo>
                    <a:pt x="480" y="9"/>
                    <a:pt x="8"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42"/>
            <p:cNvSpPr/>
            <p:nvPr/>
          </p:nvSpPr>
          <p:spPr>
            <a:xfrm>
              <a:off x="1456925" y="1876050"/>
              <a:ext cx="62425" cy="53275"/>
            </a:xfrm>
            <a:custGeom>
              <a:rect b="b" l="l" r="r" t="t"/>
              <a:pathLst>
                <a:path extrusionOk="0" h="2131" w="2497">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42"/>
            <p:cNvSpPr/>
            <p:nvPr/>
          </p:nvSpPr>
          <p:spPr>
            <a:xfrm>
              <a:off x="1456925" y="1799850"/>
              <a:ext cx="62425" cy="53325"/>
            </a:xfrm>
            <a:custGeom>
              <a:rect b="b" l="l" r="r" t="t"/>
              <a:pathLst>
                <a:path extrusionOk="0" h="2133" w="2497">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42"/>
            <p:cNvSpPr/>
            <p:nvPr/>
          </p:nvSpPr>
          <p:spPr>
            <a:xfrm>
              <a:off x="1456925" y="172362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42"/>
            <p:cNvSpPr/>
            <p:nvPr/>
          </p:nvSpPr>
          <p:spPr>
            <a:xfrm>
              <a:off x="1456925" y="1647400"/>
              <a:ext cx="62425" cy="53450"/>
            </a:xfrm>
            <a:custGeom>
              <a:rect b="b" l="l" r="r" t="t"/>
              <a:pathLst>
                <a:path extrusionOk="0" h="2138" w="2497">
                  <a:moveTo>
                    <a:pt x="1065" y="1"/>
                  </a:moveTo>
                  <a:cubicBezTo>
                    <a:pt x="480" y="9"/>
                    <a:pt x="8"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42"/>
            <p:cNvSpPr/>
            <p:nvPr/>
          </p:nvSpPr>
          <p:spPr>
            <a:xfrm>
              <a:off x="1456925" y="1571400"/>
              <a:ext cx="62425" cy="53250"/>
            </a:xfrm>
            <a:custGeom>
              <a:rect b="b" l="l" r="r" t="t"/>
              <a:pathLst>
                <a:path extrusionOk="0" h="2130" w="2497">
                  <a:moveTo>
                    <a:pt x="1065" y="1"/>
                  </a:moveTo>
                  <a:cubicBezTo>
                    <a:pt x="480" y="1"/>
                    <a:pt x="8"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42"/>
            <p:cNvSpPr/>
            <p:nvPr/>
          </p:nvSpPr>
          <p:spPr>
            <a:xfrm>
              <a:off x="1456925" y="1266550"/>
              <a:ext cx="62425" cy="53450"/>
            </a:xfrm>
            <a:custGeom>
              <a:rect b="b" l="l" r="r" t="t"/>
              <a:pathLst>
                <a:path extrusionOk="0" h="2138" w="2497">
                  <a:moveTo>
                    <a:pt x="1065" y="0"/>
                  </a:moveTo>
                  <a:cubicBezTo>
                    <a:pt x="480" y="9"/>
                    <a:pt x="8"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42"/>
            <p:cNvSpPr/>
            <p:nvPr/>
          </p:nvSpPr>
          <p:spPr>
            <a:xfrm>
              <a:off x="1380900" y="27902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42"/>
            <p:cNvSpPr/>
            <p:nvPr/>
          </p:nvSpPr>
          <p:spPr>
            <a:xfrm>
              <a:off x="1380900" y="271400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42"/>
            <p:cNvSpPr/>
            <p:nvPr/>
          </p:nvSpPr>
          <p:spPr>
            <a:xfrm>
              <a:off x="1380900" y="2637775"/>
              <a:ext cx="62225" cy="53450"/>
            </a:xfrm>
            <a:custGeom>
              <a:rect b="b" l="l" r="r" t="t"/>
              <a:pathLst>
                <a:path extrusionOk="0" h="2138" w="2489">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42"/>
            <p:cNvSpPr/>
            <p:nvPr/>
          </p:nvSpPr>
          <p:spPr>
            <a:xfrm>
              <a:off x="1380900"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42"/>
            <p:cNvSpPr/>
            <p:nvPr/>
          </p:nvSpPr>
          <p:spPr>
            <a:xfrm>
              <a:off x="1380900" y="2485550"/>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42"/>
            <p:cNvSpPr/>
            <p:nvPr/>
          </p:nvSpPr>
          <p:spPr>
            <a:xfrm>
              <a:off x="138090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42"/>
            <p:cNvSpPr/>
            <p:nvPr/>
          </p:nvSpPr>
          <p:spPr>
            <a:xfrm>
              <a:off x="138090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42"/>
            <p:cNvSpPr/>
            <p:nvPr/>
          </p:nvSpPr>
          <p:spPr>
            <a:xfrm>
              <a:off x="1380900" y="2256925"/>
              <a:ext cx="62375" cy="53425"/>
            </a:xfrm>
            <a:custGeom>
              <a:rect b="b" l="l" r="r" t="t"/>
              <a:pathLst>
                <a:path extrusionOk="0" h="2137" w="2495">
                  <a:moveTo>
                    <a:pt x="1076" y="0"/>
                  </a:moveTo>
                  <a:cubicBezTo>
                    <a:pt x="1072"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42"/>
            <p:cNvSpPr/>
            <p:nvPr/>
          </p:nvSpPr>
          <p:spPr>
            <a:xfrm>
              <a:off x="1380900"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42"/>
            <p:cNvSpPr/>
            <p:nvPr/>
          </p:nvSpPr>
          <p:spPr>
            <a:xfrm>
              <a:off x="1380900"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42"/>
            <p:cNvSpPr/>
            <p:nvPr/>
          </p:nvSpPr>
          <p:spPr>
            <a:xfrm>
              <a:off x="1380900"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42"/>
            <p:cNvSpPr/>
            <p:nvPr/>
          </p:nvSpPr>
          <p:spPr>
            <a:xfrm>
              <a:off x="138090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42"/>
            <p:cNvSpPr/>
            <p:nvPr/>
          </p:nvSpPr>
          <p:spPr>
            <a:xfrm>
              <a:off x="1380900"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42"/>
            <p:cNvSpPr/>
            <p:nvPr/>
          </p:nvSpPr>
          <p:spPr>
            <a:xfrm>
              <a:off x="1380900"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42"/>
            <p:cNvSpPr/>
            <p:nvPr/>
          </p:nvSpPr>
          <p:spPr>
            <a:xfrm>
              <a:off x="1380900"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42"/>
            <p:cNvSpPr/>
            <p:nvPr/>
          </p:nvSpPr>
          <p:spPr>
            <a:xfrm>
              <a:off x="1380900"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42"/>
            <p:cNvSpPr/>
            <p:nvPr/>
          </p:nvSpPr>
          <p:spPr>
            <a:xfrm>
              <a:off x="138090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42"/>
            <p:cNvSpPr/>
            <p:nvPr/>
          </p:nvSpPr>
          <p:spPr>
            <a:xfrm>
              <a:off x="138090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42"/>
            <p:cNvSpPr/>
            <p:nvPr/>
          </p:nvSpPr>
          <p:spPr>
            <a:xfrm>
              <a:off x="130470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42"/>
            <p:cNvSpPr/>
            <p:nvPr/>
          </p:nvSpPr>
          <p:spPr>
            <a:xfrm>
              <a:off x="1304700" y="2485550"/>
              <a:ext cx="62200" cy="53300"/>
            </a:xfrm>
            <a:custGeom>
              <a:rect b="b" l="l" r="r" t="t"/>
              <a:pathLst>
                <a:path extrusionOk="0" h="2132" w="2488">
                  <a:moveTo>
                    <a:pt x="1065" y="1"/>
                  </a:moveTo>
                  <a:cubicBezTo>
                    <a:pt x="480" y="1"/>
                    <a:pt x="0" y="480"/>
                    <a:pt x="0" y="1066"/>
                  </a:cubicBezTo>
                  <a:cubicBezTo>
                    <a:pt x="0" y="1708"/>
                    <a:pt x="523"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42"/>
            <p:cNvSpPr/>
            <p:nvPr/>
          </p:nvSpPr>
          <p:spPr>
            <a:xfrm>
              <a:off x="1304700" y="2409350"/>
              <a:ext cx="62200" cy="53350"/>
            </a:xfrm>
            <a:custGeom>
              <a:rect b="b" l="l" r="r" t="t"/>
              <a:pathLst>
                <a:path extrusionOk="0" h="2134"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42"/>
            <p:cNvSpPr/>
            <p:nvPr/>
          </p:nvSpPr>
          <p:spPr>
            <a:xfrm>
              <a:off x="1304700"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42"/>
            <p:cNvSpPr/>
            <p:nvPr/>
          </p:nvSpPr>
          <p:spPr>
            <a:xfrm>
              <a:off x="1304700"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42"/>
            <p:cNvSpPr/>
            <p:nvPr/>
          </p:nvSpPr>
          <p:spPr>
            <a:xfrm>
              <a:off x="1304700" y="2180700"/>
              <a:ext cx="62200" cy="53350"/>
            </a:xfrm>
            <a:custGeom>
              <a:rect b="b" l="l" r="r" t="t"/>
              <a:pathLst>
                <a:path extrusionOk="0" h="2134" w="2488">
                  <a:moveTo>
                    <a:pt x="1065" y="1"/>
                  </a:moveTo>
                  <a:cubicBezTo>
                    <a:pt x="480" y="1"/>
                    <a:pt x="0" y="480"/>
                    <a:pt x="0" y="1066"/>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42"/>
            <p:cNvSpPr/>
            <p:nvPr/>
          </p:nvSpPr>
          <p:spPr>
            <a:xfrm>
              <a:off x="1304700" y="21045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42"/>
            <p:cNvSpPr/>
            <p:nvPr/>
          </p:nvSpPr>
          <p:spPr>
            <a:xfrm>
              <a:off x="1304700"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42"/>
            <p:cNvSpPr/>
            <p:nvPr/>
          </p:nvSpPr>
          <p:spPr>
            <a:xfrm>
              <a:off x="130470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42"/>
            <p:cNvSpPr/>
            <p:nvPr/>
          </p:nvSpPr>
          <p:spPr>
            <a:xfrm>
              <a:off x="1304700" y="1876050"/>
              <a:ext cx="62200" cy="53275"/>
            </a:xfrm>
            <a:custGeom>
              <a:rect b="b" l="l" r="r" t="t"/>
              <a:pathLst>
                <a:path extrusionOk="0" h="2131" w="2488">
                  <a:moveTo>
                    <a:pt x="1065" y="1"/>
                  </a:moveTo>
                  <a:cubicBezTo>
                    <a:pt x="480" y="1"/>
                    <a:pt x="0" y="472"/>
                    <a:pt x="0" y="1066"/>
                  </a:cubicBezTo>
                  <a:cubicBezTo>
                    <a:pt x="0" y="1707"/>
                    <a:pt x="523" y="2131"/>
                    <a:pt x="1069" y="2131"/>
                  </a:cubicBezTo>
                  <a:cubicBezTo>
                    <a:pt x="1333" y="2131"/>
                    <a:pt x="1602" y="2033"/>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42"/>
            <p:cNvSpPr/>
            <p:nvPr/>
          </p:nvSpPr>
          <p:spPr>
            <a:xfrm>
              <a:off x="1304700" y="179985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42"/>
            <p:cNvSpPr/>
            <p:nvPr/>
          </p:nvSpPr>
          <p:spPr>
            <a:xfrm>
              <a:off x="130470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42"/>
            <p:cNvSpPr/>
            <p:nvPr/>
          </p:nvSpPr>
          <p:spPr>
            <a:xfrm>
              <a:off x="1304700"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42"/>
            <p:cNvSpPr/>
            <p:nvPr/>
          </p:nvSpPr>
          <p:spPr>
            <a:xfrm>
              <a:off x="130470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42"/>
            <p:cNvSpPr/>
            <p:nvPr/>
          </p:nvSpPr>
          <p:spPr>
            <a:xfrm>
              <a:off x="130470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42"/>
            <p:cNvSpPr/>
            <p:nvPr/>
          </p:nvSpPr>
          <p:spPr>
            <a:xfrm>
              <a:off x="1304700" y="141897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42"/>
            <p:cNvSpPr/>
            <p:nvPr/>
          </p:nvSpPr>
          <p:spPr>
            <a:xfrm>
              <a:off x="1304700" y="119055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42"/>
            <p:cNvSpPr/>
            <p:nvPr/>
          </p:nvSpPr>
          <p:spPr>
            <a:xfrm>
              <a:off x="1228475"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42"/>
            <p:cNvSpPr/>
            <p:nvPr/>
          </p:nvSpPr>
          <p:spPr>
            <a:xfrm>
              <a:off x="1228475" y="26377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42"/>
            <p:cNvSpPr/>
            <p:nvPr/>
          </p:nvSpPr>
          <p:spPr>
            <a:xfrm>
              <a:off x="1228475" y="2561575"/>
              <a:ext cx="62225" cy="53425"/>
            </a:xfrm>
            <a:custGeom>
              <a:rect b="b" l="l" r="r" t="t"/>
              <a:pathLst>
                <a:path extrusionOk="0" h="2137" w="2489">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42"/>
            <p:cNvSpPr/>
            <p:nvPr/>
          </p:nvSpPr>
          <p:spPr>
            <a:xfrm>
              <a:off x="1228475" y="2485550"/>
              <a:ext cx="62225" cy="53300"/>
            </a:xfrm>
            <a:custGeom>
              <a:rect b="b" l="l" r="r" t="t"/>
              <a:pathLst>
                <a:path extrusionOk="0" h="2132" w="2489">
                  <a:moveTo>
                    <a:pt x="1066" y="1"/>
                  </a:moveTo>
                  <a:cubicBezTo>
                    <a:pt x="480"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42"/>
            <p:cNvSpPr/>
            <p:nvPr/>
          </p:nvSpPr>
          <p:spPr>
            <a:xfrm>
              <a:off x="1228475"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42"/>
            <p:cNvSpPr/>
            <p:nvPr/>
          </p:nvSpPr>
          <p:spPr>
            <a:xfrm>
              <a:off x="1228475" y="2333125"/>
              <a:ext cx="62225" cy="53450"/>
            </a:xfrm>
            <a:custGeom>
              <a:rect b="b" l="l" r="r" t="t"/>
              <a:pathLst>
                <a:path extrusionOk="0" h="2138" w="2489">
                  <a:moveTo>
                    <a:pt x="1066" y="1"/>
                  </a:moveTo>
                  <a:cubicBezTo>
                    <a:pt x="480" y="1"/>
                    <a:pt x="1" y="480"/>
                    <a:pt x="1" y="1066"/>
                  </a:cubicBezTo>
                  <a:cubicBezTo>
                    <a:pt x="1" y="1709"/>
                    <a:pt x="526" y="2137"/>
                    <a:pt x="1075" y="2137"/>
                  </a:cubicBezTo>
                  <a:cubicBezTo>
                    <a:pt x="1336" y="2137"/>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42"/>
            <p:cNvSpPr/>
            <p:nvPr/>
          </p:nvSpPr>
          <p:spPr>
            <a:xfrm>
              <a:off x="1228475" y="2256925"/>
              <a:ext cx="62375" cy="53425"/>
            </a:xfrm>
            <a:custGeom>
              <a:rect b="b" l="l" r="r" t="t"/>
              <a:pathLst>
                <a:path extrusionOk="0" h="2137" w="2495">
                  <a:moveTo>
                    <a:pt x="1076" y="0"/>
                  </a:moveTo>
                  <a:cubicBezTo>
                    <a:pt x="1072" y="0"/>
                    <a:pt x="1069" y="0"/>
                    <a:pt x="1066" y="0"/>
                  </a:cubicBezTo>
                  <a:cubicBezTo>
                    <a:pt x="480" y="0"/>
                    <a:pt x="1" y="480"/>
                    <a:pt x="1" y="1065"/>
                  </a:cubicBezTo>
                  <a:cubicBezTo>
                    <a:pt x="1" y="1709"/>
                    <a:pt x="530" y="2137"/>
                    <a:pt x="1081" y="2137"/>
                  </a:cubicBezTo>
                  <a:cubicBezTo>
                    <a:pt x="1344" y="2137"/>
                    <a:pt x="1612" y="2039"/>
                    <a:pt x="1830"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42"/>
            <p:cNvSpPr/>
            <p:nvPr/>
          </p:nvSpPr>
          <p:spPr>
            <a:xfrm>
              <a:off x="1228475"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42"/>
            <p:cNvSpPr/>
            <p:nvPr/>
          </p:nvSpPr>
          <p:spPr>
            <a:xfrm>
              <a:off x="1228475"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42"/>
            <p:cNvSpPr/>
            <p:nvPr/>
          </p:nvSpPr>
          <p:spPr>
            <a:xfrm>
              <a:off x="1228475"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42"/>
            <p:cNvSpPr/>
            <p:nvPr/>
          </p:nvSpPr>
          <p:spPr>
            <a:xfrm>
              <a:off x="1228475"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42"/>
            <p:cNvSpPr/>
            <p:nvPr/>
          </p:nvSpPr>
          <p:spPr>
            <a:xfrm>
              <a:off x="1228475" y="1876050"/>
              <a:ext cx="62225" cy="53275"/>
            </a:xfrm>
            <a:custGeom>
              <a:rect b="b" l="l" r="r" t="t"/>
              <a:pathLst>
                <a:path extrusionOk="0" h="2131" w="2489">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42"/>
            <p:cNvSpPr/>
            <p:nvPr/>
          </p:nvSpPr>
          <p:spPr>
            <a:xfrm>
              <a:off x="1228475"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42"/>
            <p:cNvSpPr/>
            <p:nvPr/>
          </p:nvSpPr>
          <p:spPr>
            <a:xfrm>
              <a:off x="122847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42"/>
            <p:cNvSpPr/>
            <p:nvPr/>
          </p:nvSpPr>
          <p:spPr>
            <a:xfrm>
              <a:off x="122847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42"/>
            <p:cNvSpPr/>
            <p:nvPr/>
          </p:nvSpPr>
          <p:spPr>
            <a:xfrm>
              <a:off x="1228475"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42"/>
            <p:cNvSpPr/>
            <p:nvPr/>
          </p:nvSpPr>
          <p:spPr>
            <a:xfrm>
              <a:off x="1228475"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42"/>
            <p:cNvSpPr/>
            <p:nvPr/>
          </p:nvSpPr>
          <p:spPr>
            <a:xfrm>
              <a:off x="1228475"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42"/>
            <p:cNvSpPr/>
            <p:nvPr/>
          </p:nvSpPr>
          <p:spPr>
            <a:xfrm>
              <a:off x="1152275" y="2561575"/>
              <a:ext cx="62400" cy="53425"/>
            </a:xfrm>
            <a:custGeom>
              <a:rect b="b" l="l" r="r" t="t"/>
              <a:pathLst>
                <a:path extrusionOk="0" h="2137" w="2496">
                  <a:moveTo>
                    <a:pt x="1065" y="0"/>
                  </a:moveTo>
                  <a:cubicBezTo>
                    <a:pt x="480" y="8"/>
                    <a:pt x="8"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42"/>
            <p:cNvSpPr/>
            <p:nvPr/>
          </p:nvSpPr>
          <p:spPr>
            <a:xfrm>
              <a:off x="1152275" y="2485550"/>
              <a:ext cx="62400" cy="53300"/>
            </a:xfrm>
            <a:custGeom>
              <a:rect b="b" l="l" r="r" t="t"/>
              <a:pathLst>
                <a:path extrusionOk="0" h="2132" w="2496">
                  <a:moveTo>
                    <a:pt x="1065" y="1"/>
                  </a:moveTo>
                  <a:cubicBezTo>
                    <a:pt x="480" y="1"/>
                    <a:pt x="0" y="480"/>
                    <a:pt x="0" y="1066"/>
                  </a:cubicBezTo>
                  <a:cubicBezTo>
                    <a:pt x="0" y="1708"/>
                    <a:pt x="526" y="2131"/>
                    <a:pt x="1073" y="2131"/>
                  </a:cubicBezTo>
                  <a:cubicBezTo>
                    <a:pt x="1336" y="2131"/>
                    <a:pt x="1605" y="2033"/>
                    <a:pt x="1821" y="1814"/>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42"/>
            <p:cNvSpPr/>
            <p:nvPr/>
          </p:nvSpPr>
          <p:spPr>
            <a:xfrm>
              <a:off x="1152275" y="2409350"/>
              <a:ext cx="62400" cy="53350"/>
            </a:xfrm>
            <a:custGeom>
              <a:rect b="b" l="l" r="r" t="t"/>
              <a:pathLst>
                <a:path extrusionOk="0" h="2134" w="2496">
                  <a:moveTo>
                    <a:pt x="1065" y="0"/>
                  </a:moveTo>
                  <a:cubicBezTo>
                    <a:pt x="480" y="0"/>
                    <a:pt x="8"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42"/>
            <p:cNvSpPr/>
            <p:nvPr/>
          </p:nvSpPr>
          <p:spPr>
            <a:xfrm>
              <a:off x="1152275" y="2333125"/>
              <a:ext cx="62400" cy="53450"/>
            </a:xfrm>
            <a:custGeom>
              <a:rect b="b" l="l" r="r" t="t"/>
              <a:pathLst>
                <a:path extrusionOk="0" h="2138" w="2496">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42"/>
            <p:cNvSpPr/>
            <p:nvPr/>
          </p:nvSpPr>
          <p:spPr>
            <a:xfrm>
              <a:off x="1152275"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42"/>
            <p:cNvSpPr/>
            <p:nvPr/>
          </p:nvSpPr>
          <p:spPr>
            <a:xfrm>
              <a:off x="1152275" y="2180700"/>
              <a:ext cx="62400" cy="53350"/>
            </a:xfrm>
            <a:custGeom>
              <a:rect b="b" l="l" r="r" t="t"/>
              <a:pathLst>
                <a:path extrusionOk="0" h="2134" w="2496">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42"/>
            <p:cNvSpPr/>
            <p:nvPr/>
          </p:nvSpPr>
          <p:spPr>
            <a:xfrm>
              <a:off x="1152275" y="2104500"/>
              <a:ext cx="62400" cy="53325"/>
            </a:xfrm>
            <a:custGeom>
              <a:rect b="b" l="l" r="r" t="t"/>
              <a:pathLst>
                <a:path extrusionOk="0" h="2133" w="2496">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42"/>
            <p:cNvSpPr/>
            <p:nvPr/>
          </p:nvSpPr>
          <p:spPr>
            <a:xfrm>
              <a:off x="1152275" y="2028275"/>
              <a:ext cx="62400" cy="53450"/>
            </a:xfrm>
            <a:custGeom>
              <a:rect b="b" l="l" r="r" t="t"/>
              <a:pathLst>
                <a:path extrusionOk="0" h="2138" w="2496">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42"/>
            <p:cNvSpPr/>
            <p:nvPr/>
          </p:nvSpPr>
          <p:spPr>
            <a:xfrm>
              <a:off x="1152275" y="1952050"/>
              <a:ext cx="62400" cy="53450"/>
            </a:xfrm>
            <a:custGeom>
              <a:rect b="b" l="l" r="r" t="t"/>
              <a:pathLst>
                <a:path extrusionOk="0" h="2138" w="2496">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42"/>
            <p:cNvSpPr/>
            <p:nvPr/>
          </p:nvSpPr>
          <p:spPr>
            <a:xfrm>
              <a:off x="1152275" y="1876050"/>
              <a:ext cx="62400" cy="53275"/>
            </a:xfrm>
            <a:custGeom>
              <a:rect b="b" l="l" r="r" t="t"/>
              <a:pathLst>
                <a:path extrusionOk="0" h="2131" w="2496">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42"/>
            <p:cNvSpPr/>
            <p:nvPr/>
          </p:nvSpPr>
          <p:spPr>
            <a:xfrm>
              <a:off x="1152275" y="1799850"/>
              <a:ext cx="62400" cy="53325"/>
            </a:xfrm>
            <a:custGeom>
              <a:rect b="b" l="l" r="r" t="t"/>
              <a:pathLst>
                <a:path extrusionOk="0" h="2133" w="2496">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42"/>
            <p:cNvSpPr/>
            <p:nvPr/>
          </p:nvSpPr>
          <p:spPr>
            <a:xfrm>
              <a:off x="1152275" y="1723625"/>
              <a:ext cx="62400" cy="53350"/>
            </a:xfrm>
            <a:custGeom>
              <a:rect b="b" l="l" r="r" t="t"/>
              <a:pathLst>
                <a:path extrusionOk="0" h="2134" w="2496">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42"/>
            <p:cNvSpPr/>
            <p:nvPr/>
          </p:nvSpPr>
          <p:spPr>
            <a:xfrm>
              <a:off x="1152275" y="164740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42"/>
            <p:cNvSpPr/>
            <p:nvPr/>
          </p:nvSpPr>
          <p:spPr>
            <a:xfrm>
              <a:off x="1152275" y="1571400"/>
              <a:ext cx="62400" cy="53250"/>
            </a:xfrm>
            <a:custGeom>
              <a:rect b="b" l="l" r="r" t="t"/>
              <a:pathLst>
                <a:path extrusionOk="0" h="2130" w="2496">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42"/>
            <p:cNvSpPr/>
            <p:nvPr/>
          </p:nvSpPr>
          <p:spPr>
            <a:xfrm>
              <a:off x="1152275" y="134275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42"/>
            <p:cNvSpPr/>
            <p:nvPr/>
          </p:nvSpPr>
          <p:spPr>
            <a:xfrm>
              <a:off x="1076050" y="240935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42"/>
            <p:cNvSpPr/>
            <p:nvPr/>
          </p:nvSpPr>
          <p:spPr>
            <a:xfrm>
              <a:off x="1076050" y="2333125"/>
              <a:ext cx="62425" cy="53450"/>
            </a:xfrm>
            <a:custGeom>
              <a:rect b="b" l="l" r="r" t="t"/>
              <a:pathLst>
                <a:path extrusionOk="0" h="2138" w="2497">
                  <a:moveTo>
                    <a:pt x="1074" y="1"/>
                  </a:moveTo>
                  <a:cubicBezTo>
                    <a:pt x="480" y="1"/>
                    <a:pt x="9" y="480"/>
                    <a:pt x="1" y="1066"/>
                  </a:cubicBezTo>
                  <a:cubicBezTo>
                    <a:pt x="1" y="1709"/>
                    <a:pt x="530" y="2137"/>
                    <a:pt x="1078" y="2137"/>
                  </a:cubicBezTo>
                  <a:cubicBezTo>
                    <a:pt x="1340" y="2137"/>
                    <a:pt x="1606" y="2040"/>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42"/>
            <p:cNvSpPr/>
            <p:nvPr/>
          </p:nvSpPr>
          <p:spPr>
            <a:xfrm>
              <a:off x="1076050" y="2256925"/>
              <a:ext cx="62575" cy="53425"/>
            </a:xfrm>
            <a:custGeom>
              <a:rect b="b" l="l" r="r" t="t"/>
              <a:pathLst>
                <a:path extrusionOk="0" h="2137" w="2503">
                  <a:moveTo>
                    <a:pt x="1084" y="0"/>
                  </a:moveTo>
                  <a:cubicBezTo>
                    <a:pt x="1080"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42"/>
            <p:cNvSpPr/>
            <p:nvPr/>
          </p:nvSpPr>
          <p:spPr>
            <a:xfrm>
              <a:off x="1076050" y="2180700"/>
              <a:ext cx="62425" cy="53350"/>
            </a:xfrm>
            <a:custGeom>
              <a:rect b="b" l="l" r="r" t="t"/>
              <a:pathLst>
                <a:path extrusionOk="0" h="2134" w="2497">
                  <a:moveTo>
                    <a:pt x="1074" y="1"/>
                  </a:moveTo>
                  <a:cubicBezTo>
                    <a:pt x="480" y="1"/>
                    <a:pt x="9" y="480"/>
                    <a:pt x="1" y="1066"/>
                  </a:cubicBezTo>
                  <a:cubicBezTo>
                    <a:pt x="1" y="1709"/>
                    <a:pt x="530" y="2133"/>
                    <a:pt x="1078" y="2133"/>
                  </a:cubicBezTo>
                  <a:cubicBezTo>
                    <a:pt x="1340" y="2133"/>
                    <a:pt x="1606"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42"/>
            <p:cNvSpPr/>
            <p:nvPr/>
          </p:nvSpPr>
          <p:spPr>
            <a:xfrm>
              <a:off x="1076050" y="210450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42"/>
            <p:cNvSpPr/>
            <p:nvPr/>
          </p:nvSpPr>
          <p:spPr>
            <a:xfrm>
              <a:off x="1076050" y="2028275"/>
              <a:ext cx="62425" cy="53450"/>
            </a:xfrm>
            <a:custGeom>
              <a:rect b="b" l="l" r="r" t="t"/>
              <a:pathLst>
                <a:path extrusionOk="0" h="2138" w="2497">
                  <a:moveTo>
                    <a:pt x="1074" y="1"/>
                  </a:moveTo>
                  <a:cubicBezTo>
                    <a:pt x="480" y="1"/>
                    <a:pt x="9" y="480"/>
                    <a:pt x="1" y="1065"/>
                  </a:cubicBezTo>
                  <a:cubicBezTo>
                    <a:pt x="1" y="1709"/>
                    <a:pt x="530" y="2137"/>
                    <a:pt x="1078" y="2137"/>
                  </a:cubicBezTo>
                  <a:cubicBezTo>
                    <a:pt x="1340" y="2137"/>
                    <a:pt x="1606" y="2040"/>
                    <a:pt x="1822" y="1821"/>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42"/>
            <p:cNvSpPr/>
            <p:nvPr/>
          </p:nvSpPr>
          <p:spPr>
            <a:xfrm>
              <a:off x="1076050" y="1952050"/>
              <a:ext cx="62425" cy="53450"/>
            </a:xfrm>
            <a:custGeom>
              <a:rect b="b" l="l" r="r" t="t"/>
              <a:pathLst>
                <a:path extrusionOk="0" h="2138" w="2497">
                  <a:moveTo>
                    <a:pt x="1074" y="1"/>
                  </a:moveTo>
                  <a:cubicBezTo>
                    <a:pt x="480" y="9"/>
                    <a:pt x="9" y="481"/>
                    <a:pt x="1" y="1074"/>
                  </a:cubicBezTo>
                  <a:cubicBezTo>
                    <a:pt x="1" y="1712"/>
                    <a:pt x="529" y="2138"/>
                    <a:pt x="1077" y="2138"/>
                  </a:cubicBezTo>
                  <a:cubicBezTo>
                    <a:pt x="1339" y="2138"/>
                    <a:pt x="1606" y="2040"/>
                    <a:pt x="1822" y="1822"/>
                  </a:cubicBezTo>
                  <a:cubicBezTo>
                    <a:pt x="2496"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42"/>
            <p:cNvSpPr/>
            <p:nvPr/>
          </p:nvSpPr>
          <p:spPr>
            <a:xfrm>
              <a:off x="1076050" y="1876050"/>
              <a:ext cx="62425" cy="53275"/>
            </a:xfrm>
            <a:custGeom>
              <a:rect b="b" l="l" r="r" t="t"/>
              <a:pathLst>
                <a:path extrusionOk="0" h="2131" w="2497">
                  <a:moveTo>
                    <a:pt x="1074" y="1"/>
                  </a:moveTo>
                  <a:cubicBezTo>
                    <a:pt x="480" y="1"/>
                    <a:pt x="9" y="472"/>
                    <a:pt x="1" y="1066"/>
                  </a:cubicBezTo>
                  <a:cubicBezTo>
                    <a:pt x="1" y="1707"/>
                    <a:pt x="527" y="2131"/>
                    <a:pt x="1073" y="2131"/>
                  </a:cubicBezTo>
                  <a:cubicBezTo>
                    <a:pt x="1337" y="2131"/>
                    <a:pt x="1605" y="2033"/>
                    <a:pt x="1822" y="1813"/>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42"/>
            <p:cNvSpPr/>
            <p:nvPr/>
          </p:nvSpPr>
          <p:spPr>
            <a:xfrm>
              <a:off x="1076050" y="179985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42"/>
            <p:cNvSpPr/>
            <p:nvPr/>
          </p:nvSpPr>
          <p:spPr>
            <a:xfrm>
              <a:off x="1076050" y="172362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42"/>
            <p:cNvSpPr/>
            <p:nvPr/>
          </p:nvSpPr>
          <p:spPr>
            <a:xfrm>
              <a:off x="1076050" y="1647400"/>
              <a:ext cx="62425" cy="53450"/>
            </a:xfrm>
            <a:custGeom>
              <a:rect b="b" l="l" r="r" t="t"/>
              <a:pathLst>
                <a:path extrusionOk="0" h="2138" w="2497">
                  <a:moveTo>
                    <a:pt x="1074" y="1"/>
                  </a:moveTo>
                  <a:cubicBezTo>
                    <a:pt x="480" y="9"/>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42"/>
            <p:cNvSpPr/>
            <p:nvPr/>
          </p:nvSpPr>
          <p:spPr>
            <a:xfrm>
              <a:off x="1076050" y="1571400"/>
              <a:ext cx="62425" cy="53250"/>
            </a:xfrm>
            <a:custGeom>
              <a:rect b="b" l="l" r="r" t="t"/>
              <a:pathLst>
                <a:path extrusionOk="0" h="2130" w="2497">
                  <a:moveTo>
                    <a:pt x="1074" y="1"/>
                  </a:moveTo>
                  <a:cubicBezTo>
                    <a:pt x="480" y="1"/>
                    <a:pt x="9" y="472"/>
                    <a:pt x="1" y="1066"/>
                  </a:cubicBezTo>
                  <a:cubicBezTo>
                    <a:pt x="1" y="1703"/>
                    <a:pt x="529" y="2129"/>
                    <a:pt x="1077" y="2129"/>
                  </a:cubicBezTo>
                  <a:cubicBezTo>
                    <a:pt x="1339" y="2129"/>
                    <a:pt x="1606" y="2032"/>
                    <a:pt x="1822" y="1813"/>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42"/>
            <p:cNvSpPr/>
            <p:nvPr/>
          </p:nvSpPr>
          <p:spPr>
            <a:xfrm>
              <a:off x="1076050" y="141897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42"/>
            <p:cNvSpPr/>
            <p:nvPr/>
          </p:nvSpPr>
          <p:spPr>
            <a:xfrm>
              <a:off x="1076050" y="1342750"/>
              <a:ext cx="62425" cy="53450"/>
            </a:xfrm>
            <a:custGeom>
              <a:rect b="b" l="l" r="r" t="t"/>
              <a:pathLst>
                <a:path extrusionOk="0" h="2138" w="2497">
                  <a:moveTo>
                    <a:pt x="1074" y="1"/>
                  </a:moveTo>
                  <a:cubicBezTo>
                    <a:pt x="480" y="1"/>
                    <a:pt x="9" y="481"/>
                    <a:pt x="1" y="1066"/>
                  </a:cubicBezTo>
                  <a:cubicBezTo>
                    <a:pt x="1" y="1710"/>
                    <a:pt x="530" y="2138"/>
                    <a:pt x="1078" y="2138"/>
                  </a:cubicBezTo>
                  <a:cubicBezTo>
                    <a:pt x="1340" y="2138"/>
                    <a:pt x="1606" y="2040"/>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42"/>
            <p:cNvSpPr/>
            <p:nvPr/>
          </p:nvSpPr>
          <p:spPr>
            <a:xfrm>
              <a:off x="1076050" y="1266550"/>
              <a:ext cx="62425" cy="53450"/>
            </a:xfrm>
            <a:custGeom>
              <a:rect b="b" l="l" r="r" t="t"/>
              <a:pathLst>
                <a:path extrusionOk="0" h="2138" w="2497">
                  <a:moveTo>
                    <a:pt x="1074" y="0"/>
                  </a:moveTo>
                  <a:cubicBezTo>
                    <a:pt x="480" y="9"/>
                    <a:pt x="9" y="480"/>
                    <a:pt x="1" y="1074"/>
                  </a:cubicBezTo>
                  <a:cubicBezTo>
                    <a:pt x="1" y="1711"/>
                    <a:pt x="529" y="2137"/>
                    <a:pt x="1077" y="2137"/>
                  </a:cubicBezTo>
                  <a:cubicBezTo>
                    <a:pt x="1339" y="2137"/>
                    <a:pt x="1606" y="2040"/>
                    <a:pt x="1822" y="1821"/>
                  </a:cubicBezTo>
                  <a:cubicBezTo>
                    <a:pt x="2496" y="1155"/>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42"/>
            <p:cNvSpPr/>
            <p:nvPr/>
          </p:nvSpPr>
          <p:spPr>
            <a:xfrm>
              <a:off x="1000050" y="2104500"/>
              <a:ext cx="62200" cy="53325"/>
            </a:xfrm>
            <a:custGeom>
              <a:rect b="b" l="l" r="r" t="t"/>
              <a:pathLst>
                <a:path extrusionOk="0" h="2133"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42"/>
            <p:cNvSpPr/>
            <p:nvPr/>
          </p:nvSpPr>
          <p:spPr>
            <a:xfrm>
              <a:off x="1000050" y="2028275"/>
              <a:ext cx="62200" cy="53450"/>
            </a:xfrm>
            <a:custGeom>
              <a:rect b="b" l="l" r="r" t="t"/>
              <a:pathLst>
                <a:path extrusionOk="0" h="2138" w="2488">
                  <a:moveTo>
                    <a:pt x="1065" y="1"/>
                  </a:moveTo>
                  <a:cubicBezTo>
                    <a:pt x="472" y="1"/>
                    <a:pt x="0" y="480"/>
                    <a:pt x="0" y="1065"/>
                  </a:cubicBezTo>
                  <a:cubicBezTo>
                    <a:pt x="0" y="1709"/>
                    <a:pt x="525" y="2137"/>
                    <a:pt x="1072" y="2137"/>
                  </a:cubicBezTo>
                  <a:cubicBezTo>
                    <a:pt x="1332" y="2137"/>
                    <a:pt x="1598" y="2040"/>
                    <a:pt x="1813"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42"/>
            <p:cNvSpPr/>
            <p:nvPr/>
          </p:nvSpPr>
          <p:spPr>
            <a:xfrm>
              <a:off x="1000050" y="1952050"/>
              <a:ext cx="62200" cy="53450"/>
            </a:xfrm>
            <a:custGeom>
              <a:rect b="b" l="l" r="r" t="t"/>
              <a:pathLst>
                <a:path extrusionOk="0" h="2138" w="2488">
                  <a:moveTo>
                    <a:pt x="1065" y="1"/>
                  </a:moveTo>
                  <a:cubicBezTo>
                    <a:pt x="472" y="9"/>
                    <a:pt x="0" y="481"/>
                    <a:pt x="0" y="1074"/>
                  </a:cubicBezTo>
                  <a:cubicBezTo>
                    <a:pt x="0" y="1712"/>
                    <a:pt x="525" y="2138"/>
                    <a:pt x="1070" y="2138"/>
                  </a:cubicBezTo>
                  <a:cubicBezTo>
                    <a:pt x="1332" y="2138"/>
                    <a:pt x="1597" y="2040"/>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42"/>
            <p:cNvSpPr/>
            <p:nvPr/>
          </p:nvSpPr>
          <p:spPr>
            <a:xfrm>
              <a:off x="1000050" y="1876050"/>
              <a:ext cx="62200" cy="53275"/>
            </a:xfrm>
            <a:custGeom>
              <a:rect b="b" l="l" r="r" t="t"/>
              <a:pathLst>
                <a:path extrusionOk="0" h="2131" w="2488">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42"/>
            <p:cNvSpPr/>
            <p:nvPr/>
          </p:nvSpPr>
          <p:spPr>
            <a:xfrm>
              <a:off x="1000050" y="1799850"/>
              <a:ext cx="62200" cy="53325"/>
            </a:xfrm>
            <a:custGeom>
              <a:rect b="b" l="l" r="r" t="t"/>
              <a:pathLst>
                <a:path extrusionOk="0" h="2133" w="2488">
                  <a:moveTo>
                    <a:pt x="1065" y="0"/>
                  </a:moveTo>
                  <a:cubicBezTo>
                    <a:pt x="472" y="0"/>
                    <a:pt x="0" y="480"/>
                    <a:pt x="0" y="1065"/>
                  </a:cubicBezTo>
                  <a:cubicBezTo>
                    <a:pt x="0" y="1709"/>
                    <a:pt x="526"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42"/>
            <p:cNvSpPr/>
            <p:nvPr/>
          </p:nvSpPr>
          <p:spPr>
            <a:xfrm>
              <a:off x="1000050" y="1723625"/>
              <a:ext cx="62200" cy="53350"/>
            </a:xfrm>
            <a:custGeom>
              <a:rect b="b" l="l" r="r" t="t"/>
              <a:pathLst>
                <a:path extrusionOk="0" h="2134" w="2488">
                  <a:moveTo>
                    <a:pt x="1065" y="1"/>
                  </a:moveTo>
                  <a:cubicBezTo>
                    <a:pt x="472" y="1"/>
                    <a:pt x="0" y="480"/>
                    <a:pt x="0" y="1065"/>
                  </a:cubicBezTo>
                  <a:cubicBezTo>
                    <a:pt x="0" y="1709"/>
                    <a:pt x="526" y="2133"/>
                    <a:pt x="1072"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42"/>
            <p:cNvSpPr/>
            <p:nvPr/>
          </p:nvSpPr>
          <p:spPr>
            <a:xfrm>
              <a:off x="1000050" y="1647400"/>
              <a:ext cx="62200" cy="53450"/>
            </a:xfrm>
            <a:custGeom>
              <a:rect b="b" l="l" r="r" t="t"/>
              <a:pathLst>
                <a:path extrusionOk="0" h="2138" w="2488">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42"/>
            <p:cNvSpPr/>
            <p:nvPr/>
          </p:nvSpPr>
          <p:spPr>
            <a:xfrm>
              <a:off x="1000050" y="1571400"/>
              <a:ext cx="62200" cy="53250"/>
            </a:xfrm>
            <a:custGeom>
              <a:rect b="b" l="l" r="r" t="t"/>
              <a:pathLst>
                <a:path extrusionOk="0" h="2130" w="2488">
                  <a:moveTo>
                    <a:pt x="1065" y="1"/>
                  </a:moveTo>
                  <a:cubicBezTo>
                    <a:pt x="472" y="1"/>
                    <a:pt x="0" y="472"/>
                    <a:pt x="0" y="1066"/>
                  </a:cubicBezTo>
                  <a:cubicBezTo>
                    <a:pt x="0" y="1703"/>
                    <a:pt x="525" y="2129"/>
                    <a:pt x="1070" y="2129"/>
                  </a:cubicBezTo>
                  <a:cubicBezTo>
                    <a:pt x="1332" y="2129"/>
                    <a:pt x="1597" y="2032"/>
                    <a:pt x="1813"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42"/>
            <p:cNvSpPr/>
            <p:nvPr/>
          </p:nvSpPr>
          <p:spPr>
            <a:xfrm>
              <a:off x="1000050" y="1342750"/>
              <a:ext cx="62200" cy="53450"/>
            </a:xfrm>
            <a:custGeom>
              <a:rect b="b" l="l" r="r" t="t"/>
              <a:pathLst>
                <a:path extrusionOk="0" h="2138" w="2488">
                  <a:moveTo>
                    <a:pt x="1065" y="1"/>
                  </a:moveTo>
                  <a:cubicBezTo>
                    <a:pt x="472" y="1"/>
                    <a:pt x="0" y="481"/>
                    <a:pt x="0" y="1066"/>
                  </a:cubicBezTo>
                  <a:cubicBezTo>
                    <a:pt x="0" y="1710"/>
                    <a:pt x="525" y="2138"/>
                    <a:pt x="1072" y="2138"/>
                  </a:cubicBezTo>
                  <a:cubicBezTo>
                    <a:pt x="1332" y="2138"/>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42"/>
            <p:cNvSpPr/>
            <p:nvPr/>
          </p:nvSpPr>
          <p:spPr>
            <a:xfrm>
              <a:off x="923825"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6" y="2137"/>
                    <a:pt x="1604" y="2040"/>
                    <a:pt x="1822" y="1821"/>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42"/>
            <p:cNvSpPr/>
            <p:nvPr/>
          </p:nvSpPr>
          <p:spPr>
            <a:xfrm>
              <a:off x="923825"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42"/>
            <p:cNvSpPr/>
            <p:nvPr/>
          </p:nvSpPr>
          <p:spPr>
            <a:xfrm>
              <a:off x="923825" y="1876050"/>
              <a:ext cx="62225" cy="53350"/>
            </a:xfrm>
            <a:custGeom>
              <a:rect b="b" l="l" r="r" t="t"/>
              <a:pathLst>
                <a:path extrusionOk="0" h="2134" w="2489">
                  <a:moveTo>
                    <a:pt x="1066" y="1"/>
                  </a:moveTo>
                  <a:cubicBezTo>
                    <a:pt x="480" y="1"/>
                    <a:pt x="1" y="472"/>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42"/>
            <p:cNvSpPr/>
            <p:nvPr/>
          </p:nvSpPr>
          <p:spPr>
            <a:xfrm>
              <a:off x="923825"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42"/>
            <p:cNvSpPr/>
            <p:nvPr/>
          </p:nvSpPr>
          <p:spPr>
            <a:xfrm>
              <a:off x="92382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42"/>
            <p:cNvSpPr/>
            <p:nvPr/>
          </p:nvSpPr>
          <p:spPr>
            <a:xfrm>
              <a:off x="923825" y="1647400"/>
              <a:ext cx="62225" cy="53450"/>
            </a:xfrm>
            <a:custGeom>
              <a:rect b="b" l="l" r="r" t="t"/>
              <a:pathLst>
                <a:path extrusionOk="0" h="2138" w="2489">
                  <a:moveTo>
                    <a:pt x="1066" y="1"/>
                  </a:moveTo>
                  <a:cubicBezTo>
                    <a:pt x="480" y="9"/>
                    <a:pt x="1" y="481"/>
                    <a:pt x="1" y="1066"/>
                  </a:cubicBezTo>
                  <a:cubicBezTo>
                    <a:pt x="1" y="1710"/>
                    <a:pt x="526" y="2138"/>
                    <a:pt x="1075"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42"/>
            <p:cNvSpPr/>
            <p:nvPr/>
          </p:nvSpPr>
          <p:spPr>
            <a:xfrm>
              <a:off x="923825"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42"/>
            <p:cNvSpPr/>
            <p:nvPr/>
          </p:nvSpPr>
          <p:spPr>
            <a:xfrm>
              <a:off x="847625"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42"/>
            <p:cNvSpPr/>
            <p:nvPr/>
          </p:nvSpPr>
          <p:spPr>
            <a:xfrm>
              <a:off x="847625" y="1876050"/>
              <a:ext cx="62200" cy="53275"/>
            </a:xfrm>
            <a:custGeom>
              <a:rect b="b" l="l" r="r" t="t"/>
              <a:pathLst>
                <a:path extrusionOk="0" h="2131" w="2488">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42"/>
            <p:cNvSpPr/>
            <p:nvPr/>
          </p:nvSpPr>
          <p:spPr>
            <a:xfrm>
              <a:off x="847625"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42"/>
            <p:cNvSpPr/>
            <p:nvPr/>
          </p:nvSpPr>
          <p:spPr>
            <a:xfrm>
              <a:off x="847625"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42"/>
            <p:cNvSpPr/>
            <p:nvPr/>
          </p:nvSpPr>
          <p:spPr>
            <a:xfrm>
              <a:off x="847625"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42"/>
            <p:cNvSpPr/>
            <p:nvPr/>
          </p:nvSpPr>
          <p:spPr>
            <a:xfrm>
              <a:off x="847625"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42"/>
            <p:cNvSpPr/>
            <p:nvPr/>
          </p:nvSpPr>
          <p:spPr>
            <a:xfrm>
              <a:off x="771400" y="179985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42"/>
            <p:cNvSpPr/>
            <p:nvPr/>
          </p:nvSpPr>
          <p:spPr>
            <a:xfrm>
              <a:off x="771400" y="172362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42"/>
            <p:cNvSpPr/>
            <p:nvPr/>
          </p:nvSpPr>
          <p:spPr>
            <a:xfrm>
              <a:off x="771400" y="1647400"/>
              <a:ext cx="62425" cy="53450"/>
            </a:xfrm>
            <a:custGeom>
              <a:rect b="b" l="l" r="r" t="t"/>
              <a:pathLst>
                <a:path extrusionOk="0" h="2138" w="2497">
                  <a:moveTo>
                    <a:pt x="1066" y="1"/>
                  </a:moveTo>
                  <a:cubicBezTo>
                    <a:pt x="480" y="1"/>
                    <a:pt x="1" y="481"/>
                    <a:pt x="1" y="1066"/>
                  </a:cubicBezTo>
                  <a:cubicBezTo>
                    <a:pt x="1" y="1710"/>
                    <a:pt x="526" y="2138"/>
                    <a:pt x="1074" y="2138"/>
                  </a:cubicBezTo>
                  <a:cubicBezTo>
                    <a:pt x="1336" y="2138"/>
                    <a:pt x="1604" y="2040"/>
                    <a:pt x="1822" y="1822"/>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42"/>
            <p:cNvSpPr/>
            <p:nvPr/>
          </p:nvSpPr>
          <p:spPr>
            <a:xfrm>
              <a:off x="771400" y="1571400"/>
              <a:ext cx="62425" cy="53250"/>
            </a:xfrm>
            <a:custGeom>
              <a:rect b="b" l="l" r="r" t="t"/>
              <a:pathLst>
                <a:path extrusionOk="0" h="2130" w="2497">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42"/>
            <p:cNvSpPr/>
            <p:nvPr/>
          </p:nvSpPr>
          <p:spPr>
            <a:xfrm>
              <a:off x="695200" y="1799850"/>
              <a:ext cx="62200" cy="53325"/>
            </a:xfrm>
            <a:custGeom>
              <a:rect b="b" l="l" r="r" t="t"/>
              <a:pathLst>
                <a:path extrusionOk="0" h="2133" w="2488">
                  <a:moveTo>
                    <a:pt x="1065" y="0"/>
                  </a:moveTo>
                  <a:cubicBezTo>
                    <a:pt x="480" y="0"/>
                    <a:pt x="0" y="472"/>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42"/>
            <p:cNvSpPr/>
            <p:nvPr/>
          </p:nvSpPr>
          <p:spPr>
            <a:xfrm>
              <a:off x="695200" y="1723625"/>
              <a:ext cx="62200" cy="53350"/>
            </a:xfrm>
            <a:custGeom>
              <a:rect b="b" l="l" r="r" t="t"/>
              <a:pathLst>
                <a:path extrusionOk="0" h="2134" w="2488">
                  <a:moveTo>
                    <a:pt x="1065" y="1"/>
                  </a:moveTo>
                  <a:cubicBezTo>
                    <a:pt x="480" y="1"/>
                    <a:pt x="0" y="480"/>
                    <a:pt x="0" y="1065"/>
                  </a:cubicBezTo>
                  <a:cubicBezTo>
                    <a:pt x="0" y="1709"/>
                    <a:pt x="525" y="2133"/>
                    <a:pt x="1072" y="2133"/>
                  </a:cubicBezTo>
                  <a:cubicBezTo>
                    <a:pt x="1332" y="2133"/>
                    <a:pt x="1598" y="2037"/>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42"/>
            <p:cNvSpPr/>
            <p:nvPr/>
          </p:nvSpPr>
          <p:spPr>
            <a:xfrm>
              <a:off x="695200" y="1647400"/>
              <a:ext cx="62200" cy="53450"/>
            </a:xfrm>
            <a:custGeom>
              <a:rect b="b" l="l" r="r" t="t"/>
              <a:pathLst>
                <a:path extrusionOk="0" h="2138" w="2488">
                  <a:moveTo>
                    <a:pt x="1065" y="1"/>
                  </a:moveTo>
                  <a:cubicBezTo>
                    <a:pt x="480" y="1"/>
                    <a:pt x="0" y="481"/>
                    <a:pt x="0" y="1066"/>
                  </a:cubicBezTo>
                  <a:cubicBezTo>
                    <a:pt x="0" y="1710"/>
                    <a:pt x="525" y="2138"/>
                    <a:pt x="1071" y="2138"/>
                  </a:cubicBezTo>
                  <a:cubicBezTo>
                    <a:pt x="1332" y="2138"/>
                    <a:pt x="1598" y="2040"/>
                    <a:pt x="1813" y="1822"/>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42"/>
            <p:cNvSpPr/>
            <p:nvPr/>
          </p:nvSpPr>
          <p:spPr>
            <a:xfrm>
              <a:off x="695200" y="1571400"/>
              <a:ext cx="62200" cy="53250"/>
            </a:xfrm>
            <a:custGeom>
              <a:rect b="b" l="l" r="r" t="t"/>
              <a:pathLst>
                <a:path extrusionOk="0" h="2130" w="2488">
                  <a:moveTo>
                    <a:pt x="1065" y="1"/>
                  </a:moveTo>
                  <a:cubicBezTo>
                    <a:pt x="480"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42"/>
            <p:cNvSpPr/>
            <p:nvPr/>
          </p:nvSpPr>
          <p:spPr>
            <a:xfrm>
              <a:off x="618975"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42"/>
            <p:cNvSpPr/>
            <p:nvPr/>
          </p:nvSpPr>
          <p:spPr>
            <a:xfrm>
              <a:off x="618975"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42"/>
            <p:cNvSpPr/>
            <p:nvPr/>
          </p:nvSpPr>
          <p:spPr>
            <a:xfrm>
              <a:off x="618975" y="1647400"/>
              <a:ext cx="62225" cy="53450"/>
            </a:xfrm>
            <a:custGeom>
              <a:rect b="b" l="l" r="r" t="t"/>
              <a:pathLst>
                <a:path extrusionOk="0" h="2138" w="2489">
                  <a:moveTo>
                    <a:pt x="1066" y="1"/>
                  </a:moveTo>
                  <a:cubicBezTo>
                    <a:pt x="480" y="9"/>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42"/>
            <p:cNvSpPr/>
            <p:nvPr/>
          </p:nvSpPr>
          <p:spPr>
            <a:xfrm>
              <a:off x="618975"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42"/>
            <p:cNvSpPr/>
            <p:nvPr/>
          </p:nvSpPr>
          <p:spPr>
            <a:xfrm>
              <a:off x="542775" y="179985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42"/>
            <p:cNvSpPr/>
            <p:nvPr/>
          </p:nvSpPr>
          <p:spPr>
            <a:xfrm>
              <a:off x="542775" y="17236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42"/>
            <p:cNvSpPr/>
            <p:nvPr/>
          </p:nvSpPr>
          <p:spPr>
            <a:xfrm>
              <a:off x="542775" y="164740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42"/>
            <p:cNvSpPr/>
            <p:nvPr/>
          </p:nvSpPr>
          <p:spPr>
            <a:xfrm>
              <a:off x="542775" y="1571400"/>
              <a:ext cx="62400" cy="53250"/>
            </a:xfrm>
            <a:custGeom>
              <a:rect b="b" l="l" r="r" t="t"/>
              <a:pathLst>
                <a:path extrusionOk="0" h="2130" w="2496">
                  <a:moveTo>
                    <a:pt x="1065" y="1"/>
                  </a:moveTo>
                  <a:cubicBezTo>
                    <a:pt x="480" y="1"/>
                    <a:pt x="0" y="472"/>
                    <a:pt x="0" y="1066"/>
                  </a:cubicBezTo>
                  <a:cubicBezTo>
                    <a:pt x="0" y="1703"/>
                    <a:pt x="524" y="2129"/>
                    <a:pt x="1073" y="2129"/>
                  </a:cubicBezTo>
                  <a:cubicBezTo>
                    <a:pt x="1335" y="2129"/>
                    <a:pt x="1603" y="2032"/>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42"/>
            <p:cNvSpPr/>
            <p:nvPr/>
          </p:nvSpPr>
          <p:spPr>
            <a:xfrm>
              <a:off x="466550" y="1799850"/>
              <a:ext cx="62425" cy="53325"/>
            </a:xfrm>
            <a:custGeom>
              <a:rect b="b" l="l" r="r" t="t"/>
              <a:pathLst>
                <a:path extrusionOk="0" h="2133" w="2497">
                  <a:moveTo>
                    <a:pt x="1074" y="0"/>
                  </a:moveTo>
                  <a:cubicBezTo>
                    <a:pt x="480" y="0"/>
                    <a:pt x="9" y="480"/>
                    <a:pt x="0" y="1065"/>
                  </a:cubicBezTo>
                  <a:cubicBezTo>
                    <a:pt x="0" y="1709"/>
                    <a:pt x="530" y="2133"/>
                    <a:pt x="1078" y="2133"/>
                  </a:cubicBezTo>
                  <a:cubicBezTo>
                    <a:pt x="1340" y="2133"/>
                    <a:pt x="1606" y="2036"/>
                    <a:pt x="1821"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42"/>
            <p:cNvSpPr/>
            <p:nvPr/>
          </p:nvSpPr>
          <p:spPr>
            <a:xfrm>
              <a:off x="466550" y="1723625"/>
              <a:ext cx="62425" cy="53350"/>
            </a:xfrm>
            <a:custGeom>
              <a:rect b="b" l="l" r="r" t="t"/>
              <a:pathLst>
                <a:path extrusionOk="0" h="2134" w="2497">
                  <a:moveTo>
                    <a:pt x="1074" y="1"/>
                  </a:moveTo>
                  <a:cubicBezTo>
                    <a:pt x="480" y="1"/>
                    <a:pt x="9" y="480"/>
                    <a:pt x="0" y="1065"/>
                  </a:cubicBezTo>
                  <a:cubicBezTo>
                    <a:pt x="0" y="1709"/>
                    <a:pt x="530" y="2133"/>
                    <a:pt x="1078" y="2133"/>
                  </a:cubicBezTo>
                  <a:cubicBezTo>
                    <a:pt x="1340" y="2133"/>
                    <a:pt x="1606" y="2037"/>
                    <a:pt x="1821"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42"/>
            <p:cNvSpPr/>
            <p:nvPr/>
          </p:nvSpPr>
          <p:spPr>
            <a:xfrm>
              <a:off x="466550" y="1647400"/>
              <a:ext cx="62425" cy="53450"/>
            </a:xfrm>
            <a:custGeom>
              <a:rect b="b" l="l" r="r" t="t"/>
              <a:pathLst>
                <a:path extrusionOk="0" h="2138" w="2497">
                  <a:moveTo>
                    <a:pt x="1074" y="1"/>
                  </a:moveTo>
                  <a:cubicBezTo>
                    <a:pt x="480" y="9"/>
                    <a:pt x="9" y="481"/>
                    <a:pt x="0" y="1066"/>
                  </a:cubicBezTo>
                  <a:cubicBezTo>
                    <a:pt x="0" y="1710"/>
                    <a:pt x="529" y="2138"/>
                    <a:pt x="1078" y="2138"/>
                  </a:cubicBezTo>
                  <a:cubicBezTo>
                    <a:pt x="1340" y="2138"/>
                    <a:pt x="1606" y="2040"/>
                    <a:pt x="1821"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42"/>
            <p:cNvSpPr/>
            <p:nvPr/>
          </p:nvSpPr>
          <p:spPr>
            <a:xfrm>
              <a:off x="466550" y="1571400"/>
              <a:ext cx="62425" cy="53250"/>
            </a:xfrm>
            <a:custGeom>
              <a:rect b="b" l="l" r="r" t="t"/>
              <a:pathLst>
                <a:path extrusionOk="0" h="2130" w="2497">
                  <a:moveTo>
                    <a:pt x="1074" y="1"/>
                  </a:moveTo>
                  <a:cubicBezTo>
                    <a:pt x="480" y="1"/>
                    <a:pt x="9" y="472"/>
                    <a:pt x="0" y="1066"/>
                  </a:cubicBezTo>
                  <a:cubicBezTo>
                    <a:pt x="0" y="1703"/>
                    <a:pt x="529" y="2129"/>
                    <a:pt x="1077" y="2129"/>
                  </a:cubicBezTo>
                  <a:cubicBezTo>
                    <a:pt x="1339" y="2129"/>
                    <a:pt x="1606" y="2032"/>
                    <a:pt x="1821" y="1813"/>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42"/>
            <p:cNvSpPr/>
            <p:nvPr/>
          </p:nvSpPr>
          <p:spPr>
            <a:xfrm>
              <a:off x="390550" y="1876050"/>
              <a:ext cx="62350" cy="53275"/>
            </a:xfrm>
            <a:custGeom>
              <a:rect b="b" l="l" r="r" t="t"/>
              <a:pathLst>
                <a:path extrusionOk="0" h="2131" w="2494">
                  <a:moveTo>
                    <a:pt x="1075" y="1"/>
                  </a:moveTo>
                  <a:cubicBezTo>
                    <a:pt x="1072" y="1"/>
                    <a:pt x="1068" y="1"/>
                    <a:pt x="1065" y="1"/>
                  </a:cubicBezTo>
                  <a:cubicBezTo>
                    <a:pt x="480" y="1"/>
                    <a:pt x="0" y="480"/>
                    <a:pt x="0" y="1066"/>
                  </a:cubicBezTo>
                  <a:cubicBezTo>
                    <a:pt x="0" y="1707"/>
                    <a:pt x="522" y="2131"/>
                    <a:pt x="1069" y="2131"/>
                  </a:cubicBezTo>
                  <a:cubicBezTo>
                    <a:pt x="1333" y="2131"/>
                    <a:pt x="1602" y="2033"/>
                    <a:pt x="1821" y="1813"/>
                  </a:cubicBezTo>
                  <a:cubicBezTo>
                    <a:pt x="2493" y="1149"/>
                    <a:pt x="2020"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42"/>
            <p:cNvSpPr/>
            <p:nvPr/>
          </p:nvSpPr>
          <p:spPr>
            <a:xfrm>
              <a:off x="390550" y="1799825"/>
              <a:ext cx="62350" cy="53300"/>
            </a:xfrm>
            <a:custGeom>
              <a:rect b="b" l="l" r="r" t="t"/>
              <a:pathLst>
                <a:path extrusionOk="0" h="2132" w="2494">
                  <a:moveTo>
                    <a:pt x="1075" y="1"/>
                  </a:moveTo>
                  <a:cubicBezTo>
                    <a:pt x="1072" y="1"/>
                    <a:pt x="1068" y="1"/>
                    <a:pt x="1065" y="1"/>
                  </a:cubicBezTo>
                  <a:cubicBezTo>
                    <a:pt x="480" y="1"/>
                    <a:pt x="0" y="481"/>
                    <a:pt x="0" y="1066"/>
                  </a:cubicBezTo>
                  <a:cubicBezTo>
                    <a:pt x="0" y="1708"/>
                    <a:pt x="526" y="2131"/>
                    <a:pt x="1073" y="2131"/>
                  </a:cubicBezTo>
                  <a:cubicBezTo>
                    <a:pt x="1336" y="2131"/>
                    <a:pt x="1604" y="2033"/>
                    <a:pt x="1821" y="1814"/>
                  </a:cubicBezTo>
                  <a:cubicBezTo>
                    <a:pt x="2493" y="1150"/>
                    <a:pt x="2020"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42"/>
            <p:cNvSpPr/>
            <p:nvPr/>
          </p:nvSpPr>
          <p:spPr>
            <a:xfrm>
              <a:off x="390550" y="1723625"/>
              <a:ext cx="62400" cy="53350"/>
            </a:xfrm>
            <a:custGeom>
              <a:rect b="b" l="l" r="r" t="t"/>
              <a:pathLst>
                <a:path extrusionOk="0" h="2134" w="2496">
                  <a:moveTo>
                    <a:pt x="1065" y="1"/>
                  </a:moveTo>
                  <a:cubicBezTo>
                    <a:pt x="480" y="1"/>
                    <a:pt x="0" y="480"/>
                    <a:pt x="0" y="1065"/>
                  </a:cubicBezTo>
                  <a:cubicBezTo>
                    <a:pt x="0" y="1709"/>
                    <a:pt x="529" y="2133"/>
                    <a:pt x="1078" y="2133"/>
                  </a:cubicBezTo>
                  <a:cubicBezTo>
                    <a:pt x="1339" y="2133"/>
                    <a:pt x="1606"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42"/>
            <p:cNvSpPr/>
            <p:nvPr/>
          </p:nvSpPr>
          <p:spPr>
            <a:xfrm>
              <a:off x="390550" y="1647400"/>
              <a:ext cx="62400" cy="53450"/>
            </a:xfrm>
            <a:custGeom>
              <a:rect b="b" l="l" r="r" t="t"/>
              <a:pathLst>
                <a:path extrusionOk="0" h="2138" w="2496">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42"/>
            <p:cNvSpPr/>
            <p:nvPr/>
          </p:nvSpPr>
          <p:spPr>
            <a:xfrm>
              <a:off x="390550" y="1571400"/>
              <a:ext cx="62350" cy="53275"/>
            </a:xfrm>
            <a:custGeom>
              <a:rect b="b" l="l" r="r" t="t"/>
              <a:pathLst>
                <a:path extrusionOk="0" h="2131" w="2494">
                  <a:moveTo>
                    <a:pt x="1075" y="1"/>
                  </a:moveTo>
                  <a:cubicBezTo>
                    <a:pt x="1072" y="1"/>
                    <a:pt x="1068" y="1"/>
                    <a:pt x="1065" y="1"/>
                  </a:cubicBezTo>
                  <a:cubicBezTo>
                    <a:pt x="480" y="1"/>
                    <a:pt x="0" y="472"/>
                    <a:pt x="0" y="1066"/>
                  </a:cubicBezTo>
                  <a:cubicBezTo>
                    <a:pt x="0" y="1708"/>
                    <a:pt x="522" y="2131"/>
                    <a:pt x="1069" y="2131"/>
                  </a:cubicBezTo>
                  <a:cubicBezTo>
                    <a:pt x="1333" y="2131"/>
                    <a:pt x="1602" y="2033"/>
                    <a:pt x="1821" y="1813"/>
                  </a:cubicBezTo>
                  <a:cubicBezTo>
                    <a:pt x="2493" y="1141"/>
                    <a:pt x="2020"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42"/>
            <p:cNvSpPr/>
            <p:nvPr/>
          </p:nvSpPr>
          <p:spPr>
            <a:xfrm>
              <a:off x="314325" y="1952050"/>
              <a:ext cx="62225" cy="53450"/>
            </a:xfrm>
            <a:custGeom>
              <a:rect b="b" l="l" r="r" t="t"/>
              <a:pathLst>
                <a:path extrusionOk="0" h="2138" w="2489">
                  <a:moveTo>
                    <a:pt x="1065" y="1"/>
                  </a:moveTo>
                  <a:cubicBezTo>
                    <a:pt x="480" y="9"/>
                    <a:pt x="1" y="481"/>
                    <a:pt x="1" y="1074"/>
                  </a:cubicBezTo>
                  <a:cubicBezTo>
                    <a:pt x="1" y="1712"/>
                    <a:pt x="525" y="2138"/>
                    <a:pt x="1073" y="2138"/>
                  </a:cubicBezTo>
                  <a:cubicBezTo>
                    <a:pt x="1335" y="2138"/>
                    <a:pt x="1603" y="2040"/>
                    <a:pt x="1822"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42"/>
            <p:cNvSpPr/>
            <p:nvPr/>
          </p:nvSpPr>
          <p:spPr>
            <a:xfrm>
              <a:off x="314325" y="1876050"/>
              <a:ext cx="62225" cy="53275"/>
            </a:xfrm>
            <a:custGeom>
              <a:rect b="b" l="l" r="r" t="t"/>
              <a:pathLst>
                <a:path extrusionOk="0" h="2131" w="2489">
                  <a:moveTo>
                    <a:pt x="1065" y="1"/>
                  </a:moveTo>
                  <a:cubicBezTo>
                    <a:pt x="480" y="1"/>
                    <a:pt x="1" y="472"/>
                    <a:pt x="1" y="1066"/>
                  </a:cubicBezTo>
                  <a:cubicBezTo>
                    <a:pt x="1" y="1707"/>
                    <a:pt x="523" y="2131"/>
                    <a:pt x="1070" y="2131"/>
                  </a:cubicBezTo>
                  <a:cubicBezTo>
                    <a:pt x="1333" y="2131"/>
                    <a:pt x="1602" y="2033"/>
                    <a:pt x="1822" y="1813"/>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42"/>
            <p:cNvSpPr/>
            <p:nvPr/>
          </p:nvSpPr>
          <p:spPr>
            <a:xfrm>
              <a:off x="314325" y="1799850"/>
              <a:ext cx="62225" cy="53325"/>
            </a:xfrm>
            <a:custGeom>
              <a:rect b="b" l="l" r="r" t="t"/>
              <a:pathLst>
                <a:path extrusionOk="0" h="2133" w="2489">
                  <a:moveTo>
                    <a:pt x="1065" y="0"/>
                  </a:moveTo>
                  <a:cubicBezTo>
                    <a:pt x="480" y="0"/>
                    <a:pt x="1" y="480"/>
                    <a:pt x="1" y="1065"/>
                  </a:cubicBezTo>
                  <a:cubicBezTo>
                    <a:pt x="1" y="1709"/>
                    <a:pt x="526" y="2133"/>
                    <a:pt x="1075" y="2133"/>
                  </a:cubicBezTo>
                  <a:cubicBezTo>
                    <a:pt x="1336" y="2133"/>
                    <a:pt x="1604" y="2036"/>
                    <a:pt x="1822"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42"/>
            <p:cNvSpPr/>
            <p:nvPr/>
          </p:nvSpPr>
          <p:spPr>
            <a:xfrm>
              <a:off x="314325" y="1723625"/>
              <a:ext cx="62225" cy="53350"/>
            </a:xfrm>
            <a:custGeom>
              <a:rect b="b" l="l" r="r" t="t"/>
              <a:pathLst>
                <a:path extrusionOk="0" h="2134" w="2489">
                  <a:moveTo>
                    <a:pt x="1065" y="1"/>
                  </a:moveTo>
                  <a:cubicBezTo>
                    <a:pt x="480" y="1"/>
                    <a:pt x="1" y="480"/>
                    <a:pt x="1" y="1065"/>
                  </a:cubicBezTo>
                  <a:cubicBezTo>
                    <a:pt x="1" y="1709"/>
                    <a:pt x="526" y="2133"/>
                    <a:pt x="1075" y="2133"/>
                  </a:cubicBezTo>
                  <a:cubicBezTo>
                    <a:pt x="1336" y="2133"/>
                    <a:pt x="1604" y="2037"/>
                    <a:pt x="1822"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42"/>
            <p:cNvSpPr/>
            <p:nvPr/>
          </p:nvSpPr>
          <p:spPr>
            <a:xfrm>
              <a:off x="314325" y="1647400"/>
              <a:ext cx="62225" cy="53450"/>
            </a:xfrm>
            <a:custGeom>
              <a:rect b="b" l="l" r="r" t="t"/>
              <a:pathLst>
                <a:path extrusionOk="0" h="2138" w="2489">
                  <a:moveTo>
                    <a:pt x="1065" y="1"/>
                  </a:moveTo>
                  <a:cubicBezTo>
                    <a:pt x="480" y="9"/>
                    <a:pt x="1" y="481"/>
                    <a:pt x="1" y="1066"/>
                  </a:cubicBezTo>
                  <a:cubicBezTo>
                    <a:pt x="1" y="1710"/>
                    <a:pt x="526" y="2138"/>
                    <a:pt x="1074" y="2138"/>
                  </a:cubicBezTo>
                  <a:cubicBezTo>
                    <a:pt x="1336" y="2138"/>
                    <a:pt x="1604" y="2040"/>
                    <a:pt x="1822"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42"/>
            <p:cNvSpPr/>
            <p:nvPr/>
          </p:nvSpPr>
          <p:spPr>
            <a:xfrm>
              <a:off x="314325" y="1571400"/>
              <a:ext cx="62150" cy="53250"/>
            </a:xfrm>
            <a:custGeom>
              <a:rect b="b" l="l" r="r" t="t"/>
              <a:pathLst>
                <a:path extrusionOk="0" h="2130" w="2486">
                  <a:moveTo>
                    <a:pt x="1075" y="1"/>
                  </a:moveTo>
                  <a:cubicBezTo>
                    <a:pt x="1072" y="1"/>
                    <a:pt x="1069" y="1"/>
                    <a:pt x="1065" y="1"/>
                  </a:cubicBezTo>
                  <a:cubicBezTo>
                    <a:pt x="480" y="1"/>
                    <a:pt x="1" y="472"/>
                    <a:pt x="1" y="1066"/>
                  </a:cubicBezTo>
                  <a:cubicBezTo>
                    <a:pt x="1" y="1703"/>
                    <a:pt x="525" y="2129"/>
                    <a:pt x="1073" y="2129"/>
                  </a:cubicBezTo>
                  <a:cubicBezTo>
                    <a:pt x="1335" y="2129"/>
                    <a:pt x="1603" y="2032"/>
                    <a:pt x="1822" y="1813"/>
                  </a:cubicBezTo>
                  <a:cubicBezTo>
                    <a:pt x="2486" y="1149"/>
                    <a:pt x="2020"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42"/>
            <p:cNvSpPr/>
            <p:nvPr/>
          </p:nvSpPr>
          <p:spPr>
            <a:xfrm>
              <a:off x="238125" y="1952050"/>
              <a:ext cx="62200" cy="53450"/>
            </a:xfrm>
            <a:custGeom>
              <a:rect b="b" l="l" r="r" t="t"/>
              <a:pathLst>
                <a:path extrusionOk="0" h="2138" w="2488">
                  <a:moveTo>
                    <a:pt x="1065" y="1"/>
                  </a:moveTo>
                  <a:cubicBezTo>
                    <a:pt x="480" y="9"/>
                    <a:pt x="0" y="481"/>
                    <a:pt x="0" y="1074"/>
                  </a:cubicBezTo>
                  <a:cubicBezTo>
                    <a:pt x="0" y="1712"/>
                    <a:pt x="524" y="2138"/>
                    <a:pt x="1073" y="2138"/>
                  </a:cubicBezTo>
                  <a:cubicBezTo>
                    <a:pt x="1335"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42"/>
            <p:cNvSpPr/>
            <p:nvPr/>
          </p:nvSpPr>
          <p:spPr>
            <a:xfrm>
              <a:off x="238125"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42"/>
            <p:cNvSpPr/>
            <p:nvPr/>
          </p:nvSpPr>
          <p:spPr>
            <a:xfrm>
              <a:off x="238125"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42"/>
            <p:cNvSpPr/>
            <p:nvPr/>
          </p:nvSpPr>
          <p:spPr>
            <a:xfrm>
              <a:off x="238125"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42"/>
            <p:cNvSpPr/>
            <p:nvPr/>
          </p:nvSpPr>
          <p:spPr>
            <a:xfrm>
              <a:off x="4427825" y="2637775"/>
              <a:ext cx="62425" cy="53450"/>
            </a:xfrm>
            <a:custGeom>
              <a:rect b="b" l="l" r="r" t="t"/>
              <a:pathLst>
                <a:path extrusionOk="0" h="2138" w="2497">
                  <a:moveTo>
                    <a:pt x="1065" y="1"/>
                  </a:moveTo>
                  <a:cubicBezTo>
                    <a:pt x="480" y="9"/>
                    <a:pt x="1" y="480"/>
                    <a:pt x="1" y="1074"/>
                  </a:cubicBezTo>
                  <a:cubicBezTo>
                    <a:pt x="1" y="1712"/>
                    <a:pt x="529" y="2137"/>
                    <a:pt x="1077" y="2137"/>
                  </a:cubicBezTo>
                  <a:cubicBezTo>
                    <a:pt x="1339" y="2137"/>
                    <a:pt x="1606" y="2040"/>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42"/>
            <p:cNvSpPr/>
            <p:nvPr/>
          </p:nvSpPr>
          <p:spPr>
            <a:xfrm>
              <a:off x="4427825" y="2714000"/>
              <a:ext cx="62425" cy="53350"/>
            </a:xfrm>
            <a:custGeom>
              <a:rect b="b" l="l" r="r" t="t"/>
              <a:pathLst>
                <a:path extrusionOk="0" h="2134" w="2497">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42"/>
            <p:cNvSpPr/>
            <p:nvPr/>
          </p:nvSpPr>
          <p:spPr>
            <a:xfrm>
              <a:off x="4504050" y="271400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42"/>
            <p:cNvSpPr/>
            <p:nvPr/>
          </p:nvSpPr>
          <p:spPr>
            <a:xfrm>
              <a:off x="4504050" y="2866425"/>
              <a:ext cx="62200" cy="53275"/>
            </a:xfrm>
            <a:custGeom>
              <a:rect b="b" l="l" r="r" t="t"/>
              <a:pathLst>
                <a:path extrusionOk="0" h="2131" w="2488">
                  <a:moveTo>
                    <a:pt x="1065" y="0"/>
                  </a:moveTo>
                  <a:cubicBezTo>
                    <a:pt x="480"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42"/>
            <p:cNvSpPr/>
            <p:nvPr/>
          </p:nvSpPr>
          <p:spPr>
            <a:xfrm>
              <a:off x="4580250"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6"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42"/>
            <p:cNvSpPr/>
            <p:nvPr/>
          </p:nvSpPr>
          <p:spPr>
            <a:xfrm>
              <a:off x="4504050" y="2790200"/>
              <a:ext cx="62200" cy="53350"/>
            </a:xfrm>
            <a:custGeom>
              <a:rect b="b" l="l" r="r" t="t"/>
              <a:pathLst>
                <a:path extrusionOk="0" h="2134" w="2488">
                  <a:moveTo>
                    <a:pt x="1065" y="1"/>
                  </a:moveTo>
                  <a:cubicBezTo>
                    <a:pt x="480" y="1"/>
                    <a:pt x="0" y="480"/>
                    <a:pt x="0" y="1066"/>
                  </a:cubicBezTo>
                  <a:cubicBezTo>
                    <a:pt x="0" y="1709"/>
                    <a:pt x="525"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42"/>
            <p:cNvSpPr/>
            <p:nvPr/>
          </p:nvSpPr>
          <p:spPr>
            <a:xfrm>
              <a:off x="5113350" y="1495200"/>
              <a:ext cx="62400" cy="53325"/>
            </a:xfrm>
            <a:custGeom>
              <a:rect b="b" l="l" r="r" t="t"/>
              <a:pathLst>
                <a:path extrusionOk="0" h="2133"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42"/>
            <p:cNvSpPr/>
            <p:nvPr/>
          </p:nvSpPr>
          <p:spPr>
            <a:xfrm>
              <a:off x="5113350" y="1571400"/>
              <a:ext cx="62400" cy="53250"/>
            </a:xfrm>
            <a:custGeom>
              <a:rect b="b" l="l" r="r" t="t"/>
              <a:pathLst>
                <a:path extrusionOk="0" h="2130" w="2496">
                  <a:moveTo>
                    <a:pt x="1073" y="1"/>
                  </a:moveTo>
                  <a:cubicBezTo>
                    <a:pt x="480" y="1"/>
                    <a:pt x="8" y="472"/>
                    <a:pt x="0" y="1066"/>
                  </a:cubicBezTo>
                  <a:cubicBezTo>
                    <a:pt x="0" y="1703"/>
                    <a:pt x="525" y="2129"/>
                    <a:pt x="1073" y="2129"/>
                  </a:cubicBezTo>
                  <a:cubicBezTo>
                    <a:pt x="1335" y="2129"/>
                    <a:pt x="1603" y="2032"/>
                    <a:pt x="1821" y="1813"/>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42"/>
            <p:cNvSpPr/>
            <p:nvPr/>
          </p:nvSpPr>
          <p:spPr>
            <a:xfrm>
              <a:off x="5113350" y="1647400"/>
              <a:ext cx="62400" cy="53450"/>
            </a:xfrm>
            <a:custGeom>
              <a:rect b="b" l="l" r="r" t="t"/>
              <a:pathLst>
                <a:path extrusionOk="0" h="2138" w="2496">
                  <a:moveTo>
                    <a:pt x="1073" y="1"/>
                  </a:moveTo>
                  <a:cubicBezTo>
                    <a:pt x="480" y="1"/>
                    <a:pt x="8" y="481"/>
                    <a:pt x="0" y="1066"/>
                  </a:cubicBezTo>
                  <a:cubicBezTo>
                    <a:pt x="0" y="1710"/>
                    <a:pt x="525" y="2138"/>
                    <a:pt x="1074" y="2138"/>
                  </a:cubicBezTo>
                  <a:cubicBezTo>
                    <a:pt x="1336" y="2138"/>
                    <a:pt x="1603" y="2040"/>
                    <a:pt x="1821" y="1822"/>
                  </a:cubicBezTo>
                  <a:cubicBezTo>
                    <a:pt x="2496" y="1155"/>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0" name="Google Shape;1210;p42"/>
            <p:cNvSpPr/>
            <p:nvPr/>
          </p:nvSpPr>
          <p:spPr>
            <a:xfrm>
              <a:off x="5113350" y="1723625"/>
              <a:ext cx="62400" cy="53350"/>
            </a:xfrm>
            <a:custGeom>
              <a:rect b="b" l="l" r="r" t="t"/>
              <a:pathLst>
                <a:path extrusionOk="0" h="2134" w="2496">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42"/>
            <p:cNvSpPr/>
            <p:nvPr/>
          </p:nvSpPr>
          <p:spPr>
            <a:xfrm>
              <a:off x="5113350" y="1799850"/>
              <a:ext cx="62400" cy="53325"/>
            </a:xfrm>
            <a:custGeom>
              <a:rect b="b" l="l" r="r" t="t"/>
              <a:pathLst>
                <a:path extrusionOk="0" h="2133"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42"/>
            <p:cNvSpPr/>
            <p:nvPr/>
          </p:nvSpPr>
          <p:spPr>
            <a:xfrm>
              <a:off x="5113350" y="1876050"/>
              <a:ext cx="62400" cy="53350"/>
            </a:xfrm>
            <a:custGeom>
              <a:rect b="b" l="l" r="r" t="t"/>
              <a:pathLst>
                <a:path extrusionOk="0" h="2134" w="2496">
                  <a:moveTo>
                    <a:pt x="1073" y="1"/>
                  </a:moveTo>
                  <a:cubicBezTo>
                    <a:pt x="480" y="1"/>
                    <a:pt x="8" y="472"/>
                    <a:pt x="0" y="1066"/>
                  </a:cubicBezTo>
                  <a:cubicBezTo>
                    <a:pt x="0" y="1709"/>
                    <a:pt x="525" y="2133"/>
                    <a:pt x="1074" y="2133"/>
                  </a:cubicBezTo>
                  <a:cubicBezTo>
                    <a:pt x="1336" y="2133"/>
                    <a:pt x="1603"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42"/>
            <p:cNvSpPr/>
            <p:nvPr/>
          </p:nvSpPr>
          <p:spPr>
            <a:xfrm>
              <a:off x="5113350" y="1952050"/>
              <a:ext cx="62400" cy="53450"/>
            </a:xfrm>
            <a:custGeom>
              <a:rect b="b" l="l" r="r" t="t"/>
              <a:pathLst>
                <a:path extrusionOk="0" h="2138" w="2496">
                  <a:moveTo>
                    <a:pt x="1073" y="1"/>
                  </a:moveTo>
                  <a:cubicBezTo>
                    <a:pt x="480" y="9"/>
                    <a:pt x="8" y="481"/>
                    <a:pt x="0" y="1074"/>
                  </a:cubicBezTo>
                  <a:cubicBezTo>
                    <a:pt x="0" y="1712"/>
                    <a:pt x="525" y="2138"/>
                    <a:pt x="1073" y="2138"/>
                  </a:cubicBezTo>
                  <a:cubicBezTo>
                    <a:pt x="1335" y="2138"/>
                    <a:pt x="1603" y="2040"/>
                    <a:pt x="1821" y="1822"/>
                  </a:cubicBezTo>
                  <a:cubicBezTo>
                    <a:pt x="2496" y="1155"/>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42"/>
            <p:cNvSpPr/>
            <p:nvPr/>
          </p:nvSpPr>
          <p:spPr>
            <a:xfrm>
              <a:off x="5113350" y="2028275"/>
              <a:ext cx="62400" cy="53450"/>
            </a:xfrm>
            <a:custGeom>
              <a:rect b="b" l="l" r="r" t="t"/>
              <a:pathLst>
                <a:path extrusionOk="0" h="2138" w="2496">
                  <a:moveTo>
                    <a:pt x="1073" y="1"/>
                  </a:moveTo>
                  <a:cubicBezTo>
                    <a:pt x="480" y="1"/>
                    <a:pt x="8" y="480"/>
                    <a:pt x="0" y="1065"/>
                  </a:cubicBezTo>
                  <a:cubicBezTo>
                    <a:pt x="0" y="1709"/>
                    <a:pt x="525" y="2137"/>
                    <a:pt x="1074" y="2137"/>
                  </a:cubicBezTo>
                  <a:cubicBezTo>
                    <a:pt x="1336" y="2137"/>
                    <a:pt x="1603" y="2040"/>
                    <a:pt x="1821" y="1821"/>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42"/>
            <p:cNvSpPr/>
            <p:nvPr/>
          </p:nvSpPr>
          <p:spPr>
            <a:xfrm>
              <a:off x="5113350" y="2104500"/>
              <a:ext cx="62400" cy="53325"/>
            </a:xfrm>
            <a:custGeom>
              <a:rect b="b" l="l" r="r" t="t"/>
              <a:pathLst>
                <a:path extrusionOk="0" h="2133"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42"/>
            <p:cNvSpPr/>
            <p:nvPr/>
          </p:nvSpPr>
          <p:spPr>
            <a:xfrm>
              <a:off x="5113350" y="2180700"/>
              <a:ext cx="62400" cy="53350"/>
            </a:xfrm>
            <a:custGeom>
              <a:rect b="b" l="l" r="r" t="t"/>
              <a:pathLst>
                <a:path extrusionOk="0" h="2134" w="2496">
                  <a:moveTo>
                    <a:pt x="1073" y="1"/>
                  </a:moveTo>
                  <a:cubicBezTo>
                    <a:pt x="480" y="1"/>
                    <a:pt x="8" y="480"/>
                    <a:pt x="0" y="1066"/>
                  </a:cubicBezTo>
                  <a:cubicBezTo>
                    <a:pt x="0" y="1709"/>
                    <a:pt x="525" y="2133"/>
                    <a:pt x="1074" y="2133"/>
                  </a:cubicBezTo>
                  <a:cubicBezTo>
                    <a:pt x="1336" y="2133"/>
                    <a:pt x="1603"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42"/>
            <p:cNvSpPr/>
            <p:nvPr/>
          </p:nvSpPr>
          <p:spPr>
            <a:xfrm>
              <a:off x="5113350" y="2256925"/>
              <a:ext cx="62550" cy="53425"/>
            </a:xfrm>
            <a:custGeom>
              <a:rect b="b" l="l" r="r" t="t"/>
              <a:pathLst>
                <a:path extrusionOk="0" h="2137" w="2502">
                  <a:moveTo>
                    <a:pt x="1083" y="0"/>
                  </a:moveTo>
                  <a:cubicBezTo>
                    <a:pt x="1080" y="0"/>
                    <a:pt x="1077" y="0"/>
                    <a:pt x="1073" y="0"/>
                  </a:cubicBezTo>
                  <a:cubicBezTo>
                    <a:pt x="480" y="0"/>
                    <a:pt x="0" y="480"/>
                    <a:pt x="0" y="1065"/>
                  </a:cubicBezTo>
                  <a:cubicBezTo>
                    <a:pt x="0" y="1709"/>
                    <a:pt x="529" y="2137"/>
                    <a:pt x="1080" y="2137"/>
                  </a:cubicBezTo>
                  <a:cubicBezTo>
                    <a:pt x="1343" y="2137"/>
                    <a:pt x="1611" y="2039"/>
                    <a:pt x="1829" y="1821"/>
                  </a:cubicBezTo>
                  <a:cubicBezTo>
                    <a:pt x="2502" y="1149"/>
                    <a:pt x="2028" y="0"/>
                    <a:pt x="108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8" name="Google Shape;1218;p42"/>
            <p:cNvSpPr/>
            <p:nvPr/>
          </p:nvSpPr>
          <p:spPr>
            <a:xfrm>
              <a:off x="5113350" y="2333125"/>
              <a:ext cx="62400" cy="53450"/>
            </a:xfrm>
            <a:custGeom>
              <a:rect b="b" l="l" r="r" t="t"/>
              <a:pathLst>
                <a:path extrusionOk="0" h="2138" w="2496">
                  <a:moveTo>
                    <a:pt x="1073" y="1"/>
                  </a:moveTo>
                  <a:cubicBezTo>
                    <a:pt x="480" y="1"/>
                    <a:pt x="0" y="480"/>
                    <a:pt x="0" y="1066"/>
                  </a:cubicBezTo>
                  <a:cubicBezTo>
                    <a:pt x="0" y="1709"/>
                    <a:pt x="525" y="2137"/>
                    <a:pt x="1074" y="2137"/>
                  </a:cubicBezTo>
                  <a:cubicBezTo>
                    <a:pt x="1336" y="2137"/>
                    <a:pt x="1603" y="2040"/>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42"/>
            <p:cNvSpPr/>
            <p:nvPr/>
          </p:nvSpPr>
          <p:spPr>
            <a:xfrm>
              <a:off x="5113350" y="2409350"/>
              <a:ext cx="62400" cy="53350"/>
            </a:xfrm>
            <a:custGeom>
              <a:rect b="b" l="l" r="r" t="t"/>
              <a:pathLst>
                <a:path extrusionOk="0" h="2134" w="2496">
                  <a:moveTo>
                    <a:pt x="1073" y="0"/>
                  </a:moveTo>
                  <a:cubicBezTo>
                    <a:pt x="480" y="0"/>
                    <a:pt x="8"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42"/>
            <p:cNvSpPr/>
            <p:nvPr/>
          </p:nvSpPr>
          <p:spPr>
            <a:xfrm>
              <a:off x="5113350" y="2485550"/>
              <a:ext cx="62400" cy="53300"/>
            </a:xfrm>
            <a:custGeom>
              <a:rect b="b" l="l" r="r" t="t"/>
              <a:pathLst>
                <a:path extrusionOk="0" h="2132" w="2496">
                  <a:moveTo>
                    <a:pt x="1073" y="1"/>
                  </a:moveTo>
                  <a:cubicBezTo>
                    <a:pt x="480" y="1"/>
                    <a:pt x="0" y="472"/>
                    <a:pt x="0" y="1066"/>
                  </a:cubicBezTo>
                  <a:cubicBezTo>
                    <a:pt x="0" y="1708"/>
                    <a:pt x="526" y="2131"/>
                    <a:pt x="1073" y="2131"/>
                  </a:cubicBezTo>
                  <a:cubicBezTo>
                    <a:pt x="1336" y="2131"/>
                    <a:pt x="1604" y="2033"/>
                    <a:pt x="1821" y="1814"/>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42"/>
            <p:cNvSpPr/>
            <p:nvPr/>
          </p:nvSpPr>
          <p:spPr>
            <a:xfrm>
              <a:off x="4732475" y="149520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42"/>
            <p:cNvSpPr/>
            <p:nvPr/>
          </p:nvSpPr>
          <p:spPr>
            <a:xfrm>
              <a:off x="4732475" y="1571400"/>
              <a:ext cx="62425" cy="53250"/>
            </a:xfrm>
            <a:custGeom>
              <a:rect b="b" l="l" r="r" t="t"/>
              <a:pathLst>
                <a:path extrusionOk="0" h="2130" w="2497">
                  <a:moveTo>
                    <a:pt x="1074" y="1"/>
                  </a:moveTo>
                  <a:cubicBezTo>
                    <a:pt x="480" y="1"/>
                    <a:pt x="9" y="472"/>
                    <a:pt x="1" y="1066"/>
                  </a:cubicBezTo>
                  <a:cubicBezTo>
                    <a:pt x="1" y="1703"/>
                    <a:pt x="525" y="2129"/>
                    <a:pt x="1073" y="2129"/>
                  </a:cubicBezTo>
                  <a:cubicBezTo>
                    <a:pt x="1335" y="2129"/>
                    <a:pt x="1603" y="2032"/>
                    <a:pt x="1822" y="1813"/>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42"/>
            <p:cNvSpPr/>
            <p:nvPr/>
          </p:nvSpPr>
          <p:spPr>
            <a:xfrm>
              <a:off x="4732475" y="1647400"/>
              <a:ext cx="62425" cy="53450"/>
            </a:xfrm>
            <a:custGeom>
              <a:rect b="b" l="l" r="r" t="t"/>
              <a:pathLst>
                <a:path extrusionOk="0" h="2138" w="2497">
                  <a:moveTo>
                    <a:pt x="1074" y="1"/>
                  </a:moveTo>
                  <a:cubicBezTo>
                    <a:pt x="480" y="1"/>
                    <a:pt x="9" y="481"/>
                    <a:pt x="1" y="1066"/>
                  </a:cubicBezTo>
                  <a:cubicBezTo>
                    <a:pt x="1" y="1710"/>
                    <a:pt x="526" y="2138"/>
                    <a:pt x="1074" y="2138"/>
                  </a:cubicBezTo>
                  <a:cubicBezTo>
                    <a:pt x="1336" y="2138"/>
                    <a:pt x="1604" y="2040"/>
                    <a:pt x="1822" y="1822"/>
                  </a:cubicBezTo>
                  <a:cubicBezTo>
                    <a:pt x="2496"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42"/>
            <p:cNvSpPr/>
            <p:nvPr/>
          </p:nvSpPr>
          <p:spPr>
            <a:xfrm>
              <a:off x="4732475" y="172362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42"/>
            <p:cNvSpPr/>
            <p:nvPr/>
          </p:nvSpPr>
          <p:spPr>
            <a:xfrm>
              <a:off x="4732475" y="179985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42"/>
            <p:cNvSpPr/>
            <p:nvPr/>
          </p:nvSpPr>
          <p:spPr>
            <a:xfrm>
              <a:off x="4732475" y="1876050"/>
              <a:ext cx="62425" cy="53350"/>
            </a:xfrm>
            <a:custGeom>
              <a:rect b="b" l="l" r="r" t="t"/>
              <a:pathLst>
                <a:path extrusionOk="0" h="2134" w="2497">
                  <a:moveTo>
                    <a:pt x="1074" y="1"/>
                  </a:moveTo>
                  <a:cubicBezTo>
                    <a:pt x="480" y="1"/>
                    <a:pt x="9" y="472"/>
                    <a:pt x="1" y="1066"/>
                  </a:cubicBezTo>
                  <a:cubicBezTo>
                    <a:pt x="1" y="1709"/>
                    <a:pt x="526" y="2133"/>
                    <a:pt x="1075" y="2133"/>
                  </a:cubicBezTo>
                  <a:cubicBezTo>
                    <a:pt x="1336" y="2133"/>
                    <a:pt x="1604"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42"/>
            <p:cNvSpPr/>
            <p:nvPr/>
          </p:nvSpPr>
          <p:spPr>
            <a:xfrm>
              <a:off x="4732475" y="1952050"/>
              <a:ext cx="62425" cy="53450"/>
            </a:xfrm>
            <a:custGeom>
              <a:rect b="b" l="l" r="r" t="t"/>
              <a:pathLst>
                <a:path extrusionOk="0" h="2138" w="2497">
                  <a:moveTo>
                    <a:pt x="1074" y="1"/>
                  </a:moveTo>
                  <a:cubicBezTo>
                    <a:pt x="480" y="9"/>
                    <a:pt x="9" y="481"/>
                    <a:pt x="1" y="1074"/>
                  </a:cubicBezTo>
                  <a:cubicBezTo>
                    <a:pt x="1" y="1712"/>
                    <a:pt x="525" y="2138"/>
                    <a:pt x="1073" y="2138"/>
                  </a:cubicBezTo>
                  <a:cubicBezTo>
                    <a:pt x="1335" y="2138"/>
                    <a:pt x="1603" y="2040"/>
                    <a:pt x="1822" y="1822"/>
                  </a:cubicBezTo>
                  <a:cubicBezTo>
                    <a:pt x="2496"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42"/>
            <p:cNvSpPr/>
            <p:nvPr/>
          </p:nvSpPr>
          <p:spPr>
            <a:xfrm>
              <a:off x="4732475" y="2028275"/>
              <a:ext cx="62425" cy="53450"/>
            </a:xfrm>
            <a:custGeom>
              <a:rect b="b" l="l" r="r" t="t"/>
              <a:pathLst>
                <a:path extrusionOk="0" h="2138" w="2497">
                  <a:moveTo>
                    <a:pt x="1074" y="1"/>
                  </a:moveTo>
                  <a:cubicBezTo>
                    <a:pt x="480" y="1"/>
                    <a:pt x="9" y="480"/>
                    <a:pt x="1" y="1065"/>
                  </a:cubicBezTo>
                  <a:cubicBezTo>
                    <a:pt x="1" y="1709"/>
                    <a:pt x="526" y="2137"/>
                    <a:pt x="1074" y="2137"/>
                  </a:cubicBezTo>
                  <a:cubicBezTo>
                    <a:pt x="1336" y="2137"/>
                    <a:pt x="1604" y="2040"/>
                    <a:pt x="1822" y="1821"/>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42"/>
            <p:cNvSpPr/>
            <p:nvPr/>
          </p:nvSpPr>
          <p:spPr>
            <a:xfrm>
              <a:off x="4732475" y="210450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42"/>
            <p:cNvSpPr/>
            <p:nvPr/>
          </p:nvSpPr>
          <p:spPr>
            <a:xfrm>
              <a:off x="4732475" y="2180700"/>
              <a:ext cx="62425" cy="53350"/>
            </a:xfrm>
            <a:custGeom>
              <a:rect b="b" l="l" r="r" t="t"/>
              <a:pathLst>
                <a:path extrusionOk="0" h="2134" w="2497">
                  <a:moveTo>
                    <a:pt x="1074" y="1"/>
                  </a:moveTo>
                  <a:cubicBezTo>
                    <a:pt x="480" y="1"/>
                    <a:pt x="9" y="480"/>
                    <a:pt x="1" y="1066"/>
                  </a:cubicBezTo>
                  <a:cubicBezTo>
                    <a:pt x="1" y="1709"/>
                    <a:pt x="526" y="2133"/>
                    <a:pt x="1075" y="2133"/>
                  </a:cubicBezTo>
                  <a:cubicBezTo>
                    <a:pt x="1336" y="2133"/>
                    <a:pt x="1604"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42"/>
            <p:cNvSpPr/>
            <p:nvPr/>
          </p:nvSpPr>
          <p:spPr>
            <a:xfrm>
              <a:off x="4732475" y="2256925"/>
              <a:ext cx="62575" cy="53425"/>
            </a:xfrm>
            <a:custGeom>
              <a:rect b="b" l="l" r="r" t="t"/>
              <a:pathLst>
                <a:path extrusionOk="0" h="2137" w="2503">
                  <a:moveTo>
                    <a:pt x="1084" y="0"/>
                  </a:moveTo>
                  <a:cubicBezTo>
                    <a:pt x="1080" y="0"/>
                    <a:pt x="1077" y="0"/>
                    <a:pt x="1074" y="0"/>
                  </a:cubicBezTo>
                  <a:cubicBezTo>
                    <a:pt x="480" y="0"/>
                    <a:pt x="1" y="480"/>
                    <a:pt x="1" y="1065"/>
                  </a:cubicBezTo>
                  <a:cubicBezTo>
                    <a:pt x="1" y="1709"/>
                    <a:pt x="529" y="2137"/>
                    <a:pt x="1080" y="2137"/>
                  </a:cubicBezTo>
                  <a:cubicBezTo>
                    <a:pt x="1344" y="2137"/>
                    <a:pt x="1612" y="2039"/>
                    <a:pt x="1830" y="1821"/>
                  </a:cubicBezTo>
                  <a:cubicBezTo>
                    <a:pt x="2502" y="1149"/>
                    <a:pt x="2028" y="0"/>
                    <a:pt x="108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42"/>
            <p:cNvSpPr/>
            <p:nvPr/>
          </p:nvSpPr>
          <p:spPr>
            <a:xfrm>
              <a:off x="4732475" y="2333125"/>
              <a:ext cx="62425" cy="53450"/>
            </a:xfrm>
            <a:custGeom>
              <a:rect b="b" l="l" r="r" t="t"/>
              <a:pathLst>
                <a:path extrusionOk="0" h="2138" w="2497">
                  <a:moveTo>
                    <a:pt x="1074" y="1"/>
                  </a:moveTo>
                  <a:cubicBezTo>
                    <a:pt x="480" y="1"/>
                    <a:pt x="1" y="480"/>
                    <a:pt x="1" y="1066"/>
                  </a:cubicBezTo>
                  <a:cubicBezTo>
                    <a:pt x="1" y="1709"/>
                    <a:pt x="526" y="2137"/>
                    <a:pt x="1074" y="2137"/>
                  </a:cubicBezTo>
                  <a:cubicBezTo>
                    <a:pt x="1336" y="2137"/>
                    <a:pt x="1604" y="2040"/>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42"/>
            <p:cNvSpPr/>
            <p:nvPr/>
          </p:nvSpPr>
          <p:spPr>
            <a:xfrm>
              <a:off x="4351600" y="2256925"/>
              <a:ext cx="62575" cy="53425"/>
            </a:xfrm>
            <a:custGeom>
              <a:rect b="b" l="l" r="r" t="t"/>
              <a:pathLst>
                <a:path extrusionOk="0" h="2137" w="2503">
                  <a:moveTo>
                    <a:pt x="1084" y="0"/>
                  </a:moveTo>
                  <a:cubicBezTo>
                    <a:pt x="1081" y="0"/>
                    <a:pt x="1077" y="0"/>
                    <a:pt x="1074" y="0"/>
                  </a:cubicBezTo>
                  <a:cubicBezTo>
                    <a:pt x="481" y="0"/>
                    <a:pt x="9"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42"/>
            <p:cNvSpPr/>
            <p:nvPr/>
          </p:nvSpPr>
          <p:spPr>
            <a:xfrm>
              <a:off x="4351600" y="2485550"/>
              <a:ext cx="62425" cy="53300"/>
            </a:xfrm>
            <a:custGeom>
              <a:rect b="b" l="l" r="r" t="t"/>
              <a:pathLst>
                <a:path extrusionOk="0" h="2132" w="2497">
                  <a:moveTo>
                    <a:pt x="1074" y="1"/>
                  </a:moveTo>
                  <a:cubicBezTo>
                    <a:pt x="481" y="1"/>
                    <a:pt x="9" y="472"/>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42"/>
            <p:cNvSpPr/>
            <p:nvPr/>
          </p:nvSpPr>
          <p:spPr>
            <a:xfrm>
              <a:off x="4351600" y="2409350"/>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42"/>
            <p:cNvSpPr/>
            <p:nvPr/>
          </p:nvSpPr>
          <p:spPr>
            <a:xfrm>
              <a:off x="4351600" y="2333125"/>
              <a:ext cx="62425" cy="53450"/>
            </a:xfrm>
            <a:custGeom>
              <a:rect b="b" l="l" r="r" t="t"/>
              <a:pathLst>
                <a:path extrusionOk="0" h="2138" w="2497">
                  <a:moveTo>
                    <a:pt x="1074" y="1"/>
                  </a:moveTo>
                  <a:cubicBezTo>
                    <a:pt x="481" y="1"/>
                    <a:pt x="9" y="480"/>
                    <a:pt x="1" y="1066"/>
                  </a:cubicBezTo>
                  <a:cubicBezTo>
                    <a:pt x="1" y="1709"/>
                    <a:pt x="530" y="2137"/>
                    <a:pt x="1078" y="2137"/>
                  </a:cubicBezTo>
                  <a:cubicBezTo>
                    <a:pt x="1340" y="2137"/>
                    <a:pt x="1607"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42"/>
            <p:cNvSpPr/>
            <p:nvPr/>
          </p:nvSpPr>
          <p:spPr>
            <a:xfrm>
              <a:off x="4427825" y="2256925"/>
              <a:ext cx="62575" cy="53425"/>
            </a:xfrm>
            <a:custGeom>
              <a:rect b="b" l="l" r="r" t="t"/>
              <a:pathLst>
                <a:path extrusionOk="0" h="2137" w="2503">
                  <a:moveTo>
                    <a:pt x="1076" y="0"/>
                  </a:moveTo>
                  <a:cubicBezTo>
                    <a:pt x="1072" y="0"/>
                    <a:pt x="1069" y="0"/>
                    <a:pt x="1065" y="0"/>
                  </a:cubicBezTo>
                  <a:cubicBezTo>
                    <a:pt x="480" y="0"/>
                    <a:pt x="1" y="480"/>
                    <a:pt x="1" y="1065"/>
                  </a:cubicBezTo>
                  <a:cubicBezTo>
                    <a:pt x="1" y="1709"/>
                    <a:pt x="529" y="2137"/>
                    <a:pt x="1080" y="2137"/>
                  </a:cubicBezTo>
                  <a:cubicBezTo>
                    <a:pt x="1343" y="2137"/>
                    <a:pt x="1612" y="2039"/>
                    <a:pt x="1830" y="1821"/>
                  </a:cubicBezTo>
                  <a:cubicBezTo>
                    <a:pt x="2502" y="1149"/>
                    <a:pt x="2028"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42"/>
            <p:cNvSpPr/>
            <p:nvPr/>
          </p:nvSpPr>
          <p:spPr>
            <a:xfrm>
              <a:off x="4427825" y="2333125"/>
              <a:ext cx="62425" cy="53450"/>
            </a:xfrm>
            <a:custGeom>
              <a:rect b="b" l="l" r="r" t="t"/>
              <a:pathLst>
                <a:path extrusionOk="0" h="2138" w="2497">
                  <a:moveTo>
                    <a:pt x="1065" y="1"/>
                  </a:moveTo>
                  <a:cubicBezTo>
                    <a:pt x="480" y="1"/>
                    <a:pt x="1"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42"/>
            <p:cNvSpPr/>
            <p:nvPr/>
          </p:nvSpPr>
          <p:spPr>
            <a:xfrm>
              <a:off x="45040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42"/>
            <p:cNvSpPr/>
            <p:nvPr/>
          </p:nvSpPr>
          <p:spPr>
            <a:xfrm>
              <a:off x="450405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42"/>
            <p:cNvSpPr/>
            <p:nvPr/>
          </p:nvSpPr>
          <p:spPr>
            <a:xfrm>
              <a:off x="4504050"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42"/>
            <p:cNvSpPr/>
            <p:nvPr/>
          </p:nvSpPr>
          <p:spPr>
            <a:xfrm>
              <a:off x="4504050"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42"/>
            <p:cNvSpPr/>
            <p:nvPr/>
          </p:nvSpPr>
          <p:spPr>
            <a:xfrm>
              <a:off x="4504050" y="1876050"/>
              <a:ext cx="62200" cy="53350"/>
            </a:xfrm>
            <a:custGeom>
              <a:rect b="b" l="l" r="r" t="t"/>
              <a:pathLst>
                <a:path extrusionOk="0" h="2134" w="2488">
                  <a:moveTo>
                    <a:pt x="1065" y="1"/>
                  </a:moveTo>
                  <a:cubicBezTo>
                    <a:pt x="480" y="1"/>
                    <a:pt x="0" y="472"/>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42"/>
            <p:cNvSpPr/>
            <p:nvPr/>
          </p:nvSpPr>
          <p:spPr>
            <a:xfrm>
              <a:off x="4504050"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42"/>
            <p:cNvSpPr/>
            <p:nvPr/>
          </p:nvSpPr>
          <p:spPr>
            <a:xfrm>
              <a:off x="4504050"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42"/>
            <p:cNvSpPr/>
            <p:nvPr/>
          </p:nvSpPr>
          <p:spPr>
            <a:xfrm>
              <a:off x="4504050" y="21045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42"/>
            <p:cNvSpPr/>
            <p:nvPr/>
          </p:nvSpPr>
          <p:spPr>
            <a:xfrm>
              <a:off x="4504050" y="2180700"/>
              <a:ext cx="62200" cy="53350"/>
            </a:xfrm>
            <a:custGeom>
              <a:rect b="b" l="l" r="r" t="t"/>
              <a:pathLst>
                <a:path extrusionOk="0" h="2134" w="2488">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42"/>
            <p:cNvSpPr/>
            <p:nvPr/>
          </p:nvSpPr>
          <p:spPr>
            <a:xfrm>
              <a:off x="4504050" y="2256925"/>
              <a:ext cx="62350" cy="53425"/>
            </a:xfrm>
            <a:custGeom>
              <a:rect b="b" l="l" r="r" t="t"/>
              <a:pathLst>
                <a:path extrusionOk="0" h="2137" w="2494">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42"/>
            <p:cNvSpPr/>
            <p:nvPr/>
          </p:nvSpPr>
          <p:spPr>
            <a:xfrm>
              <a:off x="4504050"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42"/>
            <p:cNvSpPr/>
            <p:nvPr/>
          </p:nvSpPr>
          <p:spPr>
            <a:xfrm>
              <a:off x="4504050" y="240935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42"/>
            <p:cNvSpPr/>
            <p:nvPr/>
          </p:nvSpPr>
          <p:spPr>
            <a:xfrm>
              <a:off x="4580250"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42"/>
            <p:cNvSpPr/>
            <p:nvPr/>
          </p:nvSpPr>
          <p:spPr>
            <a:xfrm>
              <a:off x="4580250" y="164740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42"/>
            <p:cNvSpPr/>
            <p:nvPr/>
          </p:nvSpPr>
          <p:spPr>
            <a:xfrm>
              <a:off x="458025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42"/>
            <p:cNvSpPr/>
            <p:nvPr/>
          </p:nvSpPr>
          <p:spPr>
            <a:xfrm>
              <a:off x="4580250"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42"/>
            <p:cNvSpPr/>
            <p:nvPr/>
          </p:nvSpPr>
          <p:spPr>
            <a:xfrm>
              <a:off x="4580250" y="1876050"/>
              <a:ext cx="62225" cy="53275"/>
            </a:xfrm>
            <a:custGeom>
              <a:rect b="b" l="l" r="r" t="t"/>
              <a:pathLst>
                <a:path extrusionOk="0" h="2131" w="2489">
                  <a:moveTo>
                    <a:pt x="1066" y="1"/>
                  </a:moveTo>
                  <a:cubicBezTo>
                    <a:pt x="480" y="1"/>
                    <a:pt x="1" y="472"/>
                    <a:pt x="1" y="1066"/>
                  </a:cubicBezTo>
                  <a:cubicBezTo>
                    <a:pt x="1" y="1707"/>
                    <a:pt x="523" y="2131"/>
                    <a:pt x="1070" y="2131"/>
                  </a:cubicBezTo>
                  <a:cubicBezTo>
                    <a:pt x="1333" y="2131"/>
                    <a:pt x="1602" y="2033"/>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42"/>
            <p:cNvSpPr/>
            <p:nvPr/>
          </p:nvSpPr>
          <p:spPr>
            <a:xfrm>
              <a:off x="4580250"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7" name="Google Shape;1257;p42"/>
            <p:cNvSpPr/>
            <p:nvPr/>
          </p:nvSpPr>
          <p:spPr>
            <a:xfrm>
              <a:off x="4580250" y="2028275"/>
              <a:ext cx="62225" cy="53450"/>
            </a:xfrm>
            <a:custGeom>
              <a:rect b="b" l="l" r="r" t="t"/>
              <a:pathLst>
                <a:path extrusionOk="0" h="2138" w="2489">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42"/>
            <p:cNvSpPr/>
            <p:nvPr/>
          </p:nvSpPr>
          <p:spPr>
            <a:xfrm>
              <a:off x="4580250"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42"/>
            <p:cNvSpPr/>
            <p:nvPr/>
          </p:nvSpPr>
          <p:spPr>
            <a:xfrm>
              <a:off x="4580250"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42"/>
            <p:cNvSpPr/>
            <p:nvPr/>
          </p:nvSpPr>
          <p:spPr>
            <a:xfrm>
              <a:off x="4580250" y="2256925"/>
              <a:ext cx="62350" cy="53425"/>
            </a:xfrm>
            <a:custGeom>
              <a:rect b="b" l="l" r="r" t="t"/>
              <a:pathLst>
                <a:path extrusionOk="0" h="2137" w="2494">
                  <a:moveTo>
                    <a:pt x="1076" y="0"/>
                  </a:moveTo>
                  <a:cubicBezTo>
                    <a:pt x="1072" y="0"/>
                    <a:pt x="1069" y="0"/>
                    <a:pt x="1066" y="0"/>
                  </a:cubicBezTo>
                  <a:cubicBezTo>
                    <a:pt x="480" y="0"/>
                    <a:pt x="1" y="480"/>
                    <a:pt x="1" y="1065"/>
                  </a:cubicBezTo>
                  <a:cubicBezTo>
                    <a:pt x="1" y="1709"/>
                    <a:pt x="529" y="2137"/>
                    <a:pt x="1078" y="2137"/>
                  </a:cubicBezTo>
                  <a:cubicBezTo>
                    <a:pt x="1340" y="2137"/>
                    <a:pt x="1606"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42"/>
            <p:cNvSpPr/>
            <p:nvPr/>
          </p:nvSpPr>
          <p:spPr>
            <a:xfrm>
              <a:off x="4580250" y="2333125"/>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42"/>
            <p:cNvSpPr/>
            <p:nvPr/>
          </p:nvSpPr>
          <p:spPr>
            <a:xfrm>
              <a:off x="4580250"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42"/>
            <p:cNvSpPr/>
            <p:nvPr/>
          </p:nvSpPr>
          <p:spPr>
            <a:xfrm>
              <a:off x="4656475" y="1571400"/>
              <a:ext cx="62200" cy="53250"/>
            </a:xfrm>
            <a:custGeom>
              <a:rect b="b" l="l" r="r" t="t"/>
              <a:pathLst>
                <a:path extrusionOk="0" h="2130" w="2488">
                  <a:moveTo>
                    <a:pt x="1065" y="1"/>
                  </a:moveTo>
                  <a:cubicBezTo>
                    <a:pt x="472" y="1"/>
                    <a:pt x="0" y="472"/>
                    <a:pt x="0" y="1066"/>
                  </a:cubicBezTo>
                  <a:cubicBezTo>
                    <a:pt x="0" y="1703"/>
                    <a:pt x="525" y="2129"/>
                    <a:pt x="1070" y="2129"/>
                  </a:cubicBezTo>
                  <a:cubicBezTo>
                    <a:pt x="1331" y="2129"/>
                    <a:pt x="1597" y="2032"/>
                    <a:pt x="1813"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42"/>
            <p:cNvSpPr/>
            <p:nvPr/>
          </p:nvSpPr>
          <p:spPr>
            <a:xfrm>
              <a:off x="4656475" y="1647400"/>
              <a:ext cx="62200" cy="53450"/>
            </a:xfrm>
            <a:custGeom>
              <a:rect b="b" l="l" r="r" t="t"/>
              <a:pathLst>
                <a:path extrusionOk="0" h="2138" w="2488">
                  <a:moveTo>
                    <a:pt x="1065" y="1"/>
                  </a:moveTo>
                  <a:cubicBezTo>
                    <a:pt x="472" y="9"/>
                    <a:pt x="0" y="481"/>
                    <a:pt x="0" y="1066"/>
                  </a:cubicBezTo>
                  <a:cubicBezTo>
                    <a:pt x="0" y="1710"/>
                    <a:pt x="525" y="2138"/>
                    <a:pt x="1071" y="2138"/>
                  </a:cubicBezTo>
                  <a:cubicBezTo>
                    <a:pt x="1332" y="2138"/>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42"/>
            <p:cNvSpPr/>
            <p:nvPr/>
          </p:nvSpPr>
          <p:spPr>
            <a:xfrm>
              <a:off x="4656475" y="172362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42"/>
            <p:cNvSpPr/>
            <p:nvPr/>
          </p:nvSpPr>
          <p:spPr>
            <a:xfrm>
              <a:off x="4656475" y="179985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42"/>
            <p:cNvSpPr/>
            <p:nvPr/>
          </p:nvSpPr>
          <p:spPr>
            <a:xfrm>
              <a:off x="4656475" y="1876050"/>
              <a:ext cx="62200" cy="53275"/>
            </a:xfrm>
            <a:custGeom>
              <a:rect b="b" l="l" r="r" t="t"/>
              <a:pathLst>
                <a:path extrusionOk="0" h="2131" w="2488">
                  <a:moveTo>
                    <a:pt x="1065" y="1"/>
                  </a:moveTo>
                  <a:cubicBezTo>
                    <a:pt x="472" y="1"/>
                    <a:pt x="0" y="472"/>
                    <a:pt x="0" y="1066"/>
                  </a:cubicBezTo>
                  <a:cubicBezTo>
                    <a:pt x="0" y="1707"/>
                    <a:pt x="522" y="2131"/>
                    <a:pt x="1067" y="2131"/>
                  </a:cubicBezTo>
                  <a:cubicBezTo>
                    <a:pt x="1329" y="2131"/>
                    <a:pt x="1596" y="2033"/>
                    <a:pt x="1813"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42"/>
            <p:cNvSpPr/>
            <p:nvPr/>
          </p:nvSpPr>
          <p:spPr>
            <a:xfrm>
              <a:off x="4656475" y="1952050"/>
              <a:ext cx="62200" cy="53450"/>
            </a:xfrm>
            <a:custGeom>
              <a:rect b="b" l="l" r="r" t="t"/>
              <a:pathLst>
                <a:path extrusionOk="0" h="2138" w="2488">
                  <a:moveTo>
                    <a:pt x="1065" y="1"/>
                  </a:moveTo>
                  <a:cubicBezTo>
                    <a:pt x="472" y="9"/>
                    <a:pt x="0" y="481"/>
                    <a:pt x="0" y="1074"/>
                  </a:cubicBezTo>
                  <a:cubicBezTo>
                    <a:pt x="0" y="1712"/>
                    <a:pt x="525" y="2138"/>
                    <a:pt x="1070" y="2138"/>
                  </a:cubicBezTo>
                  <a:cubicBezTo>
                    <a:pt x="1331" y="2138"/>
                    <a:pt x="1597" y="2040"/>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42"/>
            <p:cNvSpPr/>
            <p:nvPr/>
          </p:nvSpPr>
          <p:spPr>
            <a:xfrm>
              <a:off x="4656475" y="2028275"/>
              <a:ext cx="62200" cy="53450"/>
            </a:xfrm>
            <a:custGeom>
              <a:rect b="b" l="l" r="r" t="t"/>
              <a:pathLst>
                <a:path extrusionOk="0" h="2138" w="2488">
                  <a:moveTo>
                    <a:pt x="1065" y="1"/>
                  </a:moveTo>
                  <a:cubicBezTo>
                    <a:pt x="472" y="1"/>
                    <a:pt x="0" y="480"/>
                    <a:pt x="0" y="1065"/>
                  </a:cubicBezTo>
                  <a:cubicBezTo>
                    <a:pt x="0" y="1709"/>
                    <a:pt x="525" y="2137"/>
                    <a:pt x="1071" y="2137"/>
                  </a:cubicBezTo>
                  <a:cubicBezTo>
                    <a:pt x="1332" y="2137"/>
                    <a:pt x="1598" y="2040"/>
                    <a:pt x="1813"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42"/>
            <p:cNvSpPr/>
            <p:nvPr/>
          </p:nvSpPr>
          <p:spPr>
            <a:xfrm>
              <a:off x="4656475" y="210450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42"/>
            <p:cNvSpPr/>
            <p:nvPr/>
          </p:nvSpPr>
          <p:spPr>
            <a:xfrm>
              <a:off x="4656475" y="2180700"/>
              <a:ext cx="62200" cy="53350"/>
            </a:xfrm>
            <a:custGeom>
              <a:rect b="b" l="l" r="r" t="t"/>
              <a:pathLst>
                <a:path extrusionOk="0" h="2134" w="2488">
                  <a:moveTo>
                    <a:pt x="1065" y="1"/>
                  </a:moveTo>
                  <a:cubicBezTo>
                    <a:pt x="472" y="1"/>
                    <a:pt x="0" y="480"/>
                    <a:pt x="0" y="1066"/>
                  </a:cubicBezTo>
                  <a:cubicBezTo>
                    <a:pt x="0" y="1709"/>
                    <a:pt x="525" y="2133"/>
                    <a:pt x="1072"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42"/>
            <p:cNvSpPr/>
            <p:nvPr/>
          </p:nvSpPr>
          <p:spPr>
            <a:xfrm>
              <a:off x="4656475" y="2256925"/>
              <a:ext cx="62350" cy="53425"/>
            </a:xfrm>
            <a:custGeom>
              <a:rect b="b" l="l" r="r" t="t"/>
              <a:pathLst>
                <a:path extrusionOk="0" h="2137" w="2494">
                  <a:moveTo>
                    <a:pt x="1075" y="0"/>
                  </a:moveTo>
                  <a:cubicBezTo>
                    <a:pt x="1072" y="0"/>
                    <a:pt x="1068" y="0"/>
                    <a:pt x="1065" y="0"/>
                  </a:cubicBezTo>
                  <a:cubicBezTo>
                    <a:pt x="472" y="0"/>
                    <a:pt x="0" y="480"/>
                    <a:pt x="0" y="1065"/>
                  </a:cubicBezTo>
                  <a:cubicBezTo>
                    <a:pt x="0" y="1709"/>
                    <a:pt x="525" y="2137"/>
                    <a:pt x="1074" y="2137"/>
                  </a:cubicBezTo>
                  <a:cubicBezTo>
                    <a:pt x="1336" y="2137"/>
                    <a:pt x="1603"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42"/>
            <p:cNvSpPr/>
            <p:nvPr/>
          </p:nvSpPr>
          <p:spPr>
            <a:xfrm>
              <a:off x="4656475" y="2333125"/>
              <a:ext cx="62200" cy="53450"/>
            </a:xfrm>
            <a:custGeom>
              <a:rect b="b" l="l" r="r" t="t"/>
              <a:pathLst>
                <a:path extrusionOk="0" h="2138" w="2488">
                  <a:moveTo>
                    <a:pt x="1065" y="1"/>
                  </a:moveTo>
                  <a:cubicBezTo>
                    <a:pt x="472" y="1"/>
                    <a:pt x="0" y="480"/>
                    <a:pt x="0" y="1066"/>
                  </a:cubicBezTo>
                  <a:cubicBezTo>
                    <a:pt x="0" y="1709"/>
                    <a:pt x="525" y="2137"/>
                    <a:pt x="1071" y="2137"/>
                  </a:cubicBezTo>
                  <a:cubicBezTo>
                    <a:pt x="1332" y="2137"/>
                    <a:pt x="1598"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42"/>
            <p:cNvSpPr/>
            <p:nvPr/>
          </p:nvSpPr>
          <p:spPr>
            <a:xfrm>
              <a:off x="4656475" y="2409350"/>
              <a:ext cx="62200" cy="53350"/>
            </a:xfrm>
            <a:custGeom>
              <a:rect b="b" l="l" r="r" t="t"/>
              <a:pathLst>
                <a:path extrusionOk="0" h="2134"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42"/>
            <p:cNvSpPr/>
            <p:nvPr/>
          </p:nvSpPr>
          <p:spPr>
            <a:xfrm>
              <a:off x="4732475" y="2409350"/>
              <a:ext cx="62425" cy="53350"/>
            </a:xfrm>
            <a:custGeom>
              <a:rect b="b" l="l" r="r" t="t"/>
              <a:pathLst>
                <a:path extrusionOk="0" h="2134"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42"/>
            <p:cNvSpPr/>
            <p:nvPr/>
          </p:nvSpPr>
          <p:spPr>
            <a:xfrm>
              <a:off x="4732475" y="2485550"/>
              <a:ext cx="62425" cy="53300"/>
            </a:xfrm>
            <a:custGeom>
              <a:rect b="b" l="l" r="r" t="t"/>
              <a:pathLst>
                <a:path extrusionOk="0" h="2132" w="2497">
                  <a:moveTo>
                    <a:pt x="1074" y="1"/>
                  </a:moveTo>
                  <a:cubicBezTo>
                    <a:pt x="480" y="1"/>
                    <a:pt x="1" y="472"/>
                    <a:pt x="1" y="1066"/>
                  </a:cubicBezTo>
                  <a:cubicBezTo>
                    <a:pt x="1" y="1708"/>
                    <a:pt x="526" y="2131"/>
                    <a:pt x="1073" y="2131"/>
                  </a:cubicBezTo>
                  <a:cubicBezTo>
                    <a:pt x="1337" y="2131"/>
                    <a:pt x="1605" y="2033"/>
                    <a:pt x="1822" y="1814"/>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42"/>
            <p:cNvSpPr/>
            <p:nvPr/>
          </p:nvSpPr>
          <p:spPr>
            <a:xfrm>
              <a:off x="4808700" y="149520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42"/>
            <p:cNvSpPr/>
            <p:nvPr/>
          </p:nvSpPr>
          <p:spPr>
            <a:xfrm>
              <a:off x="4808700" y="1571400"/>
              <a:ext cx="62400" cy="53250"/>
            </a:xfrm>
            <a:custGeom>
              <a:rect b="b" l="l" r="r" t="t"/>
              <a:pathLst>
                <a:path extrusionOk="0" h="2130" w="2496">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42"/>
            <p:cNvSpPr/>
            <p:nvPr/>
          </p:nvSpPr>
          <p:spPr>
            <a:xfrm>
              <a:off x="4808700" y="1647400"/>
              <a:ext cx="62400" cy="53450"/>
            </a:xfrm>
            <a:custGeom>
              <a:rect b="b" l="l" r="r" t="t"/>
              <a:pathLst>
                <a:path extrusionOk="0" h="2138" w="2496">
                  <a:moveTo>
                    <a:pt x="1065" y="1"/>
                  </a:moveTo>
                  <a:cubicBezTo>
                    <a:pt x="480" y="9"/>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42"/>
            <p:cNvSpPr/>
            <p:nvPr/>
          </p:nvSpPr>
          <p:spPr>
            <a:xfrm>
              <a:off x="4808700" y="172362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42"/>
            <p:cNvSpPr/>
            <p:nvPr/>
          </p:nvSpPr>
          <p:spPr>
            <a:xfrm>
              <a:off x="4808700" y="179985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42"/>
            <p:cNvSpPr/>
            <p:nvPr/>
          </p:nvSpPr>
          <p:spPr>
            <a:xfrm>
              <a:off x="4808700" y="1876050"/>
              <a:ext cx="62400" cy="53275"/>
            </a:xfrm>
            <a:custGeom>
              <a:rect b="b" l="l" r="r" t="t"/>
              <a:pathLst>
                <a:path extrusionOk="0" h="2131" w="2496">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42"/>
            <p:cNvSpPr/>
            <p:nvPr/>
          </p:nvSpPr>
          <p:spPr>
            <a:xfrm>
              <a:off x="4808700" y="1952050"/>
              <a:ext cx="62400" cy="53450"/>
            </a:xfrm>
            <a:custGeom>
              <a:rect b="b" l="l" r="r" t="t"/>
              <a:pathLst>
                <a:path extrusionOk="0" h="2138" w="2496">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42"/>
            <p:cNvSpPr/>
            <p:nvPr/>
          </p:nvSpPr>
          <p:spPr>
            <a:xfrm>
              <a:off x="4808700" y="2028275"/>
              <a:ext cx="62400" cy="53450"/>
            </a:xfrm>
            <a:custGeom>
              <a:rect b="b" l="l" r="r" t="t"/>
              <a:pathLst>
                <a:path extrusionOk="0" h="2138" w="2496">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42"/>
            <p:cNvSpPr/>
            <p:nvPr/>
          </p:nvSpPr>
          <p:spPr>
            <a:xfrm>
              <a:off x="4808700" y="210450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42"/>
            <p:cNvSpPr/>
            <p:nvPr/>
          </p:nvSpPr>
          <p:spPr>
            <a:xfrm>
              <a:off x="4808700" y="2180700"/>
              <a:ext cx="62400" cy="53350"/>
            </a:xfrm>
            <a:custGeom>
              <a:rect b="b" l="l" r="r" t="t"/>
              <a:pathLst>
                <a:path extrusionOk="0" h="2134" w="2496">
                  <a:moveTo>
                    <a:pt x="1065" y="1"/>
                  </a:moveTo>
                  <a:cubicBezTo>
                    <a:pt x="480" y="1"/>
                    <a:pt x="0" y="480"/>
                    <a:pt x="0" y="1066"/>
                  </a:cubicBezTo>
                  <a:cubicBezTo>
                    <a:pt x="0" y="1709"/>
                    <a:pt x="525"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42"/>
            <p:cNvSpPr/>
            <p:nvPr/>
          </p:nvSpPr>
          <p:spPr>
            <a:xfrm>
              <a:off x="4808700" y="2256925"/>
              <a:ext cx="62550" cy="53425"/>
            </a:xfrm>
            <a:custGeom>
              <a:rect b="b" l="l" r="r" t="t"/>
              <a:pathLst>
                <a:path extrusionOk="0" h="2137" w="2502">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42"/>
            <p:cNvSpPr/>
            <p:nvPr/>
          </p:nvSpPr>
          <p:spPr>
            <a:xfrm>
              <a:off x="4808700" y="2333125"/>
              <a:ext cx="62400" cy="53450"/>
            </a:xfrm>
            <a:custGeom>
              <a:rect b="b" l="l" r="r" t="t"/>
              <a:pathLst>
                <a:path extrusionOk="0" h="2138" w="2496">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42"/>
            <p:cNvSpPr/>
            <p:nvPr/>
          </p:nvSpPr>
          <p:spPr>
            <a:xfrm>
              <a:off x="4808700" y="2409350"/>
              <a:ext cx="62400" cy="53350"/>
            </a:xfrm>
            <a:custGeom>
              <a:rect b="b" l="l" r="r" t="t"/>
              <a:pathLst>
                <a:path extrusionOk="0" h="2134"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42"/>
            <p:cNvSpPr/>
            <p:nvPr/>
          </p:nvSpPr>
          <p:spPr>
            <a:xfrm>
              <a:off x="4808700" y="2485550"/>
              <a:ext cx="62400" cy="53300"/>
            </a:xfrm>
            <a:custGeom>
              <a:rect b="b" l="l" r="r" t="t"/>
              <a:pathLst>
                <a:path extrusionOk="0" h="2132" w="2496">
                  <a:moveTo>
                    <a:pt x="1065" y="1"/>
                  </a:moveTo>
                  <a:cubicBezTo>
                    <a:pt x="480" y="1"/>
                    <a:pt x="0" y="480"/>
                    <a:pt x="0" y="1066"/>
                  </a:cubicBezTo>
                  <a:cubicBezTo>
                    <a:pt x="0" y="1708"/>
                    <a:pt x="522" y="2131"/>
                    <a:pt x="1069" y="2131"/>
                  </a:cubicBezTo>
                  <a:cubicBezTo>
                    <a:pt x="1333" y="2131"/>
                    <a:pt x="1602" y="2033"/>
                    <a:pt x="1821" y="1814"/>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42"/>
            <p:cNvSpPr/>
            <p:nvPr/>
          </p:nvSpPr>
          <p:spPr>
            <a:xfrm>
              <a:off x="488490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42"/>
            <p:cNvSpPr/>
            <p:nvPr/>
          </p:nvSpPr>
          <p:spPr>
            <a:xfrm>
              <a:off x="4884900" y="1571400"/>
              <a:ext cx="62225" cy="53250"/>
            </a:xfrm>
            <a:custGeom>
              <a:rect b="b" l="l" r="r" t="t"/>
              <a:pathLst>
                <a:path extrusionOk="0" h="2130" w="2489">
                  <a:moveTo>
                    <a:pt x="1066" y="1"/>
                  </a:moveTo>
                  <a:cubicBezTo>
                    <a:pt x="480" y="1"/>
                    <a:pt x="1" y="472"/>
                    <a:pt x="1" y="1066"/>
                  </a:cubicBezTo>
                  <a:cubicBezTo>
                    <a:pt x="1" y="1703"/>
                    <a:pt x="525" y="2129"/>
                    <a:pt x="1073" y="2129"/>
                  </a:cubicBezTo>
                  <a:cubicBezTo>
                    <a:pt x="1336" y="2129"/>
                    <a:pt x="1603" y="2032"/>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42"/>
            <p:cNvSpPr/>
            <p:nvPr/>
          </p:nvSpPr>
          <p:spPr>
            <a:xfrm>
              <a:off x="4884900" y="164740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42"/>
            <p:cNvSpPr/>
            <p:nvPr/>
          </p:nvSpPr>
          <p:spPr>
            <a:xfrm>
              <a:off x="488490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42"/>
            <p:cNvSpPr/>
            <p:nvPr/>
          </p:nvSpPr>
          <p:spPr>
            <a:xfrm>
              <a:off x="4884900"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42"/>
            <p:cNvSpPr/>
            <p:nvPr/>
          </p:nvSpPr>
          <p:spPr>
            <a:xfrm>
              <a:off x="4884900" y="1876050"/>
              <a:ext cx="62225" cy="53350"/>
            </a:xfrm>
            <a:custGeom>
              <a:rect b="b" l="l" r="r" t="t"/>
              <a:pathLst>
                <a:path extrusionOk="0" h="2134" w="2489">
                  <a:moveTo>
                    <a:pt x="1066" y="1"/>
                  </a:moveTo>
                  <a:cubicBezTo>
                    <a:pt x="480" y="1"/>
                    <a:pt x="1" y="472"/>
                    <a:pt x="1" y="1066"/>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42"/>
            <p:cNvSpPr/>
            <p:nvPr/>
          </p:nvSpPr>
          <p:spPr>
            <a:xfrm>
              <a:off x="4884900" y="1952050"/>
              <a:ext cx="62225" cy="53450"/>
            </a:xfrm>
            <a:custGeom>
              <a:rect b="b" l="l" r="r" t="t"/>
              <a:pathLst>
                <a:path extrusionOk="0" h="2138" w="2489">
                  <a:moveTo>
                    <a:pt x="1066" y="1"/>
                  </a:moveTo>
                  <a:cubicBezTo>
                    <a:pt x="480" y="9"/>
                    <a:pt x="1" y="481"/>
                    <a:pt x="1" y="1074"/>
                  </a:cubicBezTo>
                  <a:cubicBezTo>
                    <a:pt x="1" y="1712"/>
                    <a:pt x="525" y="2138"/>
                    <a:pt x="1073" y="2138"/>
                  </a:cubicBezTo>
                  <a:cubicBezTo>
                    <a:pt x="1336" y="2138"/>
                    <a:pt x="1603"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42"/>
            <p:cNvSpPr/>
            <p:nvPr/>
          </p:nvSpPr>
          <p:spPr>
            <a:xfrm>
              <a:off x="4884900" y="2028275"/>
              <a:ext cx="62225" cy="53450"/>
            </a:xfrm>
            <a:custGeom>
              <a:rect b="b" l="l" r="r" t="t"/>
              <a:pathLst>
                <a:path extrusionOk="0" h="2138" w="2489">
                  <a:moveTo>
                    <a:pt x="1066" y="1"/>
                  </a:moveTo>
                  <a:cubicBezTo>
                    <a:pt x="480" y="1"/>
                    <a:pt x="1" y="480"/>
                    <a:pt x="1" y="1065"/>
                  </a:cubicBezTo>
                  <a:cubicBezTo>
                    <a:pt x="1" y="1709"/>
                    <a:pt x="526" y="2137"/>
                    <a:pt x="1074" y="2137"/>
                  </a:cubicBezTo>
                  <a:cubicBezTo>
                    <a:pt x="1336" y="2137"/>
                    <a:pt x="1604" y="2040"/>
                    <a:pt x="1822" y="1821"/>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42"/>
            <p:cNvSpPr/>
            <p:nvPr/>
          </p:nvSpPr>
          <p:spPr>
            <a:xfrm>
              <a:off x="4884900"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42"/>
            <p:cNvSpPr/>
            <p:nvPr/>
          </p:nvSpPr>
          <p:spPr>
            <a:xfrm>
              <a:off x="4884900"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42"/>
            <p:cNvSpPr/>
            <p:nvPr/>
          </p:nvSpPr>
          <p:spPr>
            <a:xfrm>
              <a:off x="4884900" y="2256925"/>
              <a:ext cx="62375" cy="53425"/>
            </a:xfrm>
            <a:custGeom>
              <a:rect b="b" l="l" r="r" t="t"/>
              <a:pathLst>
                <a:path extrusionOk="0" h="2137" w="2495">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42"/>
            <p:cNvSpPr/>
            <p:nvPr/>
          </p:nvSpPr>
          <p:spPr>
            <a:xfrm>
              <a:off x="4884900" y="2333125"/>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42"/>
            <p:cNvSpPr/>
            <p:nvPr/>
          </p:nvSpPr>
          <p:spPr>
            <a:xfrm>
              <a:off x="4884900"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42"/>
            <p:cNvSpPr/>
            <p:nvPr/>
          </p:nvSpPr>
          <p:spPr>
            <a:xfrm>
              <a:off x="4884900" y="2485550"/>
              <a:ext cx="62225" cy="53300"/>
            </a:xfrm>
            <a:custGeom>
              <a:rect b="b" l="l" r="r" t="t"/>
              <a:pathLst>
                <a:path extrusionOk="0" h="2132" w="2489">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42"/>
            <p:cNvSpPr/>
            <p:nvPr/>
          </p:nvSpPr>
          <p:spPr>
            <a:xfrm>
              <a:off x="4884900" y="2561575"/>
              <a:ext cx="62225" cy="53425"/>
            </a:xfrm>
            <a:custGeom>
              <a:rect b="b" l="l" r="r" t="t"/>
              <a:pathLst>
                <a:path extrusionOk="0" h="2137" w="2489">
                  <a:moveTo>
                    <a:pt x="1066" y="0"/>
                  </a:moveTo>
                  <a:cubicBezTo>
                    <a:pt x="480" y="8"/>
                    <a:pt x="1" y="480"/>
                    <a:pt x="1" y="1073"/>
                  </a:cubicBezTo>
                  <a:cubicBezTo>
                    <a:pt x="1" y="1711"/>
                    <a:pt x="525" y="2137"/>
                    <a:pt x="1073" y="2137"/>
                  </a:cubicBezTo>
                  <a:cubicBezTo>
                    <a:pt x="1336" y="2137"/>
                    <a:pt x="1603" y="2039"/>
                    <a:pt x="1822" y="1821"/>
                  </a:cubicBezTo>
                  <a:cubicBezTo>
                    <a:pt x="2488"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42"/>
            <p:cNvSpPr/>
            <p:nvPr/>
          </p:nvSpPr>
          <p:spPr>
            <a:xfrm>
              <a:off x="4961125"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42"/>
            <p:cNvSpPr/>
            <p:nvPr/>
          </p:nvSpPr>
          <p:spPr>
            <a:xfrm>
              <a:off x="4961125"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42"/>
            <p:cNvSpPr/>
            <p:nvPr/>
          </p:nvSpPr>
          <p:spPr>
            <a:xfrm>
              <a:off x="4961125" y="17236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42"/>
            <p:cNvSpPr/>
            <p:nvPr/>
          </p:nvSpPr>
          <p:spPr>
            <a:xfrm>
              <a:off x="4961125" y="179985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42"/>
            <p:cNvSpPr/>
            <p:nvPr/>
          </p:nvSpPr>
          <p:spPr>
            <a:xfrm>
              <a:off x="4961125" y="1876050"/>
              <a:ext cx="62200" cy="53275"/>
            </a:xfrm>
            <a:custGeom>
              <a:rect b="b" l="l" r="r" t="t"/>
              <a:pathLst>
                <a:path extrusionOk="0" h="2131" w="2488">
                  <a:moveTo>
                    <a:pt x="1065" y="1"/>
                  </a:moveTo>
                  <a:cubicBezTo>
                    <a:pt x="480" y="1"/>
                    <a:pt x="0" y="472"/>
                    <a:pt x="0" y="1066"/>
                  </a:cubicBezTo>
                  <a:cubicBezTo>
                    <a:pt x="0" y="1707"/>
                    <a:pt x="522" y="2131"/>
                    <a:pt x="1069" y="2131"/>
                  </a:cubicBezTo>
                  <a:cubicBezTo>
                    <a:pt x="1333" y="2131"/>
                    <a:pt x="1602" y="2033"/>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42"/>
            <p:cNvSpPr/>
            <p:nvPr/>
          </p:nvSpPr>
          <p:spPr>
            <a:xfrm>
              <a:off x="4961125" y="1952050"/>
              <a:ext cx="62200" cy="53450"/>
            </a:xfrm>
            <a:custGeom>
              <a:rect b="b" l="l" r="r" t="t"/>
              <a:pathLst>
                <a:path extrusionOk="0" h="2138" w="2488">
                  <a:moveTo>
                    <a:pt x="1065" y="1"/>
                  </a:moveTo>
                  <a:cubicBezTo>
                    <a:pt x="480" y="9"/>
                    <a:pt x="0" y="481"/>
                    <a:pt x="0" y="1074"/>
                  </a:cubicBezTo>
                  <a:cubicBezTo>
                    <a:pt x="0" y="1712"/>
                    <a:pt x="525" y="2138"/>
                    <a:pt x="1073" y="2138"/>
                  </a:cubicBezTo>
                  <a:cubicBezTo>
                    <a:pt x="1335" y="2138"/>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42"/>
            <p:cNvSpPr/>
            <p:nvPr/>
          </p:nvSpPr>
          <p:spPr>
            <a:xfrm>
              <a:off x="4961125" y="2028275"/>
              <a:ext cx="62200" cy="53450"/>
            </a:xfrm>
            <a:custGeom>
              <a:rect b="b" l="l" r="r" t="t"/>
              <a:pathLst>
                <a:path extrusionOk="0" h="2138" w="2488">
                  <a:moveTo>
                    <a:pt x="1065" y="1"/>
                  </a:moveTo>
                  <a:cubicBezTo>
                    <a:pt x="480" y="1"/>
                    <a:pt x="0" y="480"/>
                    <a:pt x="0" y="1065"/>
                  </a:cubicBezTo>
                  <a:cubicBezTo>
                    <a:pt x="0" y="1709"/>
                    <a:pt x="525" y="2137"/>
                    <a:pt x="1074" y="2137"/>
                  </a:cubicBezTo>
                  <a:cubicBezTo>
                    <a:pt x="1336" y="2137"/>
                    <a:pt x="1603" y="2040"/>
                    <a:pt x="1821"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42"/>
            <p:cNvSpPr/>
            <p:nvPr/>
          </p:nvSpPr>
          <p:spPr>
            <a:xfrm>
              <a:off x="4961125" y="21045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42"/>
            <p:cNvSpPr/>
            <p:nvPr/>
          </p:nvSpPr>
          <p:spPr>
            <a:xfrm>
              <a:off x="4961125" y="2180700"/>
              <a:ext cx="62200" cy="53350"/>
            </a:xfrm>
            <a:custGeom>
              <a:rect b="b" l="l" r="r" t="t"/>
              <a:pathLst>
                <a:path extrusionOk="0" h="2134" w="2488">
                  <a:moveTo>
                    <a:pt x="1065" y="1"/>
                  </a:moveTo>
                  <a:cubicBezTo>
                    <a:pt x="480" y="1"/>
                    <a:pt x="0" y="480"/>
                    <a:pt x="0" y="1066"/>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42"/>
            <p:cNvSpPr/>
            <p:nvPr/>
          </p:nvSpPr>
          <p:spPr>
            <a:xfrm>
              <a:off x="4961125" y="2256925"/>
              <a:ext cx="62350" cy="53425"/>
            </a:xfrm>
            <a:custGeom>
              <a:rect b="b" l="l" r="r" t="t"/>
              <a:pathLst>
                <a:path extrusionOk="0" h="2137" w="2494">
                  <a:moveTo>
                    <a:pt x="1075" y="0"/>
                  </a:moveTo>
                  <a:cubicBezTo>
                    <a:pt x="1072" y="0"/>
                    <a:pt x="1068" y="0"/>
                    <a:pt x="1065" y="0"/>
                  </a:cubicBezTo>
                  <a:cubicBezTo>
                    <a:pt x="472" y="0"/>
                    <a:pt x="0" y="480"/>
                    <a:pt x="0" y="1065"/>
                  </a:cubicBezTo>
                  <a:cubicBezTo>
                    <a:pt x="0" y="1709"/>
                    <a:pt x="529" y="2137"/>
                    <a:pt x="1078" y="2137"/>
                  </a:cubicBezTo>
                  <a:cubicBezTo>
                    <a:pt x="1339" y="2137"/>
                    <a:pt x="1606"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42"/>
            <p:cNvSpPr/>
            <p:nvPr/>
          </p:nvSpPr>
          <p:spPr>
            <a:xfrm>
              <a:off x="4961125"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42"/>
            <p:cNvSpPr/>
            <p:nvPr/>
          </p:nvSpPr>
          <p:spPr>
            <a:xfrm>
              <a:off x="4961125" y="240935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42"/>
            <p:cNvSpPr/>
            <p:nvPr/>
          </p:nvSpPr>
          <p:spPr>
            <a:xfrm>
              <a:off x="4961125" y="2485550"/>
              <a:ext cx="62200" cy="53300"/>
            </a:xfrm>
            <a:custGeom>
              <a:rect b="b" l="l" r="r" t="t"/>
              <a:pathLst>
                <a:path extrusionOk="0" h="2132" w="2488">
                  <a:moveTo>
                    <a:pt x="1065" y="1"/>
                  </a:moveTo>
                  <a:cubicBezTo>
                    <a:pt x="472"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42"/>
            <p:cNvSpPr/>
            <p:nvPr/>
          </p:nvSpPr>
          <p:spPr>
            <a:xfrm>
              <a:off x="4961125"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42"/>
            <p:cNvSpPr/>
            <p:nvPr/>
          </p:nvSpPr>
          <p:spPr>
            <a:xfrm>
              <a:off x="503732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42"/>
            <p:cNvSpPr/>
            <p:nvPr/>
          </p:nvSpPr>
          <p:spPr>
            <a:xfrm>
              <a:off x="5037325"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42"/>
            <p:cNvSpPr/>
            <p:nvPr/>
          </p:nvSpPr>
          <p:spPr>
            <a:xfrm>
              <a:off x="5037325"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42"/>
            <p:cNvSpPr/>
            <p:nvPr/>
          </p:nvSpPr>
          <p:spPr>
            <a:xfrm>
              <a:off x="5037325"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42"/>
            <p:cNvSpPr/>
            <p:nvPr/>
          </p:nvSpPr>
          <p:spPr>
            <a:xfrm>
              <a:off x="5037325"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30" y="2131"/>
                    <a:pt x="1597" y="2033"/>
                    <a:pt x="1814" y="1813"/>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42"/>
            <p:cNvSpPr/>
            <p:nvPr/>
          </p:nvSpPr>
          <p:spPr>
            <a:xfrm>
              <a:off x="5037325"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8" y="1155"/>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42"/>
            <p:cNvSpPr/>
            <p:nvPr/>
          </p:nvSpPr>
          <p:spPr>
            <a:xfrm>
              <a:off x="5037325"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42"/>
            <p:cNvSpPr/>
            <p:nvPr/>
          </p:nvSpPr>
          <p:spPr>
            <a:xfrm>
              <a:off x="5037325"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42"/>
            <p:cNvSpPr/>
            <p:nvPr/>
          </p:nvSpPr>
          <p:spPr>
            <a:xfrm>
              <a:off x="5037325"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42"/>
            <p:cNvSpPr/>
            <p:nvPr/>
          </p:nvSpPr>
          <p:spPr>
            <a:xfrm>
              <a:off x="5037325" y="2256925"/>
              <a:ext cx="62375" cy="53425"/>
            </a:xfrm>
            <a:custGeom>
              <a:rect b="b" l="l" r="r" t="t"/>
              <a:pathLst>
                <a:path extrusionOk="0" h="2137" w="2495">
                  <a:moveTo>
                    <a:pt x="1076" y="0"/>
                  </a:moveTo>
                  <a:cubicBezTo>
                    <a:pt x="1072" y="0"/>
                    <a:pt x="1069" y="0"/>
                    <a:pt x="1066" y="0"/>
                  </a:cubicBezTo>
                  <a:cubicBezTo>
                    <a:pt x="472" y="0"/>
                    <a:pt x="1" y="480"/>
                    <a:pt x="1" y="1065"/>
                  </a:cubicBezTo>
                  <a:cubicBezTo>
                    <a:pt x="1" y="1709"/>
                    <a:pt x="526" y="2137"/>
                    <a:pt x="1075" y="2137"/>
                  </a:cubicBezTo>
                  <a:cubicBezTo>
                    <a:pt x="1336" y="2137"/>
                    <a:pt x="1604"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42"/>
            <p:cNvSpPr/>
            <p:nvPr/>
          </p:nvSpPr>
          <p:spPr>
            <a:xfrm>
              <a:off x="5037325"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42"/>
            <p:cNvSpPr/>
            <p:nvPr/>
          </p:nvSpPr>
          <p:spPr>
            <a:xfrm>
              <a:off x="5037325"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42"/>
            <p:cNvSpPr/>
            <p:nvPr/>
          </p:nvSpPr>
          <p:spPr>
            <a:xfrm>
              <a:off x="5037325" y="2485550"/>
              <a:ext cx="62225" cy="53300"/>
            </a:xfrm>
            <a:custGeom>
              <a:rect b="b" l="l" r="r" t="t"/>
              <a:pathLst>
                <a:path extrusionOk="0" h="2132" w="2489">
                  <a:moveTo>
                    <a:pt x="1066" y="1"/>
                  </a:moveTo>
                  <a:cubicBezTo>
                    <a:pt x="472" y="1"/>
                    <a:pt x="1" y="480"/>
                    <a:pt x="1" y="1066"/>
                  </a:cubicBezTo>
                  <a:cubicBezTo>
                    <a:pt x="1" y="1708"/>
                    <a:pt x="523" y="2131"/>
                    <a:pt x="1067" y="2131"/>
                  </a:cubicBezTo>
                  <a:cubicBezTo>
                    <a:pt x="1330" y="2131"/>
                    <a:pt x="1597" y="2033"/>
                    <a:pt x="1814" y="1814"/>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42"/>
            <p:cNvSpPr/>
            <p:nvPr/>
          </p:nvSpPr>
          <p:spPr>
            <a:xfrm>
              <a:off x="5037325"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8" y="1154"/>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42"/>
            <p:cNvSpPr/>
            <p:nvPr/>
          </p:nvSpPr>
          <p:spPr>
            <a:xfrm>
              <a:off x="5113350" y="2561575"/>
              <a:ext cx="62400" cy="53425"/>
            </a:xfrm>
            <a:custGeom>
              <a:rect b="b" l="l" r="r" t="t"/>
              <a:pathLst>
                <a:path extrusionOk="0" h="2137" w="2496">
                  <a:moveTo>
                    <a:pt x="1073" y="0"/>
                  </a:moveTo>
                  <a:cubicBezTo>
                    <a:pt x="480" y="8"/>
                    <a:pt x="8" y="480"/>
                    <a:pt x="0" y="1073"/>
                  </a:cubicBezTo>
                  <a:cubicBezTo>
                    <a:pt x="0" y="1711"/>
                    <a:pt x="525" y="2137"/>
                    <a:pt x="1073" y="2137"/>
                  </a:cubicBezTo>
                  <a:cubicBezTo>
                    <a:pt x="1335" y="2137"/>
                    <a:pt x="1603" y="2039"/>
                    <a:pt x="1821" y="1821"/>
                  </a:cubicBezTo>
                  <a:cubicBezTo>
                    <a:pt x="2496" y="1154"/>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42"/>
            <p:cNvSpPr/>
            <p:nvPr/>
          </p:nvSpPr>
          <p:spPr>
            <a:xfrm>
              <a:off x="5113350" y="2637775"/>
              <a:ext cx="62400" cy="53450"/>
            </a:xfrm>
            <a:custGeom>
              <a:rect b="b" l="l" r="r" t="t"/>
              <a:pathLst>
                <a:path extrusionOk="0" h="2138" w="2496">
                  <a:moveTo>
                    <a:pt x="1073" y="1"/>
                  </a:moveTo>
                  <a:cubicBezTo>
                    <a:pt x="480" y="1"/>
                    <a:pt x="0" y="480"/>
                    <a:pt x="0" y="1074"/>
                  </a:cubicBezTo>
                  <a:cubicBezTo>
                    <a:pt x="0" y="1712"/>
                    <a:pt x="528" y="2137"/>
                    <a:pt x="1076" y="2137"/>
                  </a:cubicBezTo>
                  <a:cubicBezTo>
                    <a:pt x="1339" y="2137"/>
                    <a:pt x="1605" y="2040"/>
                    <a:pt x="1821" y="1822"/>
                  </a:cubicBezTo>
                  <a:cubicBezTo>
                    <a:pt x="2496" y="1155"/>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42"/>
            <p:cNvSpPr/>
            <p:nvPr/>
          </p:nvSpPr>
          <p:spPr>
            <a:xfrm>
              <a:off x="5189550" y="141897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4"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42"/>
            <p:cNvSpPr/>
            <p:nvPr/>
          </p:nvSpPr>
          <p:spPr>
            <a:xfrm>
              <a:off x="5189550" y="1495200"/>
              <a:ext cx="62225" cy="53325"/>
            </a:xfrm>
            <a:custGeom>
              <a:rect b="b" l="l" r="r" t="t"/>
              <a:pathLst>
                <a:path extrusionOk="0" h="2133" w="2489">
                  <a:moveTo>
                    <a:pt x="1066" y="0"/>
                  </a:moveTo>
                  <a:cubicBezTo>
                    <a:pt x="480" y="0"/>
                    <a:pt x="1" y="472"/>
                    <a:pt x="1" y="1065"/>
                  </a:cubicBezTo>
                  <a:cubicBezTo>
                    <a:pt x="1" y="1709"/>
                    <a:pt x="522" y="2133"/>
                    <a:pt x="1069" y="2133"/>
                  </a:cubicBezTo>
                  <a:cubicBezTo>
                    <a:pt x="1329" y="2133"/>
                    <a:pt x="1596" y="2036"/>
                    <a:pt x="1814" y="1821"/>
                  </a:cubicBezTo>
                  <a:cubicBezTo>
                    <a:pt x="2488"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42"/>
            <p:cNvSpPr/>
            <p:nvPr/>
          </p:nvSpPr>
          <p:spPr>
            <a:xfrm>
              <a:off x="5189550" y="1571400"/>
              <a:ext cx="62225" cy="53300"/>
            </a:xfrm>
            <a:custGeom>
              <a:rect b="b" l="l" r="r" t="t"/>
              <a:pathLst>
                <a:path extrusionOk="0" h="2132" w="2489">
                  <a:moveTo>
                    <a:pt x="1051" y="0"/>
                  </a:moveTo>
                  <a:cubicBezTo>
                    <a:pt x="472" y="0"/>
                    <a:pt x="1" y="477"/>
                    <a:pt x="1" y="1066"/>
                  </a:cubicBezTo>
                  <a:cubicBezTo>
                    <a:pt x="1" y="1705"/>
                    <a:pt x="524" y="2132"/>
                    <a:pt x="1072" y="2132"/>
                  </a:cubicBezTo>
                  <a:cubicBezTo>
                    <a:pt x="1332" y="2132"/>
                    <a:pt x="1597" y="2036"/>
                    <a:pt x="1814" y="1822"/>
                  </a:cubicBezTo>
                  <a:cubicBezTo>
                    <a:pt x="2488" y="1147"/>
                    <a:pt x="2017" y="1"/>
                    <a:pt x="1066" y="1"/>
                  </a:cubicBezTo>
                  <a:cubicBezTo>
                    <a:pt x="1061" y="1"/>
                    <a:pt x="1056" y="0"/>
                    <a:pt x="105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42"/>
            <p:cNvSpPr/>
            <p:nvPr/>
          </p:nvSpPr>
          <p:spPr>
            <a:xfrm>
              <a:off x="5189550" y="1647400"/>
              <a:ext cx="62225" cy="53450"/>
            </a:xfrm>
            <a:custGeom>
              <a:rect b="b" l="l" r="r" t="t"/>
              <a:pathLst>
                <a:path extrusionOk="0" h="2138" w="2489">
                  <a:moveTo>
                    <a:pt x="1066" y="1"/>
                  </a:moveTo>
                  <a:cubicBezTo>
                    <a:pt x="480" y="1"/>
                    <a:pt x="1" y="481"/>
                    <a:pt x="1" y="1066"/>
                  </a:cubicBezTo>
                  <a:cubicBezTo>
                    <a:pt x="1" y="1710"/>
                    <a:pt x="522" y="2138"/>
                    <a:pt x="1068" y="2138"/>
                  </a:cubicBezTo>
                  <a:cubicBezTo>
                    <a:pt x="1329" y="2138"/>
                    <a:pt x="1596" y="2040"/>
                    <a:pt x="1814" y="1822"/>
                  </a:cubicBezTo>
                  <a:cubicBezTo>
                    <a:pt x="2488"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42"/>
            <p:cNvSpPr/>
            <p:nvPr/>
          </p:nvSpPr>
          <p:spPr>
            <a:xfrm>
              <a:off x="5189550" y="172362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4" y="1822"/>
                  </a:cubicBezTo>
                  <a:cubicBezTo>
                    <a:pt x="2488"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42"/>
            <p:cNvSpPr/>
            <p:nvPr/>
          </p:nvSpPr>
          <p:spPr>
            <a:xfrm>
              <a:off x="5189550" y="1799850"/>
              <a:ext cx="62225" cy="53325"/>
            </a:xfrm>
            <a:custGeom>
              <a:rect b="b" l="l" r="r" t="t"/>
              <a:pathLst>
                <a:path extrusionOk="0" h="2133" w="2489">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42"/>
            <p:cNvSpPr/>
            <p:nvPr/>
          </p:nvSpPr>
          <p:spPr>
            <a:xfrm>
              <a:off x="5189550" y="1876050"/>
              <a:ext cx="62225" cy="53300"/>
            </a:xfrm>
            <a:custGeom>
              <a:rect b="b" l="l" r="r" t="t"/>
              <a:pathLst>
                <a:path extrusionOk="0" h="2132" w="2489">
                  <a:moveTo>
                    <a:pt x="1066" y="1"/>
                  </a:moveTo>
                  <a:cubicBezTo>
                    <a:pt x="480" y="1"/>
                    <a:pt x="1" y="472"/>
                    <a:pt x="1" y="1066"/>
                  </a:cubicBezTo>
                  <a:cubicBezTo>
                    <a:pt x="1" y="1705"/>
                    <a:pt x="524" y="2132"/>
                    <a:pt x="1072" y="2132"/>
                  </a:cubicBezTo>
                  <a:cubicBezTo>
                    <a:pt x="1332" y="2132"/>
                    <a:pt x="1597" y="2036"/>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42"/>
            <p:cNvSpPr/>
            <p:nvPr/>
          </p:nvSpPr>
          <p:spPr>
            <a:xfrm>
              <a:off x="5189550" y="1952050"/>
              <a:ext cx="62225" cy="53450"/>
            </a:xfrm>
            <a:custGeom>
              <a:rect b="b" l="l" r="r" t="t"/>
              <a:pathLst>
                <a:path extrusionOk="0" h="2138" w="2489">
                  <a:moveTo>
                    <a:pt x="1066" y="1"/>
                  </a:moveTo>
                  <a:cubicBezTo>
                    <a:pt x="480" y="1"/>
                    <a:pt x="1" y="481"/>
                    <a:pt x="1" y="1074"/>
                  </a:cubicBezTo>
                  <a:cubicBezTo>
                    <a:pt x="1" y="1712"/>
                    <a:pt x="525" y="2138"/>
                    <a:pt x="1071" y="2138"/>
                  </a:cubicBezTo>
                  <a:cubicBezTo>
                    <a:pt x="1332" y="2138"/>
                    <a:pt x="1598" y="2040"/>
                    <a:pt x="1814" y="1822"/>
                  </a:cubicBezTo>
                  <a:cubicBezTo>
                    <a:pt x="2488"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42"/>
            <p:cNvSpPr/>
            <p:nvPr/>
          </p:nvSpPr>
          <p:spPr>
            <a:xfrm>
              <a:off x="5189550" y="202827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4" y="1821"/>
                  </a:cubicBezTo>
                  <a:cubicBezTo>
                    <a:pt x="2488"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42"/>
            <p:cNvSpPr/>
            <p:nvPr/>
          </p:nvSpPr>
          <p:spPr>
            <a:xfrm>
              <a:off x="5189550" y="2104500"/>
              <a:ext cx="62225" cy="53325"/>
            </a:xfrm>
            <a:custGeom>
              <a:rect b="b" l="l" r="r" t="t"/>
              <a:pathLst>
                <a:path extrusionOk="0" h="2133" w="2489">
                  <a:moveTo>
                    <a:pt x="1066" y="0"/>
                  </a:moveTo>
                  <a:cubicBezTo>
                    <a:pt x="480" y="0"/>
                    <a:pt x="1" y="480"/>
                    <a:pt x="1" y="1065"/>
                  </a:cubicBezTo>
                  <a:cubicBezTo>
                    <a:pt x="1" y="1709"/>
                    <a:pt x="522" y="2133"/>
                    <a:pt x="1069" y="2133"/>
                  </a:cubicBezTo>
                  <a:cubicBezTo>
                    <a:pt x="1329" y="2133"/>
                    <a:pt x="1596" y="2036"/>
                    <a:pt x="1814" y="1821"/>
                  </a:cubicBezTo>
                  <a:cubicBezTo>
                    <a:pt x="2488" y="1154"/>
                    <a:pt x="2017" y="8"/>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42"/>
            <p:cNvSpPr/>
            <p:nvPr/>
          </p:nvSpPr>
          <p:spPr>
            <a:xfrm>
              <a:off x="5189550" y="2180700"/>
              <a:ext cx="62225" cy="53350"/>
            </a:xfrm>
            <a:custGeom>
              <a:rect b="b" l="l" r="r" t="t"/>
              <a:pathLst>
                <a:path extrusionOk="0" h="2134" w="2489">
                  <a:moveTo>
                    <a:pt x="1066" y="1"/>
                  </a:moveTo>
                  <a:cubicBezTo>
                    <a:pt x="480" y="1"/>
                    <a:pt x="1" y="472"/>
                    <a:pt x="1" y="1066"/>
                  </a:cubicBezTo>
                  <a:cubicBezTo>
                    <a:pt x="1" y="1709"/>
                    <a:pt x="522" y="2133"/>
                    <a:pt x="1069" y="2133"/>
                  </a:cubicBezTo>
                  <a:cubicBezTo>
                    <a:pt x="1329" y="2133"/>
                    <a:pt x="1596" y="2037"/>
                    <a:pt x="1814"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42"/>
            <p:cNvSpPr/>
            <p:nvPr/>
          </p:nvSpPr>
          <p:spPr>
            <a:xfrm>
              <a:off x="5189550" y="2256925"/>
              <a:ext cx="62425" cy="53425"/>
            </a:xfrm>
            <a:custGeom>
              <a:rect b="b" l="l" r="r" t="t"/>
              <a:pathLst>
                <a:path extrusionOk="0" h="2137" w="2497">
                  <a:moveTo>
                    <a:pt x="1066" y="0"/>
                  </a:moveTo>
                  <a:cubicBezTo>
                    <a:pt x="480" y="0"/>
                    <a:pt x="1" y="472"/>
                    <a:pt x="1" y="1065"/>
                  </a:cubicBezTo>
                  <a:cubicBezTo>
                    <a:pt x="1" y="1709"/>
                    <a:pt x="526" y="2137"/>
                    <a:pt x="1074" y="2137"/>
                  </a:cubicBezTo>
                  <a:cubicBezTo>
                    <a:pt x="1336" y="2137"/>
                    <a:pt x="1604" y="2039"/>
                    <a:pt x="1822" y="1821"/>
                  </a:cubicBezTo>
                  <a:cubicBezTo>
                    <a:pt x="2496"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42"/>
            <p:cNvSpPr/>
            <p:nvPr/>
          </p:nvSpPr>
          <p:spPr>
            <a:xfrm>
              <a:off x="5189550" y="2333125"/>
              <a:ext cx="62225" cy="53350"/>
            </a:xfrm>
            <a:custGeom>
              <a:rect b="b" l="l" r="r" t="t"/>
              <a:pathLst>
                <a:path extrusionOk="0" h="2134" w="2489">
                  <a:moveTo>
                    <a:pt x="1066" y="1"/>
                  </a:moveTo>
                  <a:cubicBezTo>
                    <a:pt x="480" y="1"/>
                    <a:pt x="1" y="480"/>
                    <a:pt x="1" y="1066"/>
                  </a:cubicBezTo>
                  <a:cubicBezTo>
                    <a:pt x="1" y="1709"/>
                    <a:pt x="522" y="2134"/>
                    <a:pt x="1069" y="2134"/>
                  </a:cubicBezTo>
                  <a:cubicBezTo>
                    <a:pt x="1329" y="2134"/>
                    <a:pt x="1596" y="2037"/>
                    <a:pt x="1814" y="1822"/>
                  </a:cubicBezTo>
                  <a:cubicBezTo>
                    <a:pt x="2488"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42"/>
            <p:cNvSpPr/>
            <p:nvPr/>
          </p:nvSpPr>
          <p:spPr>
            <a:xfrm>
              <a:off x="5189550" y="2409350"/>
              <a:ext cx="62225" cy="53350"/>
            </a:xfrm>
            <a:custGeom>
              <a:rect b="b" l="l" r="r" t="t"/>
              <a:pathLst>
                <a:path extrusionOk="0" h="2134" w="2489">
                  <a:moveTo>
                    <a:pt x="1066" y="0"/>
                  </a:moveTo>
                  <a:cubicBezTo>
                    <a:pt x="480" y="0"/>
                    <a:pt x="1" y="472"/>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42"/>
            <p:cNvSpPr/>
            <p:nvPr/>
          </p:nvSpPr>
          <p:spPr>
            <a:xfrm>
              <a:off x="5189550" y="2485550"/>
              <a:ext cx="62425" cy="53300"/>
            </a:xfrm>
            <a:custGeom>
              <a:rect b="b" l="l" r="r" t="t"/>
              <a:pathLst>
                <a:path extrusionOk="0" h="2132" w="2497">
                  <a:moveTo>
                    <a:pt x="1066" y="1"/>
                  </a:moveTo>
                  <a:cubicBezTo>
                    <a:pt x="480" y="1"/>
                    <a:pt x="1" y="480"/>
                    <a:pt x="1" y="1066"/>
                  </a:cubicBezTo>
                  <a:cubicBezTo>
                    <a:pt x="1" y="1708"/>
                    <a:pt x="523" y="2131"/>
                    <a:pt x="1070" y="2131"/>
                  </a:cubicBezTo>
                  <a:cubicBezTo>
                    <a:pt x="1333" y="2131"/>
                    <a:pt x="1602" y="2033"/>
                    <a:pt x="1822" y="1814"/>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42"/>
            <p:cNvSpPr/>
            <p:nvPr/>
          </p:nvSpPr>
          <p:spPr>
            <a:xfrm>
              <a:off x="5189550" y="2561575"/>
              <a:ext cx="62225" cy="53425"/>
            </a:xfrm>
            <a:custGeom>
              <a:rect b="b" l="l" r="r" t="t"/>
              <a:pathLst>
                <a:path extrusionOk="0" h="2137" w="2489">
                  <a:moveTo>
                    <a:pt x="1066" y="0"/>
                  </a:moveTo>
                  <a:cubicBezTo>
                    <a:pt x="480" y="0"/>
                    <a:pt x="1" y="480"/>
                    <a:pt x="1" y="1073"/>
                  </a:cubicBezTo>
                  <a:cubicBezTo>
                    <a:pt x="1" y="1711"/>
                    <a:pt x="521" y="2137"/>
                    <a:pt x="1067" y="2137"/>
                  </a:cubicBezTo>
                  <a:cubicBezTo>
                    <a:pt x="1328" y="2137"/>
                    <a:pt x="1595" y="2039"/>
                    <a:pt x="1814" y="1821"/>
                  </a:cubicBezTo>
                  <a:cubicBezTo>
                    <a:pt x="2488" y="1154"/>
                    <a:pt x="2017" y="8"/>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42"/>
            <p:cNvSpPr/>
            <p:nvPr/>
          </p:nvSpPr>
          <p:spPr>
            <a:xfrm>
              <a:off x="5189550" y="2714000"/>
              <a:ext cx="62225" cy="53350"/>
            </a:xfrm>
            <a:custGeom>
              <a:rect b="b" l="l" r="r" t="t"/>
              <a:pathLst>
                <a:path extrusionOk="0" h="2134" w="2489">
                  <a:moveTo>
                    <a:pt x="1066" y="0"/>
                  </a:moveTo>
                  <a:cubicBezTo>
                    <a:pt x="480" y="0"/>
                    <a:pt x="1" y="480"/>
                    <a:pt x="1" y="1065"/>
                  </a:cubicBezTo>
                  <a:cubicBezTo>
                    <a:pt x="1" y="1709"/>
                    <a:pt x="522" y="2133"/>
                    <a:pt x="1069" y="2133"/>
                  </a:cubicBezTo>
                  <a:cubicBezTo>
                    <a:pt x="1329" y="2133"/>
                    <a:pt x="1596" y="2036"/>
                    <a:pt x="1814" y="1821"/>
                  </a:cubicBezTo>
                  <a:cubicBezTo>
                    <a:pt x="2488" y="1155"/>
                    <a:pt x="2017" y="8"/>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42"/>
            <p:cNvSpPr/>
            <p:nvPr/>
          </p:nvSpPr>
          <p:spPr>
            <a:xfrm>
              <a:off x="5189550" y="2637775"/>
              <a:ext cx="62425" cy="53450"/>
            </a:xfrm>
            <a:custGeom>
              <a:rect b="b" l="l" r="r" t="t"/>
              <a:pathLst>
                <a:path extrusionOk="0" h="2138" w="2497">
                  <a:moveTo>
                    <a:pt x="1066" y="1"/>
                  </a:moveTo>
                  <a:cubicBezTo>
                    <a:pt x="480" y="9"/>
                    <a:pt x="1" y="480"/>
                    <a:pt x="1" y="1074"/>
                  </a:cubicBezTo>
                  <a:cubicBezTo>
                    <a:pt x="1" y="1712"/>
                    <a:pt x="525" y="2137"/>
                    <a:pt x="1073" y="2137"/>
                  </a:cubicBezTo>
                  <a:cubicBezTo>
                    <a:pt x="1336" y="2137"/>
                    <a:pt x="1603" y="2040"/>
                    <a:pt x="1822" y="1822"/>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42"/>
            <p:cNvSpPr/>
            <p:nvPr/>
          </p:nvSpPr>
          <p:spPr>
            <a:xfrm>
              <a:off x="5265775" y="1342750"/>
              <a:ext cx="62200" cy="53350"/>
            </a:xfrm>
            <a:custGeom>
              <a:rect b="b" l="l" r="r" t="t"/>
              <a:pathLst>
                <a:path extrusionOk="0" h="2134" w="2488">
                  <a:moveTo>
                    <a:pt x="1065" y="1"/>
                  </a:moveTo>
                  <a:cubicBezTo>
                    <a:pt x="480" y="1"/>
                    <a:pt x="0" y="481"/>
                    <a:pt x="0" y="1066"/>
                  </a:cubicBezTo>
                  <a:cubicBezTo>
                    <a:pt x="0" y="1710"/>
                    <a:pt x="522" y="2134"/>
                    <a:pt x="1068" y="2134"/>
                  </a:cubicBezTo>
                  <a:cubicBezTo>
                    <a:pt x="1329" y="2134"/>
                    <a:pt x="1595" y="2037"/>
                    <a:pt x="1813" y="1822"/>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42"/>
            <p:cNvSpPr/>
            <p:nvPr/>
          </p:nvSpPr>
          <p:spPr>
            <a:xfrm>
              <a:off x="5265775" y="1418975"/>
              <a:ext cx="62200" cy="53350"/>
            </a:xfrm>
            <a:custGeom>
              <a:rect b="b" l="l" r="r" t="t"/>
              <a:pathLst>
                <a:path extrusionOk="0" h="2134" w="2488">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42"/>
            <p:cNvSpPr/>
            <p:nvPr/>
          </p:nvSpPr>
          <p:spPr>
            <a:xfrm>
              <a:off x="5265775" y="1495200"/>
              <a:ext cx="62200" cy="53325"/>
            </a:xfrm>
            <a:custGeom>
              <a:rect b="b" l="l" r="r" t="t"/>
              <a:pathLst>
                <a:path extrusionOk="0" h="2133" w="2488">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42"/>
            <p:cNvSpPr/>
            <p:nvPr/>
          </p:nvSpPr>
          <p:spPr>
            <a:xfrm>
              <a:off x="5265775" y="1571400"/>
              <a:ext cx="62200" cy="53300"/>
            </a:xfrm>
            <a:custGeom>
              <a:rect b="b" l="l" r="r" t="t"/>
              <a:pathLst>
                <a:path extrusionOk="0" h="2132" w="2488">
                  <a:moveTo>
                    <a:pt x="1051" y="0"/>
                  </a:moveTo>
                  <a:cubicBezTo>
                    <a:pt x="472" y="0"/>
                    <a:pt x="0" y="477"/>
                    <a:pt x="0" y="1066"/>
                  </a:cubicBezTo>
                  <a:cubicBezTo>
                    <a:pt x="0" y="1705"/>
                    <a:pt x="524" y="2132"/>
                    <a:pt x="1072" y="2132"/>
                  </a:cubicBezTo>
                  <a:cubicBezTo>
                    <a:pt x="1331" y="2132"/>
                    <a:pt x="1596" y="2036"/>
                    <a:pt x="1813" y="1822"/>
                  </a:cubicBezTo>
                  <a:cubicBezTo>
                    <a:pt x="2488" y="1147"/>
                    <a:pt x="2016" y="1"/>
                    <a:pt x="1065" y="1"/>
                  </a:cubicBezTo>
                  <a:cubicBezTo>
                    <a:pt x="1060" y="1"/>
                    <a:pt x="1055" y="0"/>
                    <a:pt x="105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42"/>
            <p:cNvSpPr/>
            <p:nvPr/>
          </p:nvSpPr>
          <p:spPr>
            <a:xfrm>
              <a:off x="5265775" y="1647400"/>
              <a:ext cx="62200" cy="53450"/>
            </a:xfrm>
            <a:custGeom>
              <a:rect b="b" l="l" r="r" t="t"/>
              <a:pathLst>
                <a:path extrusionOk="0" h="2138" w="2488">
                  <a:moveTo>
                    <a:pt x="1065" y="1"/>
                  </a:moveTo>
                  <a:cubicBezTo>
                    <a:pt x="480" y="1"/>
                    <a:pt x="0" y="481"/>
                    <a:pt x="0" y="1066"/>
                  </a:cubicBezTo>
                  <a:cubicBezTo>
                    <a:pt x="0" y="1710"/>
                    <a:pt x="522" y="2138"/>
                    <a:pt x="1068" y="2138"/>
                  </a:cubicBezTo>
                  <a:cubicBezTo>
                    <a:pt x="1329" y="2138"/>
                    <a:pt x="1595" y="2040"/>
                    <a:pt x="1813" y="1822"/>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42"/>
            <p:cNvSpPr/>
            <p:nvPr/>
          </p:nvSpPr>
          <p:spPr>
            <a:xfrm>
              <a:off x="5265775" y="1723625"/>
              <a:ext cx="62200" cy="53350"/>
            </a:xfrm>
            <a:custGeom>
              <a:rect b="b" l="l" r="r" t="t"/>
              <a:pathLst>
                <a:path extrusionOk="0" h="2134" w="2488">
                  <a:moveTo>
                    <a:pt x="1065" y="1"/>
                  </a:moveTo>
                  <a:cubicBezTo>
                    <a:pt x="480" y="1"/>
                    <a:pt x="0" y="480"/>
                    <a:pt x="0" y="1065"/>
                  </a:cubicBezTo>
                  <a:cubicBezTo>
                    <a:pt x="0" y="1709"/>
                    <a:pt x="522" y="2133"/>
                    <a:pt x="1068" y="2133"/>
                  </a:cubicBezTo>
                  <a:cubicBezTo>
                    <a:pt x="1329" y="2133"/>
                    <a:pt x="1595" y="2037"/>
                    <a:pt x="1813" y="1822"/>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42"/>
            <p:cNvSpPr/>
            <p:nvPr/>
          </p:nvSpPr>
          <p:spPr>
            <a:xfrm>
              <a:off x="5265775" y="1799850"/>
              <a:ext cx="62200" cy="53325"/>
            </a:xfrm>
            <a:custGeom>
              <a:rect b="b" l="l" r="r" t="t"/>
              <a:pathLst>
                <a:path extrusionOk="0" h="2133" w="2488">
                  <a:moveTo>
                    <a:pt x="1065" y="0"/>
                  </a:moveTo>
                  <a:cubicBezTo>
                    <a:pt x="480" y="0"/>
                    <a:pt x="0" y="472"/>
                    <a:pt x="0" y="1065"/>
                  </a:cubicBezTo>
                  <a:cubicBezTo>
                    <a:pt x="0" y="1709"/>
                    <a:pt x="522" y="2133"/>
                    <a:pt x="1068" y="2133"/>
                  </a:cubicBezTo>
                  <a:cubicBezTo>
                    <a:pt x="1329" y="2133"/>
                    <a:pt x="1595" y="2036"/>
                    <a:pt x="1813"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42"/>
            <p:cNvSpPr/>
            <p:nvPr/>
          </p:nvSpPr>
          <p:spPr>
            <a:xfrm>
              <a:off x="5265775" y="1876050"/>
              <a:ext cx="62200" cy="53300"/>
            </a:xfrm>
            <a:custGeom>
              <a:rect b="b" l="l" r="r" t="t"/>
              <a:pathLst>
                <a:path extrusionOk="0" h="2132" w="2488">
                  <a:moveTo>
                    <a:pt x="1065" y="1"/>
                  </a:moveTo>
                  <a:cubicBezTo>
                    <a:pt x="480" y="1"/>
                    <a:pt x="0" y="472"/>
                    <a:pt x="0" y="1066"/>
                  </a:cubicBezTo>
                  <a:cubicBezTo>
                    <a:pt x="0" y="1705"/>
                    <a:pt x="524" y="2132"/>
                    <a:pt x="1072" y="2132"/>
                  </a:cubicBezTo>
                  <a:cubicBezTo>
                    <a:pt x="1331" y="2132"/>
                    <a:pt x="1596" y="2036"/>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42"/>
            <p:cNvSpPr/>
            <p:nvPr/>
          </p:nvSpPr>
          <p:spPr>
            <a:xfrm>
              <a:off x="5265775" y="1952050"/>
              <a:ext cx="62200" cy="53450"/>
            </a:xfrm>
            <a:custGeom>
              <a:rect b="b" l="l" r="r" t="t"/>
              <a:pathLst>
                <a:path extrusionOk="0" h="2138" w="2488">
                  <a:moveTo>
                    <a:pt x="1065" y="1"/>
                  </a:moveTo>
                  <a:cubicBezTo>
                    <a:pt x="480" y="1"/>
                    <a:pt x="0" y="481"/>
                    <a:pt x="0" y="1074"/>
                  </a:cubicBezTo>
                  <a:cubicBezTo>
                    <a:pt x="0" y="1712"/>
                    <a:pt x="521" y="2138"/>
                    <a:pt x="1067" y="2138"/>
                  </a:cubicBezTo>
                  <a:cubicBezTo>
                    <a:pt x="1328" y="2138"/>
                    <a:pt x="1595" y="2040"/>
                    <a:pt x="1813" y="1822"/>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42"/>
            <p:cNvSpPr/>
            <p:nvPr/>
          </p:nvSpPr>
          <p:spPr>
            <a:xfrm>
              <a:off x="5265775" y="2028275"/>
              <a:ext cx="62200" cy="53350"/>
            </a:xfrm>
            <a:custGeom>
              <a:rect b="b" l="l" r="r" t="t"/>
              <a:pathLst>
                <a:path extrusionOk="0" h="2134" w="2488">
                  <a:moveTo>
                    <a:pt x="1065" y="1"/>
                  </a:moveTo>
                  <a:cubicBezTo>
                    <a:pt x="480" y="1"/>
                    <a:pt x="0" y="480"/>
                    <a:pt x="0" y="1065"/>
                  </a:cubicBezTo>
                  <a:cubicBezTo>
                    <a:pt x="0" y="1709"/>
                    <a:pt x="522" y="2133"/>
                    <a:pt x="1068" y="2133"/>
                  </a:cubicBezTo>
                  <a:cubicBezTo>
                    <a:pt x="1329" y="2133"/>
                    <a:pt x="1595" y="2037"/>
                    <a:pt x="1813" y="1821"/>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42"/>
            <p:cNvSpPr/>
            <p:nvPr/>
          </p:nvSpPr>
          <p:spPr>
            <a:xfrm>
              <a:off x="5265775" y="2104500"/>
              <a:ext cx="62200" cy="53325"/>
            </a:xfrm>
            <a:custGeom>
              <a:rect b="b" l="l" r="r" t="t"/>
              <a:pathLst>
                <a:path extrusionOk="0" h="2133" w="2488">
                  <a:moveTo>
                    <a:pt x="1065" y="0"/>
                  </a:moveTo>
                  <a:cubicBezTo>
                    <a:pt x="480" y="0"/>
                    <a:pt x="0" y="480"/>
                    <a:pt x="0" y="1065"/>
                  </a:cubicBezTo>
                  <a:cubicBezTo>
                    <a:pt x="0" y="1709"/>
                    <a:pt x="522" y="2133"/>
                    <a:pt x="1068" y="2133"/>
                  </a:cubicBezTo>
                  <a:cubicBezTo>
                    <a:pt x="1329" y="2133"/>
                    <a:pt x="1595" y="2036"/>
                    <a:pt x="1813" y="1821"/>
                  </a:cubicBezTo>
                  <a:cubicBezTo>
                    <a:pt x="2488" y="1154"/>
                    <a:pt x="2016" y="8"/>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42"/>
            <p:cNvSpPr/>
            <p:nvPr/>
          </p:nvSpPr>
          <p:spPr>
            <a:xfrm>
              <a:off x="5265775" y="2180700"/>
              <a:ext cx="62200" cy="53350"/>
            </a:xfrm>
            <a:custGeom>
              <a:rect b="b" l="l" r="r" t="t"/>
              <a:pathLst>
                <a:path extrusionOk="0" h="2134" w="2488">
                  <a:moveTo>
                    <a:pt x="1065" y="1"/>
                  </a:moveTo>
                  <a:cubicBezTo>
                    <a:pt x="480" y="1"/>
                    <a:pt x="0" y="472"/>
                    <a:pt x="0" y="1066"/>
                  </a:cubicBezTo>
                  <a:cubicBezTo>
                    <a:pt x="0" y="1709"/>
                    <a:pt x="522" y="2133"/>
                    <a:pt x="1068" y="2133"/>
                  </a:cubicBezTo>
                  <a:cubicBezTo>
                    <a:pt x="1329" y="2133"/>
                    <a:pt x="1595" y="2037"/>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42"/>
            <p:cNvSpPr/>
            <p:nvPr/>
          </p:nvSpPr>
          <p:spPr>
            <a:xfrm>
              <a:off x="5265775" y="2256925"/>
              <a:ext cx="62400" cy="53425"/>
            </a:xfrm>
            <a:custGeom>
              <a:rect b="b" l="l" r="r" t="t"/>
              <a:pathLst>
                <a:path extrusionOk="0" h="2137" w="2496">
                  <a:moveTo>
                    <a:pt x="1065" y="0"/>
                  </a:moveTo>
                  <a:cubicBezTo>
                    <a:pt x="480" y="0"/>
                    <a:pt x="0" y="472"/>
                    <a:pt x="0" y="1065"/>
                  </a:cubicBezTo>
                  <a:cubicBezTo>
                    <a:pt x="0" y="1709"/>
                    <a:pt x="525" y="2137"/>
                    <a:pt x="1074" y="2137"/>
                  </a:cubicBezTo>
                  <a:cubicBezTo>
                    <a:pt x="1336" y="2137"/>
                    <a:pt x="1603" y="2039"/>
                    <a:pt x="1821" y="1821"/>
                  </a:cubicBezTo>
                  <a:cubicBezTo>
                    <a:pt x="2496"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42"/>
            <p:cNvSpPr/>
            <p:nvPr/>
          </p:nvSpPr>
          <p:spPr>
            <a:xfrm>
              <a:off x="5265775" y="2333125"/>
              <a:ext cx="62200" cy="53350"/>
            </a:xfrm>
            <a:custGeom>
              <a:rect b="b" l="l" r="r" t="t"/>
              <a:pathLst>
                <a:path extrusionOk="0" h="2134" w="2488">
                  <a:moveTo>
                    <a:pt x="1065" y="1"/>
                  </a:moveTo>
                  <a:cubicBezTo>
                    <a:pt x="480" y="1"/>
                    <a:pt x="0" y="480"/>
                    <a:pt x="0" y="1066"/>
                  </a:cubicBezTo>
                  <a:cubicBezTo>
                    <a:pt x="0" y="1709"/>
                    <a:pt x="522" y="2134"/>
                    <a:pt x="1068" y="2134"/>
                  </a:cubicBezTo>
                  <a:cubicBezTo>
                    <a:pt x="1329" y="2134"/>
                    <a:pt x="1595" y="2037"/>
                    <a:pt x="1813" y="1822"/>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42"/>
            <p:cNvSpPr/>
            <p:nvPr/>
          </p:nvSpPr>
          <p:spPr>
            <a:xfrm>
              <a:off x="5265775" y="2409350"/>
              <a:ext cx="62200" cy="53350"/>
            </a:xfrm>
            <a:custGeom>
              <a:rect b="b" l="l" r="r" t="t"/>
              <a:pathLst>
                <a:path extrusionOk="0" h="2134" w="2488">
                  <a:moveTo>
                    <a:pt x="1065" y="0"/>
                  </a:moveTo>
                  <a:cubicBezTo>
                    <a:pt x="480" y="0"/>
                    <a:pt x="0" y="472"/>
                    <a:pt x="0" y="1065"/>
                  </a:cubicBezTo>
                  <a:cubicBezTo>
                    <a:pt x="0" y="1709"/>
                    <a:pt x="522" y="2133"/>
                    <a:pt x="1068" y="2133"/>
                  </a:cubicBezTo>
                  <a:cubicBezTo>
                    <a:pt x="1329" y="2133"/>
                    <a:pt x="1595" y="2036"/>
                    <a:pt x="1813"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42"/>
            <p:cNvSpPr/>
            <p:nvPr/>
          </p:nvSpPr>
          <p:spPr>
            <a:xfrm>
              <a:off x="5265775" y="2485550"/>
              <a:ext cx="62200" cy="53350"/>
            </a:xfrm>
            <a:custGeom>
              <a:rect b="b" l="l" r="r" t="t"/>
              <a:pathLst>
                <a:path extrusionOk="0" h="2134" w="2488">
                  <a:moveTo>
                    <a:pt x="1065" y="1"/>
                  </a:moveTo>
                  <a:cubicBezTo>
                    <a:pt x="480" y="1"/>
                    <a:pt x="0" y="472"/>
                    <a:pt x="0" y="1066"/>
                  </a:cubicBezTo>
                  <a:cubicBezTo>
                    <a:pt x="0" y="1710"/>
                    <a:pt x="526" y="2134"/>
                    <a:pt x="1074" y="2134"/>
                  </a:cubicBezTo>
                  <a:cubicBezTo>
                    <a:pt x="1336" y="2134"/>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42"/>
            <p:cNvSpPr/>
            <p:nvPr/>
          </p:nvSpPr>
          <p:spPr>
            <a:xfrm>
              <a:off x="5265775" y="2561575"/>
              <a:ext cx="62200" cy="53425"/>
            </a:xfrm>
            <a:custGeom>
              <a:rect b="b" l="l" r="r" t="t"/>
              <a:pathLst>
                <a:path extrusionOk="0" h="2137" w="2488">
                  <a:moveTo>
                    <a:pt x="1065" y="0"/>
                  </a:moveTo>
                  <a:cubicBezTo>
                    <a:pt x="480" y="0"/>
                    <a:pt x="0" y="480"/>
                    <a:pt x="0" y="1073"/>
                  </a:cubicBezTo>
                  <a:cubicBezTo>
                    <a:pt x="0" y="1711"/>
                    <a:pt x="521" y="2137"/>
                    <a:pt x="1067" y="2137"/>
                  </a:cubicBezTo>
                  <a:cubicBezTo>
                    <a:pt x="1328" y="2137"/>
                    <a:pt x="1595" y="2039"/>
                    <a:pt x="1813" y="1821"/>
                  </a:cubicBezTo>
                  <a:cubicBezTo>
                    <a:pt x="2488" y="1154"/>
                    <a:pt x="2016" y="8"/>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42"/>
            <p:cNvSpPr/>
            <p:nvPr/>
          </p:nvSpPr>
          <p:spPr>
            <a:xfrm>
              <a:off x="5265775" y="2637775"/>
              <a:ext cx="62200" cy="53450"/>
            </a:xfrm>
            <a:custGeom>
              <a:rect b="b" l="l" r="r" t="t"/>
              <a:pathLst>
                <a:path extrusionOk="0" h="2138" w="2488">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42"/>
            <p:cNvSpPr/>
            <p:nvPr/>
          </p:nvSpPr>
          <p:spPr>
            <a:xfrm>
              <a:off x="5341975" y="1342750"/>
              <a:ext cx="62425" cy="53450"/>
            </a:xfrm>
            <a:custGeom>
              <a:rect b="b" l="l" r="r" t="t"/>
              <a:pathLst>
                <a:path extrusionOk="0" h="2138" w="2497">
                  <a:moveTo>
                    <a:pt x="1074" y="1"/>
                  </a:moveTo>
                  <a:cubicBezTo>
                    <a:pt x="480" y="1"/>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42"/>
            <p:cNvSpPr/>
            <p:nvPr/>
          </p:nvSpPr>
          <p:spPr>
            <a:xfrm>
              <a:off x="5341975" y="141897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42"/>
            <p:cNvSpPr/>
            <p:nvPr/>
          </p:nvSpPr>
          <p:spPr>
            <a:xfrm>
              <a:off x="5341975" y="149520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42"/>
            <p:cNvSpPr/>
            <p:nvPr/>
          </p:nvSpPr>
          <p:spPr>
            <a:xfrm>
              <a:off x="5341975" y="1571400"/>
              <a:ext cx="62375" cy="53250"/>
            </a:xfrm>
            <a:custGeom>
              <a:rect b="b" l="l" r="r" t="t"/>
              <a:pathLst>
                <a:path extrusionOk="0" h="2130" w="2495">
                  <a:moveTo>
                    <a:pt x="1084" y="1"/>
                  </a:moveTo>
                  <a:cubicBezTo>
                    <a:pt x="1080" y="1"/>
                    <a:pt x="1077" y="1"/>
                    <a:pt x="1074" y="1"/>
                  </a:cubicBezTo>
                  <a:cubicBezTo>
                    <a:pt x="480" y="1"/>
                    <a:pt x="9" y="472"/>
                    <a:pt x="1" y="1066"/>
                  </a:cubicBezTo>
                  <a:cubicBezTo>
                    <a:pt x="1" y="1703"/>
                    <a:pt x="529" y="2129"/>
                    <a:pt x="1077" y="2129"/>
                  </a:cubicBezTo>
                  <a:cubicBezTo>
                    <a:pt x="1339" y="2129"/>
                    <a:pt x="1606" y="2032"/>
                    <a:pt x="1822" y="1813"/>
                  </a:cubicBezTo>
                  <a:cubicBezTo>
                    <a:pt x="2494" y="1149"/>
                    <a:pt x="2020" y="1"/>
                    <a:pt x="108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42"/>
            <p:cNvSpPr/>
            <p:nvPr/>
          </p:nvSpPr>
          <p:spPr>
            <a:xfrm>
              <a:off x="5341975" y="1647400"/>
              <a:ext cx="62425" cy="53450"/>
            </a:xfrm>
            <a:custGeom>
              <a:rect b="b" l="l" r="r" t="t"/>
              <a:pathLst>
                <a:path extrusionOk="0" h="2138" w="2497">
                  <a:moveTo>
                    <a:pt x="1074" y="1"/>
                  </a:moveTo>
                  <a:cubicBezTo>
                    <a:pt x="480" y="9"/>
                    <a:pt x="9" y="481"/>
                    <a:pt x="1" y="1066"/>
                  </a:cubicBezTo>
                  <a:cubicBezTo>
                    <a:pt x="1" y="1710"/>
                    <a:pt x="530" y="2138"/>
                    <a:pt x="1078" y="2138"/>
                  </a:cubicBezTo>
                  <a:cubicBezTo>
                    <a:pt x="1340" y="2138"/>
                    <a:pt x="1606"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42"/>
            <p:cNvSpPr/>
            <p:nvPr/>
          </p:nvSpPr>
          <p:spPr>
            <a:xfrm>
              <a:off x="5341975" y="1723625"/>
              <a:ext cx="62425" cy="53350"/>
            </a:xfrm>
            <a:custGeom>
              <a:rect b="b" l="l" r="r" t="t"/>
              <a:pathLst>
                <a:path extrusionOk="0" h="2134" w="2497">
                  <a:moveTo>
                    <a:pt x="1074" y="1"/>
                  </a:moveTo>
                  <a:cubicBezTo>
                    <a:pt x="480" y="1"/>
                    <a:pt x="9" y="480"/>
                    <a:pt x="1" y="1065"/>
                  </a:cubicBezTo>
                  <a:cubicBezTo>
                    <a:pt x="1" y="1709"/>
                    <a:pt x="530" y="2133"/>
                    <a:pt x="1078" y="2133"/>
                  </a:cubicBezTo>
                  <a:cubicBezTo>
                    <a:pt x="1340" y="2133"/>
                    <a:pt x="1606"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42"/>
            <p:cNvSpPr/>
            <p:nvPr/>
          </p:nvSpPr>
          <p:spPr>
            <a:xfrm>
              <a:off x="5341975" y="179985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42"/>
            <p:cNvSpPr/>
            <p:nvPr/>
          </p:nvSpPr>
          <p:spPr>
            <a:xfrm>
              <a:off x="5341975" y="1876050"/>
              <a:ext cx="62425" cy="53275"/>
            </a:xfrm>
            <a:custGeom>
              <a:rect b="b" l="l" r="r" t="t"/>
              <a:pathLst>
                <a:path extrusionOk="0" h="2131" w="2497">
                  <a:moveTo>
                    <a:pt x="1074" y="1"/>
                  </a:moveTo>
                  <a:cubicBezTo>
                    <a:pt x="480" y="1"/>
                    <a:pt x="9" y="472"/>
                    <a:pt x="1" y="1066"/>
                  </a:cubicBezTo>
                  <a:cubicBezTo>
                    <a:pt x="1" y="1707"/>
                    <a:pt x="527" y="2131"/>
                    <a:pt x="1074" y="2131"/>
                  </a:cubicBezTo>
                  <a:cubicBezTo>
                    <a:pt x="1337" y="2131"/>
                    <a:pt x="1605" y="2033"/>
                    <a:pt x="1822" y="1813"/>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42"/>
            <p:cNvSpPr/>
            <p:nvPr/>
          </p:nvSpPr>
          <p:spPr>
            <a:xfrm>
              <a:off x="5341975" y="1952050"/>
              <a:ext cx="62425" cy="53450"/>
            </a:xfrm>
            <a:custGeom>
              <a:rect b="b" l="l" r="r" t="t"/>
              <a:pathLst>
                <a:path extrusionOk="0" h="2138" w="2497">
                  <a:moveTo>
                    <a:pt x="1074" y="1"/>
                  </a:moveTo>
                  <a:cubicBezTo>
                    <a:pt x="480" y="9"/>
                    <a:pt x="9" y="481"/>
                    <a:pt x="1" y="1074"/>
                  </a:cubicBezTo>
                  <a:cubicBezTo>
                    <a:pt x="1" y="1712"/>
                    <a:pt x="529" y="2138"/>
                    <a:pt x="1077" y="2138"/>
                  </a:cubicBezTo>
                  <a:cubicBezTo>
                    <a:pt x="1339" y="2138"/>
                    <a:pt x="1606"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42"/>
            <p:cNvSpPr/>
            <p:nvPr/>
          </p:nvSpPr>
          <p:spPr>
            <a:xfrm>
              <a:off x="5341975" y="2028275"/>
              <a:ext cx="62425" cy="53450"/>
            </a:xfrm>
            <a:custGeom>
              <a:rect b="b" l="l" r="r" t="t"/>
              <a:pathLst>
                <a:path extrusionOk="0" h="2138" w="2497">
                  <a:moveTo>
                    <a:pt x="1074" y="1"/>
                  </a:moveTo>
                  <a:cubicBezTo>
                    <a:pt x="480" y="1"/>
                    <a:pt x="9" y="480"/>
                    <a:pt x="1" y="1065"/>
                  </a:cubicBezTo>
                  <a:cubicBezTo>
                    <a:pt x="1" y="1709"/>
                    <a:pt x="530" y="2137"/>
                    <a:pt x="1078" y="2137"/>
                  </a:cubicBezTo>
                  <a:cubicBezTo>
                    <a:pt x="1340" y="2137"/>
                    <a:pt x="1606" y="2040"/>
                    <a:pt x="1822" y="1821"/>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42"/>
            <p:cNvSpPr/>
            <p:nvPr/>
          </p:nvSpPr>
          <p:spPr>
            <a:xfrm>
              <a:off x="5341975" y="2104500"/>
              <a:ext cx="62425" cy="53325"/>
            </a:xfrm>
            <a:custGeom>
              <a:rect b="b" l="l" r="r" t="t"/>
              <a:pathLst>
                <a:path extrusionOk="0" h="2133"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42"/>
            <p:cNvSpPr/>
            <p:nvPr/>
          </p:nvSpPr>
          <p:spPr>
            <a:xfrm>
              <a:off x="5341975" y="2180700"/>
              <a:ext cx="62425" cy="53350"/>
            </a:xfrm>
            <a:custGeom>
              <a:rect b="b" l="l" r="r" t="t"/>
              <a:pathLst>
                <a:path extrusionOk="0" h="2134" w="2497">
                  <a:moveTo>
                    <a:pt x="1074" y="1"/>
                  </a:moveTo>
                  <a:cubicBezTo>
                    <a:pt x="480" y="1"/>
                    <a:pt x="9" y="480"/>
                    <a:pt x="1" y="1066"/>
                  </a:cubicBezTo>
                  <a:cubicBezTo>
                    <a:pt x="1" y="1709"/>
                    <a:pt x="530" y="2133"/>
                    <a:pt x="1078" y="2133"/>
                  </a:cubicBezTo>
                  <a:cubicBezTo>
                    <a:pt x="1340" y="2133"/>
                    <a:pt x="1606"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42"/>
            <p:cNvSpPr/>
            <p:nvPr/>
          </p:nvSpPr>
          <p:spPr>
            <a:xfrm>
              <a:off x="5341975" y="2256925"/>
              <a:ext cx="62575" cy="53425"/>
            </a:xfrm>
            <a:custGeom>
              <a:rect b="b" l="l" r="r" t="t"/>
              <a:pathLst>
                <a:path extrusionOk="0" h="2137" w="2503">
                  <a:moveTo>
                    <a:pt x="1084" y="0"/>
                  </a:moveTo>
                  <a:cubicBezTo>
                    <a:pt x="1081" y="0"/>
                    <a:pt x="1077" y="0"/>
                    <a:pt x="1074" y="0"/>
                  </a:cubicBezTo>
                  <a:cubicBezTo>
                    <a:pt x="480" y="0"/>
                    <a:pt x="9" y="480"/>
                    <a:pt x="1" y="1065"/>
                  </a:cubicBezTo>
                  <a:cubicBezTo>
                    <a:pt x="1" y="1709"/>
                    <a:pt x="530" y="2137"/>
                    <a:pt x="1081" y="2137"/>
                  </a:cubicBezTo>
                  <a:cubicBezTo>
                    <a:pt x="1344" y="2137"/>
                    <a:pt x="1612" y="2039"/>
                    <a:pt x="1830" y="1821"/>
                  </a:cubicBezTo>
                  <a:cubicBezTo>
                    <a:pt x="2502" y="1149"/>
                    <a:pt x="2028" y="0"/>
                    <a:pt x="108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42"/>
            <p:cNvSpPr/>
            <p:nvPr/>
          </p:nvSpPr>
          <p:spPr>
            <a:xfrm>
              <a:off x="5341975" y="2333125"/>
              <a:ext cx="62425" cy="53450"/>
            </a:xfrm>
            <a:custGeom>
              <a:rect b="b" l="l" r="r" t="t"/>
              <a:pathLst>
                <a:path extrusionOk="0" h="2138" w="2497">
                  <a:moveTo>
                    <a:pt x="1074" y="1"/>
                  </a:moveTo>
                  <a:cubicBezTo>
                    <a:pt x="480" y="1"/>
                    <a:pt x="9" y="480"/>
                    <a:pt x="1" y="1066"/>
                  </a:cubicBezTo>
                  <a:cubicBezTo>
                    <a:pt x="1" y="1709"/>
                    <a:pt x="530" y="2137"/>
                    <a:pt x="1078" y="2137"/>
                  </a:cubicBezTo>
                  <a:cubicBezTo>
                    <a:pt x="1340" y="2137"/>
                    <a:pt x="1606"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42"/>
            <p:cNvSpPr/>
            <p:nvPr/>
          </p:nvSpPr>
          <p:spPr>
            <a:xfrm>
              <a:off x="5341975" y="2485550"/>
              <a:ext cx="62425" cy="53300"/>
            </a:xfrm>
            <a:custGeom>
              <a:rect b="b" l="l" r="r" t="t"/>
              <a:pathLst>
                <a:path extrusionOk="0" h="2132" w="2497">
                  <a:moveTo>
                    <a:pt x="1074" y="1"/>
                  </a:moveTo>
                  <a:cubicBezTo>
                    <a:pt x="480" y="1"/>
                    <a:pt x="9" y="480"/>
                    <a:pt x="1" y="1066"/>
                  </a:cubicBezTo>
                  <a:cubicBezTo>
                    <a:pt x="1" y="1708"/>
                    <a:pt x="527" y="2131"/>
                    <a:pt x="1074" y="2131"/>
                  </a:cubicBezTo>
                  <a:cubicBezTo>
                    <a:pt x="1337" y="2131"/>
                    <a:pt x="1605" y="2033"/>
                    <a:pt x="1822" y="1814"/>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42"/>
            <p:cNvSpPr/>
            <p:nvPr/>
          </p:nvSpPr>
          <p:spPr>
            <a:xfrm>
              <a:off x="5341975" y="2561575"/>
              <a:ext cx="62425" cy="53425"/>
            </a:xfrm>
            <a:custGeom>
              <a:rect b="b" l="l" r="r" t="t"/>
              <a:pathLst>
                <a:path extrusionOk="0" h="2137" w="2497">
                  <a:moveTo>
                    <a:pt x="1074" y="0"/>
                  </a:moveTo>
                  <a:cubicBezTo>
                    <a:pt x="480"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42"/>
            <p:cNvSpPr/>
            <p:nvPr/>
          </p:nvSpPr>
          <p:spPr>
            <a:xfrm>
              <a:off x="5341975" y="2637775"/>
              <a:ext cx="62425" cy="53450"/>
            </a:xfrm>
            <a:custGeom>
              <a:rect b="b" l="l" r="r" t="t"/>
              <a:pathLst>
                <a:path extrusionOk="0" h="2138" w="2497">
                  <a:moveTo>
                    <a:pt x="1074" y="1"/>
                  </a:moveTo>
                  <a:cubicBezTo>
                    <a:pt x="480" y="9"/>
                    <a:pt x="9" y="480"/>
                    <a:pt x="1" y="1074"/>
                  </a:cubicBezTo>
                  <a:cubicBezTo>
                    <a:pt x="1" y="1712"/>
                    <a:pt x="529" y="2137"/>
                    <a:pt x="1077" y="2137"/>
                  </a:cubicBezTo>
                  <a:cubicBezTo>
                    <a:pt x="1339" y="2137"/>
                    <a:pt x="1606"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42"/>
            <p:cNvSpPr/>
            <p:nvPr/>
          </p:nvSpPr>
          <p:spPr>
            <a:xfrm>
              <a:off x="5418200" y="1342750"/>
              <a:ext cx="62425" cy="53450"/>
            </a:xfrm>
            <a:custGeom>
              <a:rect b="b" l="l" r="r" t="t"/>
              <a:pathLst>
                <a:path extrusionOk="0" h="2138" w="2497">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42"/>
            <p:cNvSpPr/>
            <p:nvPr/>
          </p:nvSpPr>
          <p:spPr>
            <a:xfrm>
              <a:off x="5418200" y="141897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42"/>
            <p:cNvSpPr/>
            <p:nvPr/>
          </p:nvSpPr>
          <p:spPr>
            <a:xfrm>
              <a:off x="5418200" y="14952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42"/>
            <p:cNvSpPr/>
            <p:nvPr/>
          </p:nvSpPr>
          <p:spPr>
            <a:xfrm>
              <a:off x="5418200" y="1571400"/>
              <a:ext cx="62425" cy="53250"/>
            </a:xfrm>
            <a:custGeom>
              <a:rect b="b" l="l" r="r" t="t"/>
              <a:pathLst>
                <a:path extrusionOk="0" h="2130" w="2497">
                  <a:moveTo>
                    <a:pt x="1065" y="1"/>
                  </a:moveTo>
                  <a:cubicBezTo>
                    <a:pt x="480" y="1"/>
                    <a:pt x="0" y="472"/>
                    <a:pt x="0" y="1066"/>
                  </a:cubicBezTo>
                  <a:cubicBezTo>
                    <a:pt x="0" y="1703"/>
                    <a:pt x="525" y="2129"/>
                    <a:pt x="1073" y="2129"/>
                  </a:cubicBezTo>
                  <a:cubicBezTo>
                    <a:pt x="1335" y="2129"/>
                    <a:pt x="1603" y="2032"/>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42"/>
            <p:cNvSpPr/>
            <p:nvPr/>
          </p:nvSpPr>
          <p:spPr>
            <a:xfrm>
              <a:off x="5418200" y="1647400"/>
              <a:ext cx="62425" cy="53450"/>
            </a:xfrm>
            <a:custGeom>
              <a:rect b="b" l="l" r="r" t="t"/>
              <a:pathLst>
                <a:path extrusionOk="0" h="2138" w="2497">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42"/>
            <p:cNvSpPr/>
            <p:nvPr/>
          </p:nvSpPr>
          <p:spPr>
            <a:xfrm>
              <a:off x="5418200" y="1723625"/>
              <a:ext cx="62425" cy="53350"/>
            </a:xfrm>
            <a:custGeom>
              <a:rect b="b" l="l" r="r" t="t"/>
              <a:pathLst>
                <a:path extrusionOk="0" h="2134" w="2497">
                  <a:moveTo>
                    <a:pt x="1065" y="1"/>
                  </a:moveTo>
                  <a:cubicBezTo>
                    <a:pt x="480" y="1"/>
                    <a:pt x="0" y="480"/>
                    <a:pt x="0" y="1065"/>
                  </a:cubicBezTo>
                  <a:cubicBezTo>
                    <a:pt x="0" y="1709"/>
                    <a:pt x="526"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42"/>
            <p:cNvSpPr/>
            <p:nvPr/>
          </p:nvSpPr>
          <p:spPr>
            <a:xfrm>
              <a:off x="5418200" y="17998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42"/>
            <p:cNvSpPr/>
            <p:nvPr/>
          </p:nvSpPr>
          <p:spPr>
            <a:xfrm>
              <a:off x="5418200" y="1876050"/>
              <a:ext cx="62425" cy="53275"/>
            </a:xfrm>
            <a:custGeom>
              <a:rect b="b" l="l" r="r" t="t"/>
              <a:pathLst>
                <a:path extrusionOk="0" h="2131" w="2497">
                  <a:moveTo>
                    <a:pt x="1065" y="1"/>
                  </a:moveTo>
                  <a:cubicBezTo>
                    <a:pt x="480" y="1"/>
                    <a:pt x="0" y="472"/>
                    <a:pt x="0" y="1066"/>
                  </a:cubicBezTo>
                  <a:cubicBezTo>
                    <a:pt x="0" y="1707"/>
                    <a:pt x="522" y="2131"/>
                    <a:pt x="1069" y="2131"/>
                  </a:cubicBezTo>
                  <a:cubicBezTo>
                    <a:pt x="1333" y="2131"/>
                    <a:pt x="1602" y="2033"/>
                    <a:pt x="1821" y="1813"/>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42"/>
            <p:cNvSpPr/>
            <p:nvPr/>
          </p:nvSpPr>
          <p:spPr>
            <a:xfrm>
              <a:off x="5418200" y="1952050"/>
              <a:ext cx="62425" cy="53450"/>
            </a:xfrm>
            <a:custGeom>
              <a:rect b="b" l="l" r="r" t="t"/>
              <a:pathLst>
                <a:path extrusionOk="0" h="2138" w="2497">
                  <a:moveTo>
                    <a:pt x="1065" y="1"/>
                  </a:moveTo>
                  <a:cubicBezTo>
                    <a:pt x="480" y="9"/>
                    <a:pt x="0" y="481"/>
                    <a:pt x="0" y="1074"/>
                  </a:cubicBezTo>
                  <a:cubicBezTo>
                    <a:pt x="0" y="1712"/>
                    <a:pt x="525" y="2138"/>
                    <a:pt x="1073" y="2138"/>
                  </a:cubicBezTo>
                  <a:cubicBezTo>
                    <a:pt x="1335" y="2138"/>
                    <a:pt x="1603" y="2040"/>
                    <a:pt x="1821" y="1822"/>
                  </a:cubicBezTo>
                  <a:cubicBezTo>
                    <a:pt x="2496"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42"/>
            <p:cNvSpPr/>
            <p:nvPr/>
          </p:nvSpPr>
          <p:spPr>
            <a:xfrm>
              <a:off x="5418200" y="2028275"/>
              <a:ext cx="62425" cy="53450"/>
            </a:xfrm>
            <a:custGeom>
              <a:rect b="b" l="l" r="r" t="t"/>
              <a:pathLst>
                <a:path extrusionOk="0" h="2138" w="2497">
                  <a:moveTo>
                    <a:pt x="1065" y="1"/>
                  </a:moveTo>
                  <a:cubicBezTo>
                    <a:pt x="480" y="1"/>
                    <a:pt x="0" y="480"/>
                    <a:pt x="0" y="1065"/>
                  </a:cubicBezTo>
                  <a:cubicBezTo>
                    <a:pt x="0" y="1709"/>
                    <a:pt x="525" y="2137"/>
                    <a:pt x="1074" y="2137"/>
                  </a:cubicBezTo>
                  <a:cubicBezTo>
                    <a:pt x="1336" y="2137"/>
                    <a:pt x="1603" y="2040"/>
                    <a:pt x="1821" y="1821"/>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42"/>
            <p:cNvSpPr/>
            <p:nvPr/>
          </p:nvSpPr>
          <p:spPr>
            <a:xfrm>
              <a:off x="5418200" y="210450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42"/>
            <p:cNvSpPr/>
            <p:nvPr/>
          </p:nvSpPr>
          <p:spPr>
            <a:xfrm>
              <a:off x="5418200" y="2180700"/>
              <a:ext cx="62425" cy="53350"/>
            </a:xfrm>
            <a:custGeom>
              <a:rect b="b" l="l" r="r" t="t"/>
              <a:pathLst>
                <a:path extrusionOk="0" h="2134" w="2497">
                  <a:moveTo>
                    <a:pt x="1065" y="1"/>
                  </a:moveTo>
                  <a:cubicBezTo>
                    <a:pt x="480" y="1"/>
                    <a:pt x="0" y="480"/>
                    <a:pt x="0" y="1066"/>
                  </a:cubicBezTo>
                  <a:cubicBezTo>
                    <a:pt x="0" y="1709"/>
                    <a:pt x="526"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42"/>
            <p:cNvSpPr/>
            <p:nvPr/>
          </p:nvSpPr>
          <p:spPr>
            <a:xfrm>
              <a:off x="5418200" y="2256925"/>
              <a:ext cx="62550" cy="53425"/>
            </a:xfrm>
            <a:custGeom>
              <a:rect b="b" l="l" r="r" t="t"/>
              <a:pathLst>
                <a:path extrusionOk="0" h="2137" w="2502">
                  <a:moveTo>
                    <a:pt x="1075" y="0"/>
                  </a:moveTo>
                  <a:cubicBezTo>
                    <a:pt x="1072" y="0"/>
                    <a:pt x="1069" y="0"/>
                    <a:pt x="1065" y="0"/>
                  </a:cubicBezTo>
                  <a:cubicBezTo>
                    <a:pt x="480" y="0"/>
                    <a:pt x="0" y="480"/>
                    <a:pt x="0" y="1065"/>
                  </a:cubicBezTo>
                  <a:cubicBezTo>
                    <a:pt x="0" y="1709"/>
                    <a:pt x="529" y="2137"/>
                    <a:pt x="1080" y="2137"/>
                  </a:cubicBezTo>
                  <a:cubicBezTo>
                    <a:pt x="1343" y="2137"/>
                    <a:pt x="1611" y="2039"/>
                    <a:pt x="1829" y="1821"/>
                  </a:cubicBezTo>
                  <a:cubicBezTo>
                    <a:pt x="2502" y="1149"/>
                    <a:pt x="2028"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42"/>
            <p:cNvSpPr/>
            <p:nvPr/>
          </p:nvSpPr>
          <p:spPr>
            <a:xfrm>
              <a:off x="5418200" y="2333125"/>
              <a:ext cx="62425" cy="53450"/>
            </a:xfrm>
            <a:custGeom>
              <a:rect b="b" l="l" r="r" t="t"/>
              <a:pathLst>
                <a:path extrusionOk="0" h="2138" w="2497">
                  <a:moveTo>
                    <a:pt x="1065" y="1"/>
                  </a:moveTo>
                  <a:cubicBezTo>
                    <a:pt x="480" y="1"/>
                    <a:pt x="0" y="480"/>
                    <a:pt x="0" y="1066"/>
                  </a:cubicBezTo>
                  <a:cubicBezTo>
                    <a:pt x="0" y="1709"/>
                    <a:pt x="525" y="2137"/>
                    <a:pt x="1074" y="2137"/>
                  </a:cubicBezTo>
                  <a:cubicBezTo>
                    <a:pt x="1336" y="2137"/>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42"/>
            <p:cNvSpPr/>
            <p:nvPr/>
          </p:nvSpPr>
          <p:spPr>
            <a:xfrm>
              <a:off x="5418200" y="2485550"/>
              <a:ext cx="62425" cy="53300"/>
            </a:xfrm>
            <a:custGeom>
              <a:rect b="b" l="l" r="r" t="t"/>
              <a:pathLst>
                <a:path extrusionOk="0" h="2132" w="2497">
                  <a:moveTo>
                    <a:pt x="1065" y="1"/>
                  </a:moveTo>
                  <a:cubicBezTo>
                    <a:pt x="480" y="1"/>
                    <a:pt x="0" y="472"/>
                    <a:pt x="0" y="1066"/>
                  </a:cubicBezTo>
                  <a:cubicBezTo>
                    <a:pt x="0" y="1708"/>
                    <a:pt x="526" y="2131"/>
                    <a:pt x="1073" y="2131"/>
                  </a:cubicBezTo>
                  <a:cubicBezTo>
                    <a:pt x="1336" y="2131"/>
                    <a:pt x="1605" y="2033"/>
                    <a:pt x="1821" y="1814"/>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42"/>
            <p:cNvSpPr/>
            <p:nvPr/>
          </p:nvSpPr>
          <p:spPr>
            <a:xfrm>
              <a:off x="5418200" y="2561575"/>
              <a:ext cx="62425" cy="53425"/>
            </a:xfrm>
            <a:custGeom>
              <a:rect b="b" l="l" r="r" t="t"/>
              <a:pathLst>
                <a:path extrusionOk="0" h="2137" w="2497">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42"/>
            <p:cNvSpPr/>
            <p:nvPr/>
          </p:nvSpPr>
          <p:spPr>
            <a:xfrm>
              <a:off x="5418200" y="2637775"/>
              <a:ext cx="62425" cy="53450"/>
            </a:xfrm>
            <a:custGeom>
              <a:rect b="b" l="l" r="r" t="t"/>
              <a:pathLst>
                <a:path extrusionOk="0" h="2138" w="2497">
                  <a:moveTo>
                    <a:pt x="1065" y="1"/>
                  </a:moveTo>
                  <a:cubicBezTo>
                    <a:pt x="480" y="9"/>
                    <a:pt x="0" y="480"/>
                    <a:pt x="0" y="1074"/>
                  </a:cubicBezTo>
                  <a:cubicBezTo>
                    <a:pt x="0" y="1712"/>
                    <a:pt x="528" y="2137"/>
                    <a:pt x="1077" y="2137"/>
                  </a:cubicBezTo>
                  <a:cubicBezTo>
                    <a:pt x="1339" y="2137"/>
                    <a:pt x="1606"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42"/>
            <p:cNvSpPr/>
            <p:nvPr/>
          </p:nvSpPr>
          <p:spPr>
            <a:xfrm>
              <a:off x="5418200" y="271400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42"/>
            <p:cNvSpPr/>
            <p:nvPr/>
          </p:nvSpPr>
          <p:spPr>
            <a:xfrm>
              <a:off x="5494400" y="1266550"/>
              <a:ext cx="62225" cy="53450"/>
            </a:xfrm>
            <a:custGeom>
              <a:rect b="b" l="l" r="r" t="t"/>
              <a:pathLst>
                <a:path extrusionOk="0" h="2138" w="2489">
                  <a:moveTo>
                    <a:pt x="1066" y="0"/>
                  </a:moveTo>
                  <a:cubicBezTo>
                    <a:pt x="480" y="9"/>
                    <a:pt x="1" y="480"/>
                    <a:pt x="1" y="1074"/>
                  </a:cubicBezTo>
                  <a:cubicBezTo>
                    <a:pt x="1" y="1711"/>
                    <a:pt x="525" y="2137"/>
                    <a:pt x="1074" y="2137"/>
                  </a:cubicBezTo>
                  <a:cubicBezTo>
                    <a:pt x="1336" y="2137"/>
                    <a:pt x="1604" y="2040"/>
                    <a:pt x="1822" y="1821"/>
                  </a:cubicBezTo>
                  <a:cubicBezTo>
                    <a:pt x="2488"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42"/>
            <p:cNvSpPr/>
            <p:nvPr/>
          </p:nvSpPr>
          <p:spPr>
            <a:xfrm>
              <a:off x="5494400" y="1342750"/>
              <a:ext cx="62225" cy="53450"/>
            </a:xfrm>
            <a:custGeom>
              <a:rect b="b" l="l" r="r" t="t"/>
              <a:pathLst>
                <a:path extrusionOk="0" h="2138" w="2489">
                  <a:moveTo>
                    <a:pt x="1066" y="1"/>
                  </a:moveTo>
                  <a:cubicBezTo>
                    <a:pt x="480" y="1"/>
                    <a:pt x="1" y="481"/>
                    <a:pt x="1" y="1066"/>
                  </a:cubicBezTo>
                  <a:cubicBezTo>
                    <a:pt x="1" y="1710"/>
                    <a:pt x="526" y="2138"/>
                    <a:pt x="1075" y="2138"/>
                  </a:cubicBezTo>
                  <a:cubicBezTo>
                    <a:pt x="1337"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42"/>
            <p:cNvSpPr/>
            <p:nvPr/>
          </p:nvSpPr>
          <p:spPr>
            <a:xfrm>
              <a:off x="549440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42"/>
            <p:cNvSpPr/>
            <p:nvPr/>
          </p:nvSpPr>
          <p:spPr>
            <a:xfrm>
              <a:off x="549440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42"/>
            <p:cNvSpPr/>
            <p:nvPr/>
          </p:nvSpPr>
          <p:spPr>
            <a:xfrm>
              <a:off x="5494400" y="1571400"/>
              <a:ext cx="62225" cy="53250"/>
            </a:xfrm>
            <a:custGeom>
              <a:rect b="b" l="l" r="r" t="t"/>
              <a:pathLst>
                <a:path extrusionOk="0" h="2130" w="2489">
                  <a:moveTo>
                    <a:pt x="1066" y="1"/>
                  </a:moveTo>
                  <a:cubicBezTo>
                    <a:pt x="480" y="1"/>
                    <a:pt x="1" y="472"/>
                    <a:pt x="1" y="1066"/>
                  </a:cubicBezTo>
                  <a:cubicBezTo>
                    <a:pt x="1" y="1703"/>
                    <a:pt x="525" y="2129"/>
                    <a:pt x="1074" y="2129"/>
                  </a:cubicBezTo>
                  <a:cubicBezTo>
                    <a:pt x="1336" y="2129"/>
                    <a:pt x="1604" y="2032"/>
                    <a:pt x="1822"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42"/>
            <p:cNvSpPr/>
            <p:nvPr/>
          </p:nvSpPr>
          <p:spPr>
            <a:xfrm>
              <a:off x="633235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42"/>
            <p:cNvSpPr/>
            <p:nvPr/>
          </p:nvSpPr>
          <p:spPr>
            <a:xfrm>
              <a:off x="633235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42"/>
            <p:cNvSpPr/>
            <p:nvPr/>
          </p:nvSpPr>
          <p:spPr>
            <a:xfrm>
              <a:off x="6408350" y="1418975"/>
              <a:ext cx="62425" cy="53350"/>
            </a:xfrm>
            <a:custGeom>
              <a:rect b="b" l="l" r="r" t="t"/>
              <a:pathLst>
                <a:path extrusionOk="0" h="2134" w="2497">
                  <a:moveTo>
                    <a:pt x="1074" y="1"/>
                  </a:moveTo>
                  <a:cubicBezTo>
                    <a:pt x="481" y="1"/>
                    <a:pt x="9" y="480"/>
                    <a:pt x="1" y="1065"/>
                  </a:cubicBezTo>
                  <a:cubicBezTo>
                    <a:pt x="1" y="1709"/>
                    <a:pt x="526" y="2133"/>
                    <a:pt x="1075" y="2133"/>
                  </a:cubicBezTo>
                  <a:cubicBezTo>
                    <a:pt x="1337" y="2133"/>
                    <a:pt x="1604"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42"/>
            <p:cNvSpPr/>
            <p:nvPr/>
          </p:nvSpPr>
          <p:spPr>
            <a:xfrm>
              <a:off x="6408350" y="1495200"/>
              <a:ext cx="62425" cy="53325"/>
            </a:xfrm>
            <a:custGeom>
              <a:rect b="b" l="l" r="r" t="t"/>
              <a:pathLst>
                <a:path extrusionOk="0" h="2133" w="2497">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42"/>
            <p:cNvSpPr/>
            <p:nvPr/>
          </p:nvSpPr>
          <p:spPr>
            <a:xfrm>
              <a:off x="6484575" y="1342750"/>
              <a:ext cx="62425" cy="53450"/>
            </a:xfrm>
            <a:custGeom>
              <a:rect b="b" l="l" r="r" t="t"/>
              <a:pathLst>
                <a:path extrusionOk="0" h="2138" w="2497">
                  <a:moveTo>
                    <a:pt x="1065" y="1"/>
                  </a:moveTo>
                  <a:cubicBezTo>
                    <a:pt x="480" y="1"/>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42"/>
            <p:cNvSpPr/>
            <p:nvPr/>
          </p:nvSpPr>
          <p:spPr>
            <a:xfrm>
              <a:off x="6484575" y="1418975"/>
              <a:ext cx="62425" cy="53350"/>
            </a:xfrm>
            <a:custGeom>
              <a:rect b="b" l="l" r="r" t="t"/>
              <a:pathLst>
                <a:path extrusionOk="0" h="2134" w="2497">
                  <a:moveTo>
                    <a:pt x="1065" y="1"/>
                  </a:moveTo>
                  <a:cubicBezTo>
                    <a:pt x="480" y="1"/>
                    <a:pt x="1" y="480"/>
                    <a:pt x="1" y="1065"/>
                  </a:cubicBezTo>
                  <a:cubicBezTo>
                    <a:pt x="1" y="1709"/>
                    <a:pt x="526" y="2133"/>
                    <a:pt x="1075" y="2133"/>
                  </a:cubicBezTo>
                  <a:cubicBezTo>
                    <a:pt x="1336" y="2133"/>
                    <a:pt x="1604" y="2037"/>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42"/>
            <p:cNvSpPr/>
            <p:nvPr/>
          </p:nvSpPr>
          <p:spPr>
            <a:xfrm>
              <a:off x="6484575" y="1495200"/>
              <a:ext cx="62425" cy="53325"/>
            </a:xfrm>
            <a:custGeom>
              <a:rect b="b" l="l" r="r" t="t"/>
              <a:pathLst>
                <a:path extrusionOk="0" h="2133" w="2497">
                  <a:moveTo>
                    <a:pt x="1065" y="0"/>
                  </a:moveTo>
                  <a:cubicBezTo>
                    <a:pt x="480" y="0"/>
                    <a:pt x="1"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42"/>
            <p:cNvSpPr/>
            <p:nvPr/>
          </p:nvSpPr>
          <p:spPr>
            <a:xfrm>
              <a:off x="6560800"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42"/>
            <p:cNvSpPr/>
            <p:nvPr/>
          </p:nvSpPr>
          <p:spPr>
            <a:xfrm>
              <a:off x="656080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42"/>
            <p:cNvSpPr/>
            <p:nvPr/>
          </p:nvSpPr>
          <p:spPr>
            <a:xfrm>
              <a:off x="6637000" y="1418975"/>
              <a:ext cx="62225" cy="53350"/>
            </a:xfrm>
            <a:custGeom>
              <a:rect b="b" l="l" r="r" t="t"/>
              <a:pathLst>
                <a:path extrusionOk="0" h="2134" w="2489">
                  <a:moveTo>
                    <a:pt x="1066" y="1"/>
                  </a:moveTo>
                  <a:cubicBezTo>
                    <a:pt x="480" y="1"/>
                    <a:pt x="1" y="480"/>
                    <a:pt x="1" y="1065"/>
                  </a:cubicBezTo>
                  <a:cubicBezTo>
                    <a:pt x="1" y="1709"/>
                    <a:pt x="526" y="2133"/>
                    <a:pt x="1072" y="2133"/>
                  </a:cubicBezTo>
                  <a:cubicBezTo>
                    <a:pt x="1333" y="2133"/>
                    <a:pt x="1598" y="2037"/>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42"/>
            <p:cNvSpPr/>
            <p:nvPr/>
          </p:nvSpPr>
          <p:spPr>
            <a:xfrm>
              <a:off x="7094075" y="1495200"/>
              <a:ext cx="62425" cy="53325"/>
            </a:xfrm>
            <a:custGeom>
              <a:rect b="b" l="l" r="r" t="t"/>
              <a:pathLst>
                <a:path extrusionOk="0" h="2133" w="2497">
                  <a:moveTo>
                    <a:pt x="1066" y="0"/>
                  </a:moveTo>
                  <a:cubicBezTo>
                    <a:pt x="480" y="0"/>
                    <a:pt x="1" y="480"/>
                    <a:pt x="1" y="1065"/>
                  </a:cubicBezTo>
                  <a:cubicBezTo>
                    <a:pt x="1" y="1709"/>
                    <a:pt x="526" y="2133"/>
                    <a:pt x="1075" y="2133"/>
                  </a:cubicBezTo>
                  <a:cubicBezTo>
                    <a:pt x="1337" y="2133"/>
                    <a:pt x="1604" y="2036"/>
                    <a:pt x="1822" y="1821"/>
                  </a:cubicBezTo>
                  <a:cubicBezTo>
                    <a:pt x="2496"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42"/>
            <p:cNvSpPr/>
            <p:nvPr/>
          </p:nvSpPr>
          <p:spPr>
            <a:xfrm>
              <a:off x="6713225" y="141897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42"/>
            <p:cNvSpPr/>
            <p:nvPr/>
          </p:nvSpPr>
          <p:spPr>
            <a:xfrm>
              <a:off x="6789225" y="141897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42"/>
            <p:cNvSpPr/>
            <p:nvPr/>
          </p:nvSpPr>
          <p:spPr>
            <a:xfrm>
              <a:off x="6865650" y="141897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42"/>
            <p:cNvSpPr/>
            <p:nvPr/>
          </p:nvSpPr>
          <p:spPr>
            <a:xfrm>
              <a:off x="7017875" y="1495200"/>
              <a:ext cx="62400" cy="53325"/>
            </a:xfrm>
            <a:custGeom>
              <a:rect b="b" l="l" r="r" t="t"/>
              <a:pathLst>
                <a:path extrusionOk="0" h="2133" w="2496">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42"/>
            <p:cNvSpPr/>
            <p:nvPr/>
          </p:nvSpPr>
          <p:spPr>
            <a:xfrm>
              <a:off x="694185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8" name="Google Shape;1428;p42"/>
            <p:cNvSpPr/>
            <p:nvPr/>
          </p:nvSpPr>
          <p:spPr>
            <a:xfrm>
              <a:off x="686565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9" name="Google Shape;1429;p42"/>
            <p:cNvSpPr/>
            <p:nvPr/>
          </p:nvSpPr>
          <p:spPr>
            <a:xfrm>
              <a:off x="6789225" y="149520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0" name="Google Shape;1430;p42"/>
            <p:cNvSpPr/>
            <p:nvPr/>
          </p:nvSpPr>
          <p:spPr>
            <a:xfrm>
              <a:off x="6713225" y="149520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1" name="Google Shape;1431;p42"/>
            <p:cNvSpPr/>
            <p:nvPr/>
          </p:nvSpPr>
          <p:spPr>
            <a:xfrm>
              <a:off x="6637000" y="1495200"/>
              <a:ext cx="62225" cy="53325"/>
            </a:xfrm>
            <a:custGeom>
              <a:rect b="b" l="l" r="r" t="t"/>
              <a:pathLst>
                <a:path extrusionOk="0" h="2133" w="2489">
                  <a:moveTo>
                    <a:pt x="1066" y="0"/>
                  </a:moveTo>
                  <a:cubicBezTo>
                    <a:pt x="480"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2" name="Google Shape;1432;p42"/>
            <p:cNvSpPr/>
            <p:nvPr/>
          </p:nvSpPr>
          <p:spPr>
            <a:xfrm>
              <a:off x="6637000" y="1571400"/>
              <a:ext cx="62225" cy="53250"/>
            </a:xfrm>
            <a:custGeom>
              <a:rect b="b" l="l" r="r" t="t"/>
              <a:pathLst>
                <a:path extrusionOk="0" h="2130" w="2489">
                  <a:moveTo>
                    <a:pt x="1066" y="1"/>
                  </a:moveTo>
                  <a:cubicBezTo>
                    <a:pt x="480" y="1"/>
                    <a:pt x="1" y="472"/>
                    <a:pt x="1" y="1066"/>
                  </a:cubicBezTo>
                  <a:cubicBezTo>
                    <a:pt x="1" y="1703"/>
                    <a:pt x="525" y="2129"/>
                    <a:pt x="1071" y="2129"/>
                  </a:cubicBezTo>
                  <a:cubicBezTo>
                    <a:pt x="1332" y="2129"/>
                    <a:pt x="1598" y="2032"/>
                    <a:pt x="1813"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3" name="Google Shape;1433;p42"/>
            <p:cNvSpPr/>
            <p:nvPr/>
          </p:nvSpPr>
          <p:spPr>
            <a:xfrm>
              <a:off x="6560800" y="1571400"/>
              <a:ext cx="62200" cy="53250"/>
            </a:xfrm>
            <a:custGeom>
              <a:rect b="b" l="l" r="r" t="t"/>
              <a:pathLst>
                <a:path extrusionOk="0" h="2130" w="2488">
                  <a:moveTo>
                    <a:pt x="1065" y="1"/>
                  </a:moveTo>
                  <a:cubicBezTo>
                    <a:pt x="480" y="1"/>
                    <a:pt x="0" y="472"/>
                    <a:pt x="0" y="1066"/>
                  </a:cubicBezTo>
                  <a:cubicBezTo>
                    <a:pt x="0" y="1703"/>
                    <a:pt x="524"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4" name="Google Shape;1434;p42"/>
            <p:cNvSpPr/>
            <p:nvPr/>
          </p:nvSpPr>
          <p:spPr>
            <a:xfrm>
              <a:off x="6484575" y="1571400"/>
              <a:ext cx="62425" cy="53250"/>
            </a:xfrm>
            <a:custGeom>
              <a:rect b="b" l="l" r="r" t="t"/>
              <a:pathLst>
                <a:path extrusionOk="0" h="2130" w="2497">
                  <a:moveTo>
                    <a:pt x="1065" y="1"/>
                  </a:moveTo>
                  <a:cubicBezTo>
                    <a:pt x="480" y="1"/>
                    <a:pt x="1" y="472"/>
                    <a:pt x="1" y="1066"/>
                  </a:cubicBezTo>
                  <a:cubicBezTo>
                    <a:pt x="1" y="1703"/>
                    <a:pt x="525" y="2129"/>
                    <a:pt x="1073" y="2129"/>
                  </a:cubicBezTo>
                  <a:cubicBezTo>
                    <a:pt x="1335" y="2129"/>
                    <a:pt x="1603" y="2032"/>
                    <a:pt x="1822" y="1813"/>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5" name="Google Shape;1435;p42"/>
            <p:cNvSpPr/>
            <p:nvPr/>
          </p:nvSpPr>
          <p:spPr>
            <a:xfrm>
              <a:off x="6408350" y="1571400"/>
              <a:ext cx="62425" cy="53250"/>
            </a:xfrm>
            <a:custGeom>
              <a:rect b="b" l="l" r="r" t="t"/>
              <a:pathLst>
                <a:path extrusionOk="0" h="2130" w="2497">
                  <a:moveTo>
                    <a:pt x="1074" y="1"/>
                  </a:moveTo>
                  <a:cubicBezTo>
                    <a:pt x="481" y="1"/>
                    <a:pt x="9" y="472"/>
                    <a:pt x="1" y="1066"/>
                  </a:cubicBezTo>
                  <a:cubicBezTo>
                    <a:pt x="1" y="1703"/>
                    <a:pt x="525" y="2129"/>
                    <a:pt x="1074" y="2129"/>
                  </a:cubicBezTo>
                  <a:cubicBezTo>
                    <a:pt x="1336" y="2129"/>
                    <a:pt x="1604" y="2032"/>
                    <a:pt x="1822" y="1813"/>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42"/>
            <p:cNvSpPr/>
            <p:nvPr/>
          </p:nvSpPr>
          <p:spPr>
            <a:xfrm>
              <a:off x="633235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3" y="1813"/>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42"/>
            <p:cNvSpPr/>
            <p:nvPr/>
          </p:nvSpPr>
          <p:spPr>
            <a:xfrm>
              <a:off x="5875275" y="2180700"/>
              <a:ext cx="62225" cy="53350"/>
            </a:xfrm>
            <a:custGeom>
              <a:rect b="b" l="l" r="r" t="t"/>
              <a:pathLst>
                <a:path extrusionOk="0" h="2134" w="2489">
                  <a:moveTo>
                    <a:pt x="1065" y="1"/>
                  </a:moveTo>
                  <a:cubicBezTo>
                    <a:pt x="480" y="1"/>
                    <a:pt x="0" y="480"/>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42"/>
            <p:cNvSpPr/>
            <p:nvPr/>
          </p:nvSpPr>
          <p:spPr>
            <a:xfrm>
              <a:off x="5875275" y="240935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9" name="Google Shape;1439;p42"/>
            <p:cNvSpPr/>
            <p:nvPr/>
          </p:nvSpPr>
          <p:spPr>
            <a:xfrm>
              <a:off x="595147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42"/>
            <p:cNvSpPr/>
            <p:nvPr/>
          </p:nvSpPr>
          <p:spPr>
            <a:xfrm>
              <a:off x="595147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42"/>
            <p:cNvSpPr/>
            <p:nvPr/>
          </p:nvSpPr>
          <p:spPr>
            <a:xfrm>
              <a:off x="595147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42"/>
            <p:cNvSpPr/>
            <p:nvPr/>
          </p:nvSpPr>
          <p:spPr>
            <a:xfrm>
              <a:off x="5951475"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42"/>
            <p:cNvSpPr/>
            <p:nvPr/>
          </p:nvSpPr>
          <p:spPr>
            <a:xfrm>
              <a:off x="5951475"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42"/>
            <p:cNvSpPr/>
            <p:nvPr/>
          </p:nvSpPr>
          <p:spPr>
            <a:xfrm>
              <a:off x="5951475"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42"/>
            <p:cNvSpPr/>
            <p:nvPr/>
          </p:nvSpPr>
          <p:spPr>
            <a:xfrm>
              <a:off x="5951475" y="1876050"/>
              <a:ext cx="62225" cy="53275"/>
            </a:xfrm>
            <a:custGeom>
              <a:rect b="b" l="l" r="r" t="t"/>
              <a:pathLst>
                <a:path extrusionOk="0" h="2131" w="2489">
                  <a:moveTo>
                    <a:pt x="1066" y="1"/>
                  </a:moveTo>
                  <a:cubicBezTo>
                    <a:pt x="472" y="1"/>
                    <a:pt x="1" y="472"/>
                    <a:pt x="1" y="1066"/>
                  </a:cubicBezTo>
                  <a:cubicBezTo>
                    <a:pt x="1" y="1707"/>
                    <a:pt x="523" y="2131"/>
                    <a:pt x="1068" y="2131"/>
                  </a:cubicBezTo>
                  <a:cubicBezTo>
                    <a:pt x="1330" y="2131"/>
                    <a:pt x="1597" y="2033"/>
                    <a:pt x="1814" y="1813"/>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42"/>
            <p:cNvSpPr/>
            <p:nvPr/>
          </p:nvSpPr>
          <p:spPr>
            <a:xfrm>
              <a:off x="5951475"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42"/>
            <p:cNvSpPr/>
            <p:nvPr/>
          </p:nvSpPr>
          <p:spPr>
            <a:xfrm>
              <a:off x="5951475"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42"/>
            <p:cNvSpPr/>
            <p:nvPr/>
          </p:nvSpPr>
          <p:spPr>
            <a:xfrm>
              <a:off x="6027500" y="1418975"/>
              <a:ext cx="62425" cy="53350"/>
            </a:xfrm>
            <a:custGeom>
              <a:rect b="b" l="l" r="r" t="t"/>
              <a:pathLst>
                <a:path extrusionOk="0" h="2134" w="2497">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42"/>
            <p:cNvSpPr/>
            <p:nvPr/>
          </p:nvSpPr>
          <p:spPr>
            <a:xfrm>
              <a:off x="6027500" y="1495200"/>
              <a:ext cx="62425" cy="53325"/>
            </a:xfrm>
            <a:custGeom>
              <a:rect b="b" l="l" r="r" t="t"/>
              <a:pathLst>
                <a:path extrusionOk="0" h="2133" w="2497">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42"/>
            <p:cNvSpPr/>
            <p:nvPr/>
          </p:nvSpPr>
          <p:spPr>
            <a:xfrm>
              <a:off x="6027500" y="1571400"/>
              <a:ext cx="62425" cy="53250"/>
            </a:xfrm>
            <a:custGeom>
              <a:rect b="b" l="l" r="r" t="t"/>
              <a:pathLst>
                <a:path extrusionOk="0" h="2130" w="2497">
                  <a:moveTo>
                    <a:pt x="1073" y="1"/>
                  </a:moveTo>
                  <a:cubicBezTo>
                    <a:pt x="480" y="1"/>
                    <a:pt x="9" y="472"/>
                    <a:pt x="0" y="1066"/>
                  </a:cubicBezTo>
                  <a:cubicBezTo>
                    <a:pt x="0" y="1703"/>
                    <a:pt x="529" y="2129"/>
                    <a:pt x="1077" y="2129"/>
                  </a:cubicBezTo>
                  <a:cubicBezTo>
                    <a:pt x="1339" y="2129"/>
                    <a:pt x="1606" y="2032"/>
                    <a:pt x="1821" y="1813"/>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42"/>
            <p:cNvSpPr/>
            <p:nvPr/>
          </p:nvSpPr>
          <p:spPr>
            <a:xfrm>
              <a:off x="6027500" y="1647400"/>
              <a:ext cx="62425" cy="53450"/>
            </a:xfrm>
            <a:custGeom>
              <a:rect b="b" l="l" r="r" t="t"/>
              <a:pathLst>
                <a:path extrusionOk="0" h="2138" w="2497">
                  <a:moveTo>
                    <a:pt x="1073" y="1"/>
                  </a:moveTo>
                  <a:cubicBezTo>
                    <a:pt x="480" y="1"/>
                    <a:pt x="9" y="481"/>
                    <a:pt x="0" y="1066"/>
                  </a:cubicBezTo>
                  <a:cubicBezTo>
                    <a:pt x="0" y="1710"/>
                    <a:pt x="529" y="2138"/>
                    <a:pt x="1078" y="2138"/>
                  </a:cubicBezTo>
                  <a:cubicBezTo>
                    <a:pt x="1340" y="2138"/>
                    <a:pt x="1606" y="2040"/>
                    <a:pt x="1821" y="1822"/>
                  </a:cubicBezTo>
                  <a:cubicBezTo>
                    <a:pt x="2496" y="1155"/>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42"/>
            <p:cNvSpPr/>
            <p:nvPr/>
          </p:nvSpPr>
          <p:spPr>
            <a:xfrm>
              <a:off x="6027500" y="1723625"/>
              <a:ext cx="62425" cy="53350"/>
            </a:xfrm>
            <a:custGeom>
              <a:rect b="b" l="l" r="r" t="t"/>
              <a:pathLst>
                <a:path extrusionOk="0" h="2134" w="2497">
                  <a:moveTo>
                    <a:pt x="1073" y="1"/>
                  </a:moveTo>
                  <a:cubicBezTo>
                    <a:pt x="480" y="1"/>
                    <a:pt x="9"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42"/>
            <p:cNvSpPr/>
            <p:nvPr/>
          </p:nvSpPr>
          <p:spPr>
            <a:xfrm>
              <a:off x="6027500" y="1799850"/>
              <a:ext cx="62425" cy="53325"/>
            </a:xfrm>
            <a:custGeom>
              <a:rect b="b" l="l" r="r" t="t"/>
              <a:pathLst>
                <a:path extrusionOk="0" h="2133" w="2497">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42"/>
            <p:cNvSpPr/>
            <p:nvPr/>
          </p:nvSpPr>
          <p:spPr>
            <a:xfrm>
              <a:off x="6027500" y="1876050"/>
              <a:ext cx="62425" cy="53350"/>
            </a:xfrm>
            <a:custGeom>
              <a:rect b="b" l="l" r="r" t="t"/>
              <a:pathLst>
                <a:path extrusionOk="0" h="2134" w="2497">
                  <a:moveTo>
                    <a:pt x="1073" y="1"/>
                  </a:moveTo>
                  <a:cubicBezTo>
                    <a:pt x="480" y="1"/>
                    <a:pt x="9" y="472"/>
                    <a:pt x="0" y="1066"/>
                  </a:cubicBezTo>
                  <a:cubicBezTo>
                    <a:pt x="0" y="1709"/>
                    <a:pt x="529" y="2133"/>
                    <a:pt x="1078" y="2133"/>
                  </a:cubicBezTo>
                  <a:cubicBezTo>
                    <a:pt x="1340" y="2133"/>
                    <a:pt x="1606"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42"/>
            <p:cNvSpPr/>
            <p:nvPr/>
          </p:nvSpPr>
          <p:spPr>
            <a:xfrm>
              <a:off x="6027500" y="1952050"/>
              <a:ext cx="62425" cy="53450"/>
            </a:xfrm>
            <a:custGeom>
              <a:rect b="b" l="l" r="r" t="t"/>
              <a:pathLst>
                <a:path extrusionOk="0" h="2138" w="2497">
                  <a:moveTo>
                    <a:pt x="1073" y="1"/>
                  </a:moveTo>
                  <a:cubicBezTo>
                    <a:pt x="480" y="9"/>
                    <a:pt x="9" y="481"/>
                    <a:pt x="0" y="1074"/>
                  </a:cubicBezTo>
                  <a:cubicBezTo>
                    <a:pt x="0" y="1712"/>
                    <a:pt x="529" y="2138"/>
                    <a:pt x="1077" y="2138"/>
                  </a:cubicBezTo>
                  <a:cubicBezTo>
                    <a:pt x="1339" y="2138"/>
                    <a:pt x="1606" y="2040"/>
                    <a:pt x="1821" y="1822"/>
                  </a:cubicBezTo>
                  <a:cubicBezTo>
                    <a:pt x="2496" y="1155"/>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42"/>
            <p:cNvSpPr/>
            <p:nvPr/>
          </p:nvSpPr>
          <p:spPr>
            <a:xfrm>
              <a:off x="6103700" y="1418975"/>
              <a:ext cx="62425" cy="53350"/>
            </a:xfrm>
            <a:custGeom>
              <a:rect b="b" l="l" r="r" t="t"/>
              <a:pathLst>
                <a:path extrusionOk="0" h="2134" w="2497">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42"/>
            <p:cNvSpPr/>
            <p:nvPr/>
          </p:nvSpPr>
          <p:spPr>
            <a:xfrm>
              <a:off x="6103700" y="149520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42"/>
            <p:cNvSpPr/>
            <p:nvPr/>
          </p:nvSpPr>
          <p:spPr>
            <a:xfrm>
              <a:off x="6103700" y="1571400"/>
              <a:ext cx="62425" cy="53250"/>
            </a:xfrm>
            <a:custGeom>
              <a:rect b="b" l="l" r="r" t="t"/>
              <a:pathLst>
                <a:path extrusionOk="0" h="2130" w="2497">
                  <a:moveTo>
                    <a:pt x="1066" y="1"/>
                  </a:moveTo>
                  <a:cubicBezTo>
                    <a:pt x="481" y="1"/>
                    <a:pt x="9" y="472"/>
                    <a:pt x="1" y="1066"/>
                  </a:cubicBezTo>
                  <a:cubicBezTo>
                    <a:pt x="1" y="1703"/>
                    <a:pt x="525" y="2129"/>
                    <a:pt x="1074" y="2129"/>
                  </a:cubicBezTo>
                  <a:cubicBezTo>
                    <a:pt x="1336" y="2129"/>
                    <a:pt x="1604" y="2032"/>
                    <a:pt x="1822" y="1813"/>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42"/>
            <p:cNvSpPr/>
            <p:nvPr/>
          </p:nvSpPr>
          <p:spPr>
            <a:xfrm>
              <a:off x="6103700" y="1647400"/>
              <a:ext cx="62425" cy="53450"/>
            </a:xfrm>
            <a:custGeom>
              <a:rect b="b" l="l" r="r" t="t"/>
              <a:pathLst>
                <a:path extrusionOk="0" h="2138" w="2497">
                  <a:moveTo>
                    <a:pt x="1066" y="1"/>
                  </a:moveTo>
                  <a:cubicBezTo>
                    <a:pt x="481" y="9"/>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42"/>
            <p:cNvSpPr/>
            <p:nvPr/>
          </p:nvSpPr>
          <p:spPr>
            <a:xfrm>
              <a:off x="6103700" y="1723625"/>
              <a:ext cx="62425" cy="53350"/>
            </a:xfrm>
            <a:custGeom>
              <a:rect b="b" l="l" r="r" t="t"/>
              <a:pathLst>
                <a:path extrusionOk="0" h="2134" w="2497">
                  <a:moveTo>
                    <a:pt x="1066" y="1"/>
                  </a:moveTo>
                  <a:cubicBezTo>
                    <a:pt x="481" y="1"/>
                    <a:pt x="9" y="480"/>
                    <a:pt x="1" y="1065"/>
                  </a:cubicBezTo>
                  <a:cubicBezTo>
                    <a:pt x="1" y="1709"/>
                    <a:pt x="526" y="2133"/>
                    <a:pt x="1075" y="2133"/>
                  </a:cubicBezTo>
                  <a:cubicBezTo>
                    <a:pt x="1337" y="2133"/>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42"/>
            <p:cNvSpPr/>
            <p:nvPr/>
          </p:nvSpPr>
          <p:spPr>
            <a:xfrm>
              <a:off x="6103700" y="179985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42"/>
            <p:cNvSpPr/>
            <p:nvPr/>
          </p:nvSpPr>
          <p:spPr>
            <a:xfrm>
              <a:off x="6103700" y="1876050"/>
              <a:ext cx="62425" cy="53275"/>
            </a:xfrm>
            <a:custGeom>
              <a:rect b="b" l="l" r="r" t="t"/>
              <a:pathLst>
                <a:path extrusionOk="0" h="2131" w="2497">
                  <a:moveTo>
                    <a:pt x="1066" y="1"/>
                  </a:moveTo>
                  <a:cubicBezTo>
                    <a:pt x="481" y="1"/>
                    <a:pt x="9" y="472"/>
                    <a:pt x="1" y="1066"/>
                  </a:cubicBezTo>
                  <a:cubicBezTo>
                    <a:pt x="1" y="1707"/>
                    <a:pt x="523" y="2131"/>
                    <a:pt x="1070" y="2131"/>
                  </a:cubicBezTo>
                  <a:cubicBezTo>
                    <a:pt x="1333" y="2131"/>
                    <a:pt x="1603" y="2033"/>
                    <a:pt x="1822" y="1813"/>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42"/>
            <p:cNvSpPr/>
            <p:nvPr/>
          </p:nvSpPr>
          <p:spPr>
            <a:xfrm>
              <a:off x="6103700" y="1952050"/>
              <a:ext cx="62425" cy="53450"/>
            </a:xfrm>
            <a:custGeom>
              <a:rect b="b" l="l" r="r" t="t"/>
              <a:pathLst>
                <a:path extrusionOk="0" h="2138" w="2497">
                  <a:moveTo>
                    <a:pt x="1066" y="1"/>
                  </a:moveTo>
                  <a:cubicBezTo>
                    <a:pt x="481" y="9"/>
                    <a:pt x="9" y="481"/>
                    <a:pt x="1" y="1074"/>
                  </a:cubicBezTo>
                  <a:cubicBezTo>
                    <a:pt x="1" y="1712"/>
                    <a:pt x="525" y="2138"/>
                    <a:pt x="1074" y="2138"/>
                  </a:cubicBezTo>
                  <a:cubicBezTo>
                    <a:pt x="1336" y="2138"/>
                    <a:pt x="1604" y="2040"/>
                    <a:pt x="1822" y="1822"/>
                  </a:cubicBezTo>
                  <a:cubicBezTo>
                    <a:pt x="2497"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42"/>
            <p:cNvSpPr/>
            <p:nvPr/>
          </p:nvSpPr>
          <p:spPr>
            <a:xfrm>
              <a:off x="6179925"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42"/>
            <p:cNvSpPr/>
            <p:nvPr/>
          </p:nvSpPr>
          <p:spPr>
            <a:xfrm>
              <a:off x="6179925" y="14952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42"/>
            <p:cNvSpPr/>
            <p:nvPr/>
          </p:nvSpPr>
          <p:spPr>
            <a:xfrm>
              <a:off x="6179925" y="1571400"/>
              <a:ext cx="62225" cy="53250"/>
            </a:xfrm>
            <a:custGeom>
              <a:rect b="b" l="l" r="r" t="t"/>
              <a:pathLst>
                <a:path extrusionOk="0" h="2130" w="2489">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42"/>
            <p:cNvSpPr/>
            <p:nvPr/>
          </p:nvSpPr>
          <p:spPr>
            <a:xfrm>
              <a:off x="6256150" y="1418975"/>
              <a:ext cx="62200" cy="53350"/>
            </a:xfrm>
            <a:custGeom>
              <a:rect b="b" l="l" r="r" t="t"/>
              <a:pathLst>
                <a:path extrusionOk="0" h="2134" w="2488">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42"/>
            <p:cNvSpPr/>
            <p:nvPr/>
          </p:nvSpPr>
          <p:spPr>
            <a:xfrm>
              <a:off x="6256150" y="1495200"/>
              <a:ext cx="62200" cy="53325"/>
            </a:xfrm>
            <a:custGeom>
              <a:rect b="b" l="l" r="r" t="t"/>
              <a:pathLst>
                <a:path extrusionOk="0" h="2133" w="2488">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42"/>
            <p:cNvSpPr/>
            <p:nvPr/>
          </p:nvSpPr>
          <p:spPr>
            <a:xfrm>
              <a:off x="6256150" y="1571400"/>
              <a:ext cx="62200" cy="53250"/>
            </a:xfrm>
            <a:custGeom>
              <a:rect b="b" l="l" r="r" t="t"/>
              <a:pathLst>
                <a:path extrusionOk="0" h="2130" w="2488">
                  <a:moveTo>
                    <a:pt x="1065" y="1"/>
                  </a:moveTo>
                  <a:cubicBezTo>
                    <a:pt x="480" y="1"/>
                    <a:pt x="0" y="472"/>
                    <a:pt x="0" y="1066"/>
                  </a:cubicBezTo>
                  <a:cubicBezTo>
                    <a:pt x="0" y="1703"/>
                    <a:pt x="524" y="2129"/>
                    <a:pt x="1070" y="2129"/>
                  </a:cubicBezTo>
                  <a:cubicBezTo>
                    <a:pt x="1331" y="2129"/>
                    <a:pt x="1597" y="2032"/>
                    <a:pt x="1813"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42"/>
            <p:cNvSpPr/>
            <p:nvPr/>
          </p:nvSpPr>
          <p:spPr>
            <a:xfrm>
              <a:off x="6256150" y="1647400"/>
              <a:ext cx="62200" cy="53450"/>
            </a:xfrm>
            <a:custGeom>
              <a:rect b="b" l="l" r="r" t="t"/>
              <a:pathLst>
                <a:path extrusionOk="0" h="2138" w="2488">
                  <a:moveTo>
                    <a:pt x="1065" y="1"/>
                  </a:moveTo>
                  <a:cubicBezTo>
                    <a:pt x="480" y="1"/>
                    <a:pt x="0" y="481"/>
                    <a:pt x="0" y="1066"/>
                  </a:cubicBezTo>
                  <a:cubicBezTo>
                    <a:pt x="0" y="1710"/>
                    <a:pt x="525" y="2138"/>
                    <a:pt x="1071" y="2138"/>
                  </a:cubicBezTo>
                  <a:cubicBezTo>
                    <a:pt x="1332" y="2138"/>
                    <a:pt x="1597" y="2040"/>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42"/>
            <p:cNvSpPr/>
            <p:nvPr/>
          </p:nvSpPr>
          <p:spPr>
            <a:xfrm>
              <a:off x="6179925"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42"/>
            <p:cNvSpPr/>
            <p:nvPr/>
          </p:nvSpPr>
          <p:spPr>
            <a:xfrm>
              <a:off x="6179925" y="17236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42"/>
            <p:cNvSpPr/>
            <p:nvPr/>
          </p:nvSpPr>
          <p:spPr>
            <a:xfrm>
              <a:off x="6179925" y="17998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42"/>
            <p:cNvSpPr/>
            <p:nvPr/>
          </p:nvSpPr>
          <p:spPr>
            <a:xfrm>
              <a:off x="6179925" y="1876050"/>
              <a:ext cx="62225" cy="53275"/>
            </a:xfrm>
            <a:custGeom>
              <a:rect b="b" l="l" r="r" t="t"/>
              <a:pathLst>
                <a:path extrusionOk="0" h="2131" w="2489">
                  <a:moveTo>
                    <a:pt x="1065" y="1"/>
                  </a:moveTo>
                  <a:cubicBezTo>
                    <a:pt x="480" y="1"/>
                    <a:pt x="0" y="472"/>
                    <a:pt x="0" y="1066"/>
                  </a:cubicBezTo>
                  <a:cubicBezTo>
                    <a:pt x="0" y="1707"/>
                    <a:pt x="523" y="2131"/>
                    <a:pt x="1070" y="2131"/>
                  </a:cubicBezTo>
                  <a:cubicBezTo>
                    <a:pt x="1333" y="2131"/>
                    <a:pt x="1602" y="2033"/>
                    <a:pt x="1821" y="1813"/>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42"/>
            <p:cNvSpPr/>
            <p:nvPr/>
          </p:nvSpPr>
          <p:spPr>
            <a:xfrm>
              <a:off x="6179925" y="1952050"/>
              <a:ext cx="62225" cy="53450"/>
            </a:xfrm>
            <a:custGeom>
              <a:rect b="b" l="l" r="r" t="t"/>
              <a:pathLst>
                <a:path extrusionOk="0" h="2138" w="2489">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42"/>
            <p:cNvSpPr/>
            <p:nvPr/>
          </p:nvSpPr>
          <p:spPr>
            <a:xfrm>
              <a:off x="6179925"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42"/>
            <p:cNvSpPr/>
            <p:nvPr/>
          </p:nvSpPr>
          <p:spPr>
            <a:xfrm>
              <a:off x="6103700" y="2028275"/>
              <a:ext cx="62425" cy="53450"/>
            </a:xfrm>
            <a:custGeom>
              <a:rect b="b" l="l" r="r" t="t"/>
              <a:pathLst>
                <a:path extrusionOk="0" h="2138" w="2497">
                  <a:moveTo>
                    <a:pt x="1066" y="1"/>
                  </a:moveTo>
                  <a:cubicBezTo>
                    <a:pt x="481" y="1"/>
                    <a:pt x="9" y="480"/>
                    <a:pt x="1" y="1065"/>
                  </a:cubicBezTo>
                  <a:cubicBezTo>
                    <a:pt x="1" y="1709"/>
                    <a:pt x="526" y="2137"/>
                    <a:pt x="1075" y="2137"/>
                  </a:cubicBezTo>
                  <a:cubicBezTo>
                    <a:pt x="1337" y="2137"/>
                    <a:pt x="1604" y="2040"/>
                    <a:pt x="1822" y="1821"/>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42"/>
            <p:cNvSpPr/>
            <p:nvPr/>
          </p:nvSpPr>
          <p:spPr>
            <a:xfrm>
              <a:off x="6027500" y="2028275"/>
              <a:ext cx="62425" cy="53450"/>
            </a:xfrm>
            <a:custGeom>
              <a:rect b="b" l="l" r="r" t="t"/>
              <a:pathLst>
                <a:path extrusionOk="0" h="2138" w="2497">
                  <a:moveTo>
                    <a:pt x="1073" y="1"/>
                  </a:moveTo>
                  <a:cubicBezTo>
                    <a:pt x="480" y="1"/>
                    <a:pt x="9" y="480"/>
                    <a:pt x="0" y="1065"/>
                  </a:cubicBezTo>
                  <a:cubicBezTo>
                    <a:pt x="0" y="1709"/>
                    <a:pt x="529" y="2137"/>
                    <a:pt x="1078" y="2137"/>
                  </a:cubicBezTo>
                  <a:cubicBezTo>
                    <a:pt x="1340" y="2137"/>
                    <a:pt x="1606" y="2040"/>
                    <a:pt x="1821" y="1821"/>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42"/>
            <p:cNvSpPr/>
            <p:nvPr/>
          </p:nvSpPr>
          <p:spPr>
            <a:xfrm>
              <a:off x="6027500" y="2104500"/>
              <a:ext cx="62425" cy="53325"/>
            </a:xfrm>
            <a:custGeom>
              <a:rect b="b" l="l" r="r" t="t"/>
              <a:pathLst>
                <a:path extrusionOk="0" h="2133" w="2497">
                  <a:moveTo>
                    <a:pt x="1073" y="0"/>
                  </a:moveTo>
                  <a:cubicBezTo>
                    <a:pt x="480" y="0"/>
                    <a:pt x="9"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42"/>
            <p:cNvSpPr/>
            <p:nvPr/>
          </p:nvSpPr>
          <p:spPr>
            <a:xfrm>
              <a:off x="5951475"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42"/>
            <p:cNvSpPr/>
            <p:nvPr/>
          </p:nvSpPr>
          <p:spPr>
            <a:xfrm>
              <a:off x="5494400" y="1647400"/>
              <a:ext cx="62225" cy="53450"/>
            </a:xfrm>
            <a:custGeom>
              <a:rect b="b" l="l" r="r" t="t"/>
              <a:pathLst>
                <a:path extrusionOk="0" h="2138" w="2489">
                  <a:moveTo>
                    <a:pt x="1066" y="1"/>
                  </a:moveTo>
                  <a:cubicBezTo>
                    <a:pt x="480" y="1"/>
                    <a:pt x="1" y="481"/>
                    <a:pt x="1" y="1066"/>
                  </a:cubicBezTo>
                  <a:cubicBezTo>
                    <a:pt x="1" y="1710"/>
                    <a:pt x="526" y="2138"/>
                    <a:pt x="1075" y="2138"/>
                  </a:cubicBezTo>
                  <a:cubicBezTo>
                    <a:pt x="1337" y="2138"/>
                    <a:pt x="1604"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42"/>
            <p:cNvSpPr/>
            <p:nvPr/>
          </p:nvSpPr>
          <p:spPr>
            <a:xfrm>
              <a:off x="5494400" y="1723625"/>
              <a:ext cx="62225" cy="53350"/>
            </a:xfrm>
            <a:custGeom>
              <a:rect b="b" l="l" r="r" t="t"/>
              <a:pathLst>
                <a:path extrusionOk="0" h="2134" w="2489">
                  <a:moveTo>
                    <a:pt x="1066" y="1"/>
                  </a:moveTo>
                  <a:cubicBezTo>
                    <a:pt x="480" y="1"/>
                    <a:pt x="1" y="480"/>
                    <a:pt x="1" y="1065"/>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42"/>
            <p:cNvSpPr/>
            <p:nvPr/>
          </p:nvSpPr>
          <p:spPr>
            <a:xfrm>
              <a:off x="5494400" y="179985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42"/>
            <p:cNvSpPr/>
            <p:nvPr/>
          </p:nvSpPr>
          <p:spPr>
            <a:xfrm>
              <a:off x="5494400" y="1876050"/>
              <a:ext cx="62225" cy="53300"/>
            </a:xfrm>
            <a:custGeom>
              <a:rect b="b" l="l" r="r" t="t"/>
              <a:pathLst>
                <a:path extrusionOk="0" h="2132" w="2489">
                  <a:moveTo>
                    <a:pt x="1066" y="1"/>
                  </a:moveTo>
                  <a:cubicBezTo>
                    <a:pt x="480" y="1"/>
                    <a:pt x="1" y="472"/>
                    <a:pt x="1" y="1066"/>
                  </a:cubicBezTo>
                  <a:cubicBezTo>
                    <a:pt x="1" y="1705"/>
                    <a:pt x="525" y="2132"/>
                    <a:pt x="1072" y="2132"/>
                  </a:cubicBezTo>
                  <a:cubicBezTo>
                    <a:pt x="1332" y="2132"/>
                    <a:pt x="1597" y="2036"/>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42"/>
            <p:cNvSpPr/>
            <p:nvPr/>
          </p:nvSpPr>
          <p:spPr>
            <a:xfrm>
              <a:off x="5494400" y="1952050"/>
              <a:ext cx="62225" cy="53450"/>
            </a:xfrm>
            <a:custGeom>
              <a:rect b="b" l="l" r="r" t="t"/>
              <a:pathLst>
                <a:path extrusionOk="0" h="2138" w="2489">
                  <a:moveTo>
                    <a:pt x="1066" y="1"/>
                  </a:moveTo>
                  <a:cubicBezTo>
                    <a:pt x="480" y="9"/>
                    <a:pt x="1" y="481"/>
                    <a:pt x="1" y="1074"/>
                  </a:cubicBezTo>
                  <a:cubicBezTo>
                    <a:pt x="1" y="1712"/>
                    <a:pt x="525" y="2138"/>
                    <a:pt x="1074" y="2138"/>
                  </a:cubicBezTo>
                  <a:cubicBezTo>
                    <a:pt x="1336" y="2138"/>
                    <a:pt x="1604"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42"/>
            <p:cNvSpPr/>
            <p:nvPr/>
          </p:nvSpPr>
          <p:spPr>
            <a:xfrm>
              <a:off x="5494400" y="2028275"/>
              <a:ext cx="62225" cy="53450"/>
            </a:xfrm>
            <a:custGeom>
              <a:rect b="b" l="l" r="r" t="t"/>
              <a:pathLst>
                <a:path extrusionOk="0" h="2138" w="2489">
                  <a:moveTo>
                    <a:pt x="1066" y="1"/>
                  </a:moveTo>
                  <a:cubicBezTo>
                    <a:pt x="480" y="1"/>
                    <a:pt x="1" y="480"/>
                    <a:pt x="1" y="1065"/>
                  </a:cubicBezTo>
                  <a:cubicBezTo>
                    <a:pt x="1" y="1709"/>
                    <a:pt x="526" y="2137"/>
                    <a:pt x="1075" y="2137"/>
                  </a:cubicBezTo>
                  <a:cubicBezTo>
                    <a:pt x="1337" y="2137"/>
                    <a:pt x="1604" y="2040"/>
                    <a:pt x="1822" y="1821"/>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42"/>
            <p:cNvSpPr/>
            <p:nvPr/>
          </p:nvSpPr>
          <p:spPr>
            <a:xfrm>
              <a:off x="5494400" y="2104500"/>
              <a:ext cx="62225" cy="53325"/>
            </a:xfrm>
            <a:custGeom>
              <a:rect b="b" l="l" r="r" t="t"/>
              <a:pathLst>
                <a:path extrusionOk="0" h="2133"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42"/>
            <p:cNvSpPr/>
            <p:nvPr/>
          </p:nvSpPr>
          <p:spPr>
            <a:xfrm>
              <a:off x="5494400" y="2180700"/>
              <a:ext cx="62225" cy="53350"/>
            </a:xfrm>
            <a:custGeom>
              <a:rect b="b" l="l" r="r" t="t"/>
              <a:pathLst>
                <a:path extrusionOk="0" h="2134" w="2489">
                  <a:moveTo>
                    <a:pt x="1066" y="1"/>
                  </a:moveTo>
                  <a:cubicBezTo>
                    <a:pt x="480" y="1"/>
                    <a:pt x="1" y="480"/>
                    <a:pt x="1" y="1066"/>
                  </a:cubicBezTo>
                  <a:cubicBezTo>
                    <a:pt x="1" y="1709"/>
                    <a:pt x="526" y="2133"/>
                    <a:pt x="1075" y="2133"/>
                  </a:cubicBezTo>
                  <a:cubicBezTo>
                    <a:pt x="1337"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42"/>
            <p:cNvSpPr/>
            <p:nvPr/>
          </p:nvSpPr>
          <p:spPr>
            <a:xfrm>
              <a:off x="5494400" y="2256925"/>
              <a:ext cx="62375" cy="53425"/>
            </a:xfrm>
            <a:custGeom>
              <a:rect b="b" l="l" r="r" t="t"/>
              <a:pathLst>
                <a:path extrusionOk="0" h="2137" w="2495">
                  <a:moveTo>
                    <a:pt x="1076" y="0"/>
                  </a:moveTo>
                  <a:cubicBezTo>
                    <a:pt x="1072" y="0"/>
                    <a:pt x="1069" y="0"/>
                    <a:pt x="1066" y="0"/>
                  </a:cubicBezTo>
                  <a:cubicBezTo>
                    <a:pt x="480" y="0"/>
                    <a:pt x="1" y="480"/>
                    <a:pt x="1" y="1065"/>
                  </a:cubicBezTo>
                  <a:cubicBezTo>
                    <a:pt x="1" y="1709"/>
                    <a:pt x="530" y="2137"/>
                    <a:pt x="1078" y="2137"/>
                  </a:cubicBezTo>
                  <a:cubicBezTo>
                    <a:pt x="1340" y="2137"/>
                    <a:pt x="1606"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42"/>
            <p:cNvSpPr/>
            <p:nvPr/>
          </p:nvSpPr>
          <p:spPr>
            <a:xfrm>
              <a:off x="5494400" y="2333125"/>
              <a:ext cx="62225" cy="53450"/>
            </a:xfrm>
            <a:custGeom>
              <a:rect b="b" l="l" r="r" t="t"/>
              <a:pathLst>
                <a:path extrusionOk="0" h="2138" w="2489">
                  <a:moveTo>
                    <a:pt x="1066" y="1"/>
                  </a:moveTo>
                  <a:cubicBezTo>
                    <a:pt x="480" y="1"/>
                    <a:pt x="1" y="480"/>
                    <a:pt x="1" y="1066"/>
                  </a:cubicBezTo>
                  <a:cubicBezTo>
                    <a:pt x="1" y="1709"/>
                    <a:pt x="526" y="2137"/>
                    <a:pt x="1075" y="2137"/>
                  </a:cubicBezTo>
                  <a:cubicBezTo>
                    <a:pt x="1337" y="2137"/>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42"/>
            <p:cNvSpPr/>
            <p:nvPr/>
          </p:nvSpPr>
          <p:spPr>
            <a:xfrm>
              <a:off x="5494400" y="2485550"/>
              <a:ext cx="62225" cy="53300"/>
            </a:xfrm>
            <a:custGeom>
              <a:rect b="b" l="l" r="r" t="t"/>
              <a:pathLst>
                <a:path extrusionOk="0" h="2132" w="2489">
                  <a:moveTo>
                    <a:pt x="1066" y="1"/>
                  </a:moveTo>
                  <a:cubicBezTo>
                    <a:pt x="480" y="1"/>
                    <a:pt x="1" y="472"/>
                    <a:pt x="1" y="1066"/>
                  </a:cubicBezTo>
                  <a:cubicBezTo>
                    <a:pt x="1" y="1708"/>
                    <a:pt x="523" y="2131"/>
                    <a:pt x="1070" y="2131"/>
                  </a:cubicBezTo>
                  <a:cubicBezTo>
                    <a:pt x="1333" y="2131"/>
                    <a:pt x="1603" y="2033"/>
                    <a:pt x="1822"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42"/>
            <p:cNvSpPr/>
            <p:nvPr/>
          </p:nvSpPr>
          <p:spPr>
            <a:xfrm>
              <a:off x="5494400" y="2561575"/>
              <a:ext cx="62225" cy="53425"/>
            </a:xfrm>
            <a:custGeom>
              <a:rect b="b" l="l" r="r" t="t"/>
              <a:pathLst>
                <a:path extrusionOk="0" h="2137" w="2489">
                  <a:moveTo>
                    <a:pt x="1066" y="0"/>
                  </a:moveTo>
                  <a:cubicBezTo>
                    <a:pt x="480" y="0"/>
                    <a:pt x="1" y="480"/>
                    <a:pt x="1" y="1073"/>
                  </a:cubicBezTo>
                  <a:cubicBezTo>
                    <a:pt x="1" y="1711"/>
                    <a:pt x="522" y="2137"/>
                    <a:pt x="1067" y="2137"/>
                  </a:cubicBezTo>
                  <a:cubicBezTo>
                    <a:pt x="1329" y="2137"/>
                    <a:pt x="1595" y="2039"/>
                    <a:pt x="1814" y="1821"/>
                  </a:cubicBezTo>
                  <a:cubicBezTo>
                    <a:pt x="2488" y="1154"/>
                    <a:pt x="2017" y="8"/>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42"/>
            <p:cNvSpPr/>
            <p:nvPr/>
          </p:nvSpPr>
          <p:spPr>
            <a:xfrm>
              <a:off x="5494400" y="2637775"/>
              <a:ext cx="62225" cy="53450"/>
            </a:xfrm>
            <a:custGeom>
              <a:rect b="b" l="l" r="r" t="t"/>
              <a:pathLst>
                <a:path extrusionOk="0" h="2138" w="2489">
                  <a:moveTo>
                    <a:pt x="1066" y="1"/>
                  </a:moveTo>
                  <a:cubicBezTo>
                    <a:pt x="480" y="1"/>
                    <a:pt x="1" y="480"/>
                    <a:pt x="1" y="1074"/>
                  </a:cubicBezTo>
                  <a:cubicBezTo>
                    <a:pt x="1" y="1712"/>
                    <a:pt x="525" y="2137"/>
                    <a:pt x="1074" y="2137"/>
                  </a:cubicBezTo>
                  <a:cubicBezTo>
                    <a:pt x="1336" y="2137"/>
                    <a:pt x="1604"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42"/>
            <p:cNvSpPr/>
            <p:nvPr/>
          </p:nvSpPr>
          <p:spPr>
            <a:xfrm>
              <a:off x="5494400"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42"/>
            <p:cNvSpPr/>
            <p:nvPr/>
          </p:nvSpPr>
          <p:spPr>
            <a:xfrm>
              <a:off x="5494400" y="279020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42"/>
            <p:cNvSpPr/>
            <p:nvPr/>
          </p:nvSpPr>
          <p:spPr>
            <a:xfrm>
              <a:off x="5570625" y="1266550"/>
              <a:ext cx="62200" cy="53450"/>
            </a:xfrm>
            <a:custGeom>
              <a:rect b="b" l="l" r="r" t="t"/>
              <a:pathLst>
                <a:path extrusionOk="0" h="2138" w="2488">
                  <a:moveTo>
                    <a:pt x="1065" y="0"/>
                  </a:moveTo>
                  <a:cubicBezTo>
                    <a:pt x="472" y="9"/>
                    <a:pt x="0" y="480"/>
                    <a:pt x="0" y="1074"/>
                  </a:cubicBezTo>
                  <a:cubicBezTo>
                    <a:pt x="0" y="1711"/>
                    <a:pt x="525" y="2137"/>
                    <a:pt x="1071" y="2137"/>
                  </a:cubicBezTo>
                  <a:cubicBezTo>
                    <a:pt x="1332" y="2137"/>
                    <a:pt x="1598" y="2040"/>
                    <a:pt x="1813" y="1821"/>
                  </a:cubicBezTo>
                  <a:cubicBezTo>
                    <a:pt x="2488" y="1155"/>
                    <a:pt x="2016" y="9"/>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42"/>
            <p:cNvSpPr/>
            <p:nvPr/>
          </p:nvSpPr>
          <p:spPr>
            <a:xfrm>
              <a:off x="5570625" y="1342750"/>
              <a:ext cx="62200" cy="53450"/>
            </a:xfrm>
            <a:custGeom>
              <a:rect b="b" l="l" r="r" t="t"/>
              <a:pathLst>
                <a:path extrusionOk="0" h="2138" w="2488">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42"/>
            <p:cNvSpPr/>
            <p:nvPr/>
          </p:nvSpPr>
          <p:spPr>
            <a:xfrm>
              <a:off x="5570625" y="1418975"/>
              <a:ext cx="62200" cy="53350"/>
            </a:xfrm>
            <a:custGeom>
              <a:rect b="b" l="l" r="r" t="t"/>
              <a:pathLst>
                <a:path extrusionOk="0" h="2134" w="2488">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42"/>
            <p:cNvSpPr/>
            <p:nvPr/>
          </p:nvSpPr>
          <p:spPr>
            <a:xfrm>
              <a:off x="5570625" y="1495200"/>
              <a:ext cx="62200" cy="53325"/>
            </a:xfrm>
            <a:custGeom>
              <a:rect b="b" l="l" r="r" t="t"/>
              <a:pathLst>
                <a:path extrusionOk="0" h="2133" w="2488">
                  <a:moveTo>
                    <a:pt x="1065" y="0"/>
                  </a:moveTo>
                  <a:cubicBezTo>
                    <a:pt x="472" y="0"/>
                    <a:pt x="0" y="472"/>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42"/>
            <p:cNvSpPr/>
            <p:nvPr/>
          </p:nvSpPr>
          <p:spPr>
            <a:xfrm>
              <a:off x="5570625" y="1571400"/>
              <a:ext cx="62200" cy="53250"/>
            </a:xfrm>
            <a:custGeom>
              <a:rect b="b" l="l" r="r" t="t"/>
              <a:pathLst>
                <a:path extrusionOk="0" h="2130" w="2488">
                  <a:moveTo>
                    <a:pt x="1065" y="1"/>
                  </a:moveTo>
                  <a:cubicBezTo>
                    <a:pt x="472" y="1"/>
                    <a:pt x="0" y="472"/>
                    <a:pt x="0" y="1066"/>
                  </a:cubicBezTo>
                  <a:cubicBezTo>
                    <a:pt x="0" y="1703"/>
                    <a:pt x="525" y="2129"/>
                    <a:pt x="1071" y="2129"/>
                  </a:cubicBezTo>
                  <a:cubicBezTo>
                    <a:pt x="1332" y="2129"/>
                    <a:pt x="1598" y="2032"/>
                    <a:pt x="1813"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42"/>
            <p:cNvSpPr/>
            <p:nvPr/>
          </p:nvSpPr>
          <p:spPr>
            <a:xfrm>
              <a:off x="5570625" y="1647400"/>
              <a:ext cx="62200" cy="53450"/>
            </a:xfrm>
            <a:custGeom>
              <a:rect b="b" l="l" r="r" t="t"/>
              <a:pathLst>
                <a:path extrusionOk="0" h="2138" w="2488">
                  <a:moveTo>
                    <a:pt x="1065" y="1"/>
                  </a:moveTo>
                  <a:cubicBezTo>
                    <a:pt x="472" y="1"/>
                    <a:pt x="0" y="481"/>
                    <a:pt x="0" y="1066"/>
                  </a:cubicBezTo>
                  <a:cubicBezTo>
                    <a:pt x="0" y="1710"/>
                    <a:pt x="526" y="2138"/>
                    <a:pt x="1072" y="2138"/>
                  </a:cubicBezTo>
                  <a:cubicBezTo>
                    <a:pt x="1332" y="2138"/>
                    <a:pt x="1598" y="2040"/>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42"/>
            <p:cNvSpPr/>
            <p:nvPr/>
          </p:nvSpPr>
          <p:spPr>
            <a:xfrm>
              <a:off x="5570625" y="1723625"/>
              <a:ext cx="62200" cy="53350"/>
            </a:xfrm>
            <a:custGeom>
              <a:rect b="b" l="l" r="r" t="t"/>
              <a:pathLst>
                <a:path extrusionOk="0" h="2134" w="2488">
                  <a:moveTo>
                    <a:pt x="1065" y="1"/>
                  </a:moveTo>
                  <a:cubicBezTo>
                    <a:pt x="472" y="1"/>
                    <a:pt x="0" y="480"/>
                    <a:pt x="0" y="1065"/>
                  </a:cubicBezTo>
                  <a:cubicBezTo>
                    <a:pt x="0" y="1709"/>
                    <a:pt x="526" y="2133"/>
                    <a:pt x="1072" y="2133"/>
                  </a:cubicBezTo>
                  <a:cubicBezTo>
                    <a:pt x="1333"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42"/>
            <p:cNvSpPr/>
            <p:nvPr/>
          </p:nvSpPr>
          <p:spPr>
            <a:xfrm>
              <a:off x="5570625" y="1799850"/>
              <a:ext cx="62200" cy="53325"/>
            </a:xfrm>
            <a:custGeom>
              <a:rect b="b" l="l" r="r" t="t"/>
              <a:pathLst>
                <a:path extrusionOk="0" h="2133"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42"/>
            <p:cNvSpPr/>
            <p:nvPr/>
          </p:nvSpPr>
          <p:spPr>
            <a:xfrm>
              <a:off x="5570625" y="1876050"/>
              <a:ext cx="62200" cy="53350"/>
            </a:xfrm>
            <a:custGeom>
              <a:rect b="b" l="l" r="r" t="t"/>
              <a:pathLst>
                <a:path extrusionOk="0" h="2134" w="2488">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42"/>
            <p:cNvSpPr/>
            <p:nvPr/>
          </p:nvSpPr>
          <p:spPr>
            <a:xfrm>
              <a:off x="5570625" y="1952050"/>
              <a:ext cx="62200" cy="53450"/>
            </a:xfrm>
            <a:custGeom>
              <a:rect b="b" l="l" r="r" t="t"/>
              <a:pathLst>
                <a:path extrusionOk="0" h="2138" w="2488">
                  <a:moveTo>
                    <a:pt x="1065" y="1"/>
                  </a:moveTo>
                  <a:cubicBezTo>
                    <a:pt x="472" y="9"/>
                    <a:pt x="0" y="481"/>
                    <a:pt x="0" y="1074"/>
                  </a:cubicBezTo>
                  <a:cubicBezTo>
                    <a:pt x="0" y="1712"/>
                    <a:pt x="525" y="2138"/>
                    <a:pt x="1071" y="2138"/>
                  </a:cubicBezTo>
                  <a:cubicBezTo>
                    <a:pt x="1332" y="2138"/>
                    <a:pt x="1598" y="2040"/>
                    <a:pt x="1813" y="1822"/>
                  </a:cubicBezTo>
                  <a:cubicBezTo>
                    <a:pt x="2488" y="1155"/>
                    <a:pt x="2016" y="9"/>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42"/>
            <p:cNvSpPr/>
            <p:nvPr/>
          </p:nvSpPr>
          <p:spPr>
            <a:xfrm>
              <a:off x="5570625" y="2028275"/>
              <a:ext cx="62200" cy="53450"/>
            </a:xfrm>
            <a:custGeom>
              <a:rect b="b" l="l" r="r" t="t"/>
              <a:pathLst>
                <a:path extrusionOk="0" h="2138" w="2488">
                  <a:moveTo>
                    <a:pt x="1065" y="1"/>
                  </a:moveTo>
                  <a:cubicBezTo>
                    <a:pt x="472" y="1"/>
                    <a:pt x="0" y="480"/>
                    <a:pt x="0" y="1065"/>
                  </a:cubicBezTo>
                  <a:cubicBezTo>
                    <a:pt x="0" y="1709"/>
                    <a:pt x="526" y="2137"/>
                    <a:pt x="1072" y="2137"/>
                  </a:cubicBezTo>
                  <a:cubicBezTo>
                    <a:pt x="1332" y="2137"/>
                    <a:pt x="1598" y="2040"/>
                    <a:pt x="1813" y="1821"/>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42"/>
            <p:cNvSpPr/>
            <p:nvPr/>
          </p:nvSpPr>
          <p:spPr>
            <a:xfrm>
              <a:off x="5570625" y="2104500"/>
              <a:ext cx="62200" cy="53325"/>
            </a:xfrm>
            <a:custGeom>
              <a:rect b="b" l="l" r="r" t="t"/>
              <a:pathLst>
                <a:path extrusionOk="0" h="2133"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42"/>
            <p:cNvSpPr/>
            <p:nvPr/>
          </p:nvSpPr>
          <p:spPr>
            <a:xfrm>
              <a:off x="5570625" y="2180700"/>
              <a:ext cx="62200" cy="53350"/>
            </a:xfrm>
            <a:custGeom>
              <a:rect b="b" l="l" r="r" t="t"/>
              <a:pathLst>
                <a:path extrusionOk="0" h="2134" w="2488">
                  <a:moveTo>
                    <a:pt x="1065" y="1"/>
                  </a:moveTo>
                  <a:cubicBezTo>
                    <a:pt x="472" y="1"/>
                    <a:pt x="0" y="472"/>
                    <a:pt x="0" y="1066"/>
                  </a:cubicBezTo>
                  <a:cubicBezTo>
                    <a:pt x="0" y="1709"/>
                    <a:pt x="526" y="2133"/>
                    <a:pt x="1072" y="2133"/>
                  </a:cubicBezTo>
                  <a:cubicBezTo>
                    <a:pt x="1333"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42"/>
            <p:cNvSpPr/>
            <p:nvPr/>
          </p:nvSpPr>
          <p:spPr>
            <a:xfrm>
              <a:off x="5570625" y="2256925"/>
              <a:ext cx="62425" cy="53425"/>
            </a:xfrm>
            <a:custGeom>
              <a:rect b="b" l="l" r="r" t="t"/>
              <a:pathLst>
                <a:path extrusionOk="0" h="2137" w="2497">
                  <a:moveTo>
                    <a:pt x="1065" y="0"/>
                  </a:moveTo>
                  <a:cubicBezTo>
                    <a:pt x="472" y="0"/>
                    <a:pt x="0" y="480"/>
                    <a:pt x="0" y="1065"/>
                  </a:cubicBezTo>
                  <a:cubicBezTo>
                    <a:pt x="0" y="1709"/>
                    <a:pt x="526" y="2137"/>
                    <a:pt x="1074" y="2137"/>
                  </a:cubicBezTo>
                  <a:cubicBezTo>
                    <a:pt x="1336" y="2137"/>
                    <a:pt x="1603" y="2039"/>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42"/>
            <p:cNvSpPr/>
            <p:nvPr/>
          </p:nvSpPr>
          <p:spPr>
            <a:xfrm>
              <a:off x="5570625" y="2333125"/>
              <a:ext cx="62200" cy="53450"/>
            </a:xfrm>
            <a:custGeom>
              <a:rect b="b" l="l" r="r" t="t"/>
              <a:pathLst>
                <a:path extrusionOk="0" h="2138" w="2488">
                  <a:moveTo>
                    <a:pt x="1065" y="1"/>
                  </a:moveTo>
                  <a:cubicBezTo>
                    <a:pt x="472" y="1"/>
                    <a:pt x="0" y="480"/>
                    <a:pt x="0" y="1066"/>
                  </a:cubicBezTo>
                  <a:cubicBezTo>
                    <a:pt x="0" y="1709"/>
                    <a:pt x="526" y="2137"/>
                    <a:pt x="1072" y="2137"/>
                  </a:cubicBezTo>
                  <a:cubicBezTo>
                    <a:pt x="1332" y="2137"/>
                    <a:pt x="1598" y="2040"/>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42"/>
            <p:cNvSpPr/>
            <p:nvPr/>
          </p:nvSpPr>
          <p:spPr>
            <a:xfrm>
              <a:off x="5570625" y="2485550"/>
              <a:ext cx="62200" cy="53300"/>
            </a:xfrm>
            <a:custGeom>
              <a:rect b="b" l="l" r="r" t="t"/>
              <a:pathLst>
                <a:path extrusionOk="0" h="2132" w="2488">
                  <a:moveTo>
                    <a:pt x="1065" y="1"/>
                  </a:moveTo>
                  <a:cubicBezTo>
                    <a:pt x="480" y="1"/>
                    <a:pt x="0" y="480"/>
                    <a:pt x="0" y="1066"/>
                  </a:cubicBezTo>
                  <a:cubicBezTo>
                    <a:pt x="0" y="1708"/>
                    <a:pt x="523" y="2131"/>
                    <a:pt x="1070"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42"/>
            <p:cNvSpPr/>
            <p:nvPr/>
          </p:nvSpPr>
          <p:spPr>
            <a:xfrm>
              <a:off x="5570625" y="2561575"/>
              <a:ext cx="62200" cy="53425"/>
            </a:xfrm>
            <a:custGeom>
              <a:rect b="b" l="l" r="r" t="t"/>
              <a:pathLst>
                <a:path extrusionOk="0" h="2137" w="2488">
                  <a:moveTo>
                    <a:pt x="1065" y="0"/>
                  </a:moveTo>
                  <a:cubicBezTo>
                    <a:pt x="472" y="8"/>
                    <a:pt x="0" y="480"/>
                    <a:pt x="0" y="1073"/>
                  </a:cubicBezTo>
                  <a:cubicBezTo>
                    <a:pt x="0" y="1711"/>
                    <a:pt x="525" y="2137"/>
                    <a:pt x="1071" y="2137"/>
                  </a:cubicBezTo>
                  <a:cubicBezTo>
                    <a:pt x="1332" y="2137"/>
                    <a:pt x="1598" y="2039"/>
                    <a:pt x="1813" y="1821"/>
                  </a:cubicBezTo>
                  <a:cubicBezTo>
                    <a:pt x="2488" y="1154"/>
                    <a:pt x="2016" y="8"/>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42"/>
            <p:cNvSpPr/>
            <p:nvPr/>
          </p:nvSpPr>
          <p:spPr>
            <a:xfrm>
              <a:off x="5570625" y="26377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42"/>
            <p:cNvSpPr/>
            <p:nvPr/>
          </p:nvSpPr>
          <p:spPr>
            <a:xfrm>
              <a:off x="5570625" y="2866425"/>
              <a:ext cx="62200" cy="53275"/>
            </a:xfrm>
            <a:custGeom>
              <a:rect b="b" l="l" r="r" t="t"/>
              <a:pathLst>
                <a:path extrusionOk="0" h="2131" w="2488">
                  <a:moveTo>
                    <a:pt x="1065" y="0"/>
                  </a:moveTo>
                  <a:cubicBezTo>
                    <a:pt x="480" y="0"/>
                    <a:pt x="0" y="472"/>
                    <a:pt x="0" y="1065"/>
                  </a:cubicBezTo>
                  <a:cubicBezTo>
                    <a:pt x="0" y="1707"/>
                    <a:pt x="523" y="2131"/>
                    <a:pt x="1070"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42"/>
            <p:cNvSpPr/>
            <p:nvPr/>
          </p:nvSpPr>
          <p:spPr>
            <a:xfrm>
              <a:off x="5570625" y="2790200"/>
              <a:ext cx="62200" cy="53350"/>
            </a:xfrm>
            <a:custGeom>
              <a:rect b="b" l="l" r="r" t="t"/>
              <a:pathLst>
                <a:path extrusionOk="0" h="2134" w="2488">
                  <a:moveTo>
                    <a:pt x="1065" y="1"/>
                  </a:moveTo>
                  <a:cubicBezTo>
                    <a:pt x="472" y="1"/>
                    <a:pt x="0" y="472"/>
                    <a:pt x="0" y="1066"/>
                  </a:cubicBezTo>
                  <a:cubicBezTo>
                    <a:pt x="0" y="1709"/>
                    <a:pt x="526" y="2134"/>
                    <a:pt x="1072" y="2134"/>
                  </a:cubicBezTo>
                  <a:cubicBezTo>
                    <a:pt x="1333" y="2134"/>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42"/>
            <p:cNvSpPr/>
            <p:nvPr/>
          </p:nvSpPr>
          <p:spPr>
            <a:xfrm>
              <a:off x="5570625" y="2714000"/>
              <a:ext cx="62200" cy="53350"/>
            </a:xfrm>
            <a:custGeom>
              <a:rect b="b" l="l" r="r" t="t"/>
              <a:pathLst>
                <a:path extrusionOk="0" h="2134"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42"/>
            <p:cNvSpPr/>
            <p:nvPr/>
          </p:nvSpPr>
          <p:spPr>
            <a:xfrm>
              <a:off x="5646825"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42"/>
            <p:cNvSpPr/>
            <p:nvPr/>
          </p:nvSpPr>
          <p:spPr>
            <a:xfrm>
              <a:off x="564682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42"/>
            <p:cNvSpPr/>
            <p:nvPr/>
          </p:nvSpPr>
          <p:spPr>
            <a:xfrm>
              <a:off x="5646825"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42"/>
            <p:cNvSpPr/>
            <p:nvPr/>
          </p:nvSpPr>
          <p:spPr>
            <a:xfrm>
              <a:off x="5646825"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42"/>
            <p:cNvSpPr/>
            <p:nvPr/>
          </p:nvSpPr>
          <p:spPr>
            <a:xfrm>
              <a:off x="5646825"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42"/>
            <p:cNvSpPr/>
            <p:nvPr/>
          </p:nvSpPr>
          <p:spPr>
            <a:xfrm>
              <a:off x="5646825" y="179985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42"/>
            <p:cNvSpPr/>
            <p:nvPr/>
          </p:nvSpPr>
          <p:spPr>
            <a:xfrm>
              <a:off x="5646825" y="1876050"/>
              <a:ext cx="62225" cy="53350"/>
            </a:xfrm>
            <a:custGeom>
              <a:rect b="b" l="l" r="r" t="t"/>
              <a:pathLst>
                <a:path extrusionOk="0" h="2134" w="2489">
                  <a:moveTo>
                    <a:pt x="1066" y="1"/>
                  </a:moveTo>
                  <a:cubicBezTo>
                    <a:pt x="472" y="1"/>
                    <a:pt x="1" y="472"/>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42"/>
            <p:cNvSpPr/>
            <p:nvPr/>
          </p:nvSpPr>
          <p:spPr>
            <a:xfrm>
              <a:off x="5646825"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4"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42"/>
            <p:cNvSpPr/>
            <p:nvPr/>
          </p:nvSpPr>
          <p:spPr>
            <a:xfrm>
              <a:off x="5646825" y="2028275"/>
              <a:ext cx="62225" cy="53450"/>
            </a:xfrm>
            <a:custGeom>
              <a:rect b="b" l="l" r="r" t="t"/>
              <a:pathLst>
                <a:path extrusionOk="0" h="2138" w="2489">
                  <a:moveTo>
                    <a:pt x="1066" y="1"/>
                  </a:moveTo>
                  <a:cubicBezTo>
                    <a:pt x="472" y="1"/>
                    <a:pt x="1" y="480"/>
                    <a:pt x="1" y="1065"/>
                  </a:cubicBezTo>
                  <a:cubicBezTo>
                    <a:pt x="1" y="1709"/>
                    <a:pt x="526" y="2137"/>
                    <a:pt x="1072" y="2137"/>
                  </a:cubicBezTo>
                  <a:cubicBezTo>
                    <a:pt x="1333" y="2137"/>
                    <a:pt x="1598" y="2040"/>
                    <a:pt x="1814" y="1821"/>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42"/>
            <p:cNvSpPr/>
            <p:nvPr/>
          </p:nvSpPr>
          <p:spPr>
            <a:xfrm>
              <a:off x="5646825" y="21045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42"/>
            <p:cNvSpPr/>
            <p:nvPr/>
          </p:nvSpPr>
          <p:spPr>
            <a:xfrm>
              <a:off x="5646825"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42"/>
            <p:cNvSpPr/>
            <p:nvPr/>
          </p:nvSpPr>
          <p:spPr>
            <a:xfrm>
              <a:off x="5646825" y="2256925"/>
              <a:ext cx="62375" cy="53425"/>
            </a:xfrm>
            <a:custGeom>
              <a:rect b="b" l="l" r="r" t="t"/>
              <a:pathLst>
                <a:path extrusionOk="0" h="2137" w="2495">
                  <a:moveTo>
                    <a:pt x="1076" y="0"/>
                  </a:moveTo>
                  <a:cubicBezTo>
                    <a:pt x="1073" y="0"/>
                    <a:pt x="1069" y="0"/>
                    <a:pt x="1066" y="0"/>
                  </a:cubicBezTo>
                  <a:cubicBezTo>
                    <a:pt x="472" y="0"/>
                    <a:pt x="1" y="480"/>
                    <a:pt x="1" y="1065"/>
                  </a:cubicBezTo>
                  <a:cubicBezTo>
                    <a:pt x="1" y="1709"/>
                    <a:pt x="526" y="2137"/>
                    <a:pt x="1075" y="2137"/>
                  </a:cubicBezTo>
                  <a:cubicBezTo>
                    <a:pt x="1337" y="2137"/>
                    <a:pt x="1604"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42"/>
            <p:cNvSpPr/>
            <p:nvPr/>
          </p:nvSpPr>
          <p:spPr>
            <a:xfrm>
              <a:off x="5646825"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42"/>
            <p:cNvSpPr/>
            <p:nvPr/>
          </p:nvSpPr>
          <p:spPr>
            <a:xfrm>
              <a:off x="5646825" y="2485550"/>
              <a:ext cx="62225" cy="53300"/>
            </a:xfrm>
            <a:custGeom>
              <a:rect b="b" l="l" r="r" t="t"/>
              <a:pathLst>
                <a:path extrusionOk="0" h="2132" w="2489">
                  <a:moveTo>
                    <a:pt x="1066" y="1"/>
                  </a:moveTo>
                  <a:cubicBezTo>
                    <a:pt x="472" y="1"/>
                    <a:pt x="1" y="472"/>
                    <a:pt x="1" y="1066"/>
                  </a:cubicBezTo>
                  <a:cubicBezTo>
                    <a:pt x="1" y="1708"/>
                    <a:pt x="523" y="2131"/>
                    <a:pt x="1068" y="2131"/>
                  </a:cubicBezTo>
                  <a:cubicBezTo>
                    <a:pt x="1330" y="2131"/>
                    <a:pt x="1597" y="2033"/>
                    <a:pt x="1814" y="1814"/>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42"/>
            <p:cNvSpPr/>
            <p:nvPr/>
          </p:nvSpPr>
          <p:spPr>
            <a:xfrm>
              <a:off x="5646825"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4" y="1821"/>
                  </a:cubicBezTo>
                  <a:cubicBezTo>
                    <a:pt x="2489"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42"/>
            <p:cNvSpPr/>
            <p:nvPr/>
          </p:nvSpPr>
          <p:spPr>
            <a:xfrm>
              <a:off x="5646825" y="271400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42"/>
            <p:cNvSpPr/>
            <p:nvPr/>
          </p:nvSpPr>
          <p:spPr>
            <a:xfrm>
              <a:off x="5646825" y="2637775"/>
              <a:ext cx="62225" cy="53450"/>
            </a:xfrm>
            <a:custGeom>
              <a:rect b="b" l="l" r="r" t="t"/>
              <a:pathLst>
                <a:path extrusionOk="0" h="2138" w="2489">
                  <a:moveTo>
                    <a:pt x="1066" y="1"/>
                  </a:moveTo>
                  <a:cubicBezTo>
                    <a:pt x="472" y="1"/>
                    <a:pt x="1" y="480"/>
                    <a:pt x="1" y="1074"/>
                  </a:cubicBezTo>
                  <a:cubicBezTo>
                    <a:pt x="1" y="1712"/>
                    <a:pt x="525" y="2137"/>
                    <a:pt x="1071" y="2137"/>
                  </a:cubicBezTo>
                  <a:cubicBezTo>
                    <a:pt x="1332" y="2137"/>
                    <a:pt x="1598" y="2040"/>
                    <a:pt x="1814" y="1822"/>
                  </a:cubicBezTo>
                  <a:cubicBezTo>
                    <a:pt x="2489"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42"/>
            <p:cNvSpPr/>
            <p:nvPr/>
          </p:nvSpPr>
          <p:spPr>
            <a:xfrm>
              <a:off x="5723050" y="141897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42"/>
            <p:cNvSpPr/>
            <p:nvPr/>
          </p:nvSpPr>
          <p:spPr>
            <a:xfrm>
              <a:off x="5723050" y="14952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42"/>
            <p:cNvSpPr/>
            <p:nvPr/>
          </p:nvSpPr>
          <p:spPr>
            <a:xfrm>
              <a:off x="5723050" y="1571400"/>
              <a:ext cx="62150" cy="53250"/>
            </a:xfrm>
            <a:custGeom>
              <a:rect b="b" l="l" r="r" t="t"/>
              <a:pathLst>
                <a:path extrusionOk="0" h="2130" w="2486">
                  <a:moveTo>
                    <a:pt x="1075" y="1"/>
                  </a:moveTo>
                  <a:cubicBezTo>
                    <a:pt x="1072" y="1"/>
                    <a:pt x="1069" y="1"/>
                    <a:pt x="1065" y="1"/>
                  </a:cubicBezTo>
                  <a:cubicBezTo>
                    <a:pt x="472" y="1"/>
                    <a:pt x="0" y="472"/>
                    <a:pt x="0" y="1066"/>
                  </a:cubicBezTo>
                  <a:cubicBezTo>
                    <a:pt x="0" y="1703"/>
                    <a:pt x="525" y="2129"/>
                    <a:pt x="1071" y="2129"/>
                  </a:cubicBezTo>
                  <a:cubicBezTo>
                    <a:pt x="1332" y="2129"/>
                    <a:pt x="1598" y="2032"/>
                    <a:pt x="1813" y="1813"/>
                  </a:cubicBezTo>
                  <a:cubicBezTo>
                    <a:pt x="2486" y="1149"/>
                    <a:pt x="2012"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42"/>
            <p:cNvSpPr/>
            <p:nvPr/>
          </p:nvSpPr>
          <p:spPr>
            <a:xfrm>
              <a:off x="5723050" y="1647400"/>
              <a:ext cx="62225" cy="53450"/>
            </a:xfrm>
            <a:custGeom>
              <a:rect b="b" l="l" r="r" t="t"/>
              <a:pathLst>
                <a:path extrusionOk="0" h="2138" w="2489">
                  <a:moveTo>
                    <a:pt x="1065" y="1"/>
                  </a:moveTo>
                  <a:cubicBezTo>
                    <a:pt x="472" y="9"/>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42"/>
            <p:cNvSpPr/>
            <p:nvPr/>
          </p:nvSpPr>
          <p:spPr>
            <a:xfrm>
              <a:off x="5723050" y="1723625"/>
              <a:ext cx="62225" cy="53350"/>
            </a:xfrm>
            <a:custGeom>
              <a:rect b="b" l="l" r="r" t="t"/>
              <a:pathLst>
                <a:path extrusionOk="0" h="2134" w="2489">
                  <a:moveTo>
                    <a:pt x="1065" y="1"/>
                  </a:moveTo>
                  <a:cubicBezTo>
                    <a:pt x="472" y="1"/>
                    <a:pt x="0" y="480"/>
                    <a:pt x="0" y="1065"/>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42"/>
            <p:cNvSpPr/>
            <p:nvPr/>
          </p:nvSpPr>
          <p:spPr>
            <a:xfrm>
              <a:off x="5723050" y="179985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42"/>
            <p:cNvSpPr/>
            <p:nvPr/>
          </p:nvSpPr>
          <p:spPr>
            <a:xfrm>
              <a:off x="5723050" y="1876050"/>
              <a:ext cx="62225" cy="53275"/>
            </a:xfrm>
            <a:custGeom>
              <a:rect b="b" l="l" r="r" t="t"/>
              <a:pathLst>
                <a:path extrusionOk="0" h="2131" w="2489">
                  <a:moveTo>
                    <a:pt x="1065" y="1"/>
                  </a:moveTo>
                  <a:cubicBezTo>
                    <a:pt x="472" y="1"/>
                    <a:pt x="0" y="472"/>
                    <a:pt x="0" y="1066"/>
                  </a:cubicBezTo>
                  <a:cubicBezTo>
                    <a:pt x="0" y="1707"/>
                    <a:pt x="523" y="2131"/>
                    <a:pt x="1067" y="2131"/>
                  </a:cubicBezTo>
                  <a:cubicBezTo>
                    <a:pt x="1329" y="2131"/>
                    <a:pt x="1597" y="2033"/>
                    <a:pt x="1813" y="1813"/>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42"/>
            <p:cNvSpPr/>
            <p:nvPr/>
          </p:nvSpPr>
          <p:spPr>
            <a:xfrm>
              <a:off x="5723050" y="1952050"/>
              <a:ext cx="62225" cy="53450"/>
            </a:xfrm>
            <a:custGeom>
              <a:rect b="b" l="l" r="r" t="t"/>
              <a:pathLst>
                <a:path extrusionOk="0" h="2138" w="2489">
                  <a:moveTo>
                    <a:pt x="1065" y="1"/>
                  </a:moveTo>
                  <a:cubicBezTo>
                    <a:pt x="472" y="9"/>
                    <a:pt x="0" y="481"/>
                    <a:pt x="0" y="1074"/>
                  </a:cubicBezTo>
                  <a:cubicBezTo>
                    <a:pt x="0" y="1712"/>
                    <a:pt x="525" y="2138"/>
                    <a:pt x="1071" y="2138"/>
                  </a:cubicBezTo>
                  <a:cubicBezTo>
                    <a:pt x="1332" y="2138"/>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42"/>
            <p:cNvSpPr/>
            <p:nvPr/>
          </p:nvSpPr>
          <p:spPr>
            <a:xfrm>
              <a:off x="5723050" y="2028275"/>
              <a:ext cx="62225" cy="53450"/>
            </a:xfrm>
            <a:custGeom>
              <a:rect b="b" l="l" r="r" t="t"/>
              <a:pathLst>
                <a:path extrusionOk="0" h="2138" w="2489">
                  <a:moveTo>
                    <a:pt x="1065" y="1"/>
                  </a:moveTo>
                  <a:cubicBezTo>
                    <a:pt x="472" y="1"/>
                    <a:pt x="0" y="480"/>
                    <a:pt x="0" y="1065"/>
                  </a:cubicBezTo>
                  <a:cubicBezTo>
                    <a:pt x="0" y="1709"/>
                    <a:pt x="526" y="2137"/>
                    <a:pt x="1072" y="2137"/>
                  </a:cubicBezTo>
                  <a:cubicBezTo>
                    <a:pt x="1332" y="2137"/>
                    <a:pt x="1598" y="2040"/>
                    <a:pt x="1813" y="1821"/>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42"/>
            <p:cNvSpPr/>
            <p:nvPr/>
          </p:nvSpPr>
          <p:spPr>
            <a:xfrm>
              <a:off x="5723050" y="2104500"/>
              <a:ext cx="62225" cy="53325"/>
            </a:xfrm>
            <a:custGeom>
              <a:rect b="b" l="l" r="r" t="t"/>
              <a:pathLst>
                <a:path extrusionOk="0" h="2133"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42"/>
            <p:cNvSpPr/>
            <p:nvPr/>
          </p:nvSpPr>
          <p:spPr>
            <a:xfrm>
              <a:off x="5723050" y="2180700"/>
              <a:ext cx="62225" cy="53350"/>
            </a:xfrm>
            <a:custGeom>
              <a:rect b="b" l="l" r="r" t="t"/>
              <a:pathLst>
                <a:path extrusionOk="0" h="2134" w="2489">
                  <a:moveTo>
                    <a:pt x="1065" y="1"/>
                  </a:moveTo>
                  <a:cubicBezTo>
                    <a:pt x="472" y="1"/>
                    <a:pt x="0" y="480"/>
                    <a:pt x="0" y="1066"/>
                  </a:cubicBezTo>
                  <a:cubicBezTo>
                    <a:pt x="0" y="1709"/>
                    <a:pt x="526" y="2133"/>
                    <a:pt x="1072" y="2133"/>
                  </a:cubicBezTo>
                  <a:cubicBezTo>
                    <a:pt x="1333" y="2133"/>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42"/>
            <p:cNvSpPr/>
            <p:nvPr/>
          </p:nvSpPr>
          <p:spPr>
            <a:xfrm>
              <a:off x="5723050" y="2256925"/>
              <a:ext cx="62350" cy="53425"/>
            </a:xfrm>
            <a:custGeom>
              <a:rect b="b" l="l" r="r" t="t"/>
              <a:pathLst>
                <a:path extrusionOk="0" h="2137" w="2494">
                  <a:moveTo>
                    <a:pt x="1075" y="0"/>
                  </a:moveTo>
                  <a:cubicBezTo>
                    <a:pt x="1072" y="0"/>
                    <a:pt x="1069" y="0"/>
                    <a:pt x="1065" y="0"/>
                  </a:cubicBezTo>
                  <a:cubicBezTo>
                    <a:pt x="472" y="0"/>
                    <a:pt x="0" y="480"/>
                    <a:pt x="0" y="1065"/>
                  </a:cubicBezTo>
                  <a:cubicBezTo>
                    <a:pt x="0" y="1709"/>
                    <a:pt x="526" y="2137"/>
                    <a:pt x="1074" y="2137"/>
                  </a:cubicBezTo>
                  <a:cubicBezTo>
                    <a:pt x="1336" y="2137"/>
                    <a:pt x="1603"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42"/>
            <p:cNvSpPr/>
            <p:nvPr/>
          </p:nvSpPr>
          <p:spPr>
            <a:xfrm>
              <a:off x="5723050" y="2333125"/>
              <a:ext cx="62225" cy="53450"/>
            </a:xfrm>
            <a:custGeom>
              <a:rect b="b" l="l" r="r" t="t"/>
              <a:pathLst>
                <a:path extrusionOk="0" h="2138" w="2489">
                  <a:moveTo>
                    <a:pt x="1065" y="1"/>
                  </a:moveTo>
                  <a:cubicBezTo>
                    <a:pt x="472" y="1"/>
                    <a:pt x="0" y="480"/>
                    <a:pt x="0" y="1066"/>
                  </a:cubicBezTo>
                  <a:cubicBezTo>
                    <a:pt x="0" y="1709"/>
                    <a:pt x="526" y="2137"/>
                    <a:pt x="1072" y="2137"/>
                  </a:cubicBezTo>
                  <a:cubicBezTo>
                    <a:pt x="1332" y="2137"/>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42"/>
            <p:cNvSpPr/>
            <p:nvPr/>
          </p:nvSpPr>
          <p:spPr>
            <a:xfrm>
              <a:off x="5722850" y="2485550"/>
              <a:ext cx="62425" cy="53300"/>
            </a:xfrm>
            <a:custGeom>
              <a:rect b="b" l="l" r="r" t="t"/>
              <a:pathLst>
                <a:path extrusionOk="0" h="2132" w="2497">
                  <a:moveTo>
                    <a:pt x="1073" y="1"/>
                  </a:moveTo>
                  <a:cubicBezTo>
                    <a:pt x="480" y="1"/>
                    <a:pt x="8" y="480"/>
                    <a:pt x="0" y="1066"/>
                  </a:cubicBezTo>
                  <a:cubicBezTo>
                    <a:pt x="0" y="1708"/>
                    <a:pt x="526" y="2131"/>
                    <a:pt x="1073" y="2131"/>
                  </a:cubicBezTo>
                  <a:cubicBezTo>
                    <a:pt x="1336" y="2131"/>
                    <a:pt x="1605" y="2033"/>
                    <a:pt x="1821" y="1814"/>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42"/>
            <p:cNvSpPr/>
            <p:nvPr/>
          </p:nvSpPr>
          <p:spPr>
            <a:xfrm>
              <a:off x="5723050" y="2561575"/>
              <a:ext cx="62225" cy="53425"/>
            </a:xfrm>
            <a:custGeom>
              <a:rect b="b" l="l" r="r" t="t"/>
              <a:pathLst>
                <a:path extrusionOk="0" h="2137" w="2489">
                  <a:moveTo>
                    <a:pt x="1065" y="0"/>
                  </a:moveTo>
                  <a:cubicBezTo>
                    <a:pt x="472" y="8"/>
                    <a:pt x="0" y="480"/>
                    <a:pt x="0" y="1073"/>
                  </a:cubicBezTo>
                  <a:cubicBezTo>
                    <a:pt x="0" y="1711"/>
                    <a:pt x="525" y="2137"/>
                    <a:pt x="1071" y="2137"/>
                  </a:cubicBezTo>
                  <a:cubicBezTo>
                    <a:pt x="1332" y="2137"/>
                    <a:pt x="1598" y="2039"/>
                    <a:pt x="1813" y="1821"/>
                  </a:cubicBezTo>
                  <a:cubicBezTo>
                    <a:pt x="2488" y="1154"/>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42"/>
            <p:cNvSpPr/>
            <p:nvPr/>
          </p:nvSpPr>
          <p:spPr>
            <a:xfrm>
              <a:off x="5722850" y="2637775"/>
              <a:ext cx="62425" cy="53450"/>
            </a:xfrm>
            <a:custGeom>
              <a:rect b="b" l="l" r="r" t="t"/>
              <a:pathLst>
                <a:path extrusionOk="0" h="2138" w="2497">
                  <a:moveTo>
                    <a:pt x="1073" y="1"/>
                  </a:moveTo>
                  <a:cubicBezTo>
                    <a:pt x="480" y="9"/>
                    <a:pt x="8" y="480"/>
                    <a:pt x="0" y="1074"/>
                  </a:cubicBezTo>
                  <a:cubicBezTo>
                    <a:pt x="0" y="1712"/>
                    <a:pt x="529" y="2137"/>
                    <a:pt x="1077" y="2137"/>
                  </a:cubicBezTo>
                  <a:cubicBezTo>
                    <a:pt x="1339" y="2137"/>
                    <a:pt x="1606" y="2040"/>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42"/>
            <p:cNvSpPr/>
            <p:nvPr/>
          </p:nvSpPr>
          <p:spPr>
            <a:xfrm>
              <a:off x="5799275" y="1418975"/>
              <a:ext cx="62200" cy="53350"/>
            </a:xfrm>
            <a:custGeom>
              <a:rect b="b" l="l" r="r" t="t"/>
              <a:pathLst>
                <a:path extrusionOk="0" h="2134" w="2488">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42"/>
            <p:cNvSpPr/>
            <p:nvPr/>
          </p:nvSpPr>
          <p:spPr>
            <a:xfrm>
              <a:off x="5799275" y="1495200"/>
              <a:ext cx="62150" cy="53275"/>
            </a:xfrm>
            <a:custGeom>
              <a:rect b="b" l="l" r="r" t="t"/>
              <a:pathLst>
                <a:path extrusionOk="0" h="2131" w="2486">
                  <a:moveTo>
                    <a:pt x="1067" y="0"/>
                  </a:moveTo>
                  <a:cubicBezTo>
                    <a:pt x="1064" y="0"/>
                    <a:pt x="1060" y="0"/>
                    <a:pt x="1057" y="0"/>
                  </a:cubicBezTo>
                  <a:cubicBezTo>
                    <a:pt x="472" y="0"/>
                    <a:pt x="0" y="480"/>
                    <a:pt x="0" y="1065"/>
                  </a:cubicBezTo>
                  <a:cubicBezTo>
                    <a:pt x="0" y="1707"/>
                    <a:pt x="522" y="2130"/>
                    <a:pt x="1067" y="2130"/>
                  </a:cubicBezTo>
                  <a:cubicBezTo>
                    <a:pt x="1329" y="2130"/>
                    <a:pt x="1596" y="2032"/>
                    <a:pt x="1813" y="1813"/>
                  </a:cubicBezTo>
                  <a:cubicBezTo>
                    <a:pt x="2485" y="1149"/>
                    <a:pt x="2011" y="0"/>
                    <a:pt x="106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42"/>
            <p:cNvSpPr/>
            <p:nvPr/>
          </p:nvSpPr>
          <p:spPr>
            <a:xfrm>
              <a:off x="5799275" y="1571400"/>
              <a:ext cx="62150" cy="53275"/>
            </a:xfrm>
            <a:custGeom>
              <a:rect b="b" l="l" r="r" t="t"/>
              <a:pathLst>
                <a:path extrusionOk="0" h="2131" w="2486">
                  <a:moveTo>
                    <a:pt x="1067" y="1"/>
                  </a:moveTo>
                  <a:cubicBezTo>
                    <a:pt x="1064" y="1"/>
                    <a:pt x="1060" y="1"/>
                    <a:pt x="1057" y="1"/>
                  </a:cubicBezTo>
                  <a:cubicBezTo>
                    <a:pt x="472" y="1"/>
                    <a:pt x="0" y="472"/>
                    <a:pt x="0" y="1066"/>
                  </a:cubicBezTo>
                  <a:cubicBezTo>
                    <a:pt x="0" y="1708"/>
                    <a:pt x="522" y="2131"/>
                    <a:pt x="1067" y="2131"/>
                  </a:cubicBezTo>
                  <a:cubicBezTo>
                    <a:pt x="1329" y="2131"/>
                    <a:pt x="1596" y="2033"/>
                    <a:pt x="1813" y="1813"/>
                  </a:cubicBezTo>
                  <a:cubicBezTo>
                    <a:pt x="2485" y="1141"/>
                    <a:pt x="2011" y="1"/>
                    <a:pt x="106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42"/>
            <p:cNvSpPr/>
            <p:nvPr/>
          </p:nvSpPr>
          <p:spPr>
            <a:xfrm>
              <a:off x="5799275" y="1647400"/>
              <a:ext cx="62200" cy="53450"/>
            </a:xfrm>
            <a:custGeom>
              <a:rect b="b" l="l" r="r" t="t"/>
              <a:pathLst>
                <a:path extrusionOk="0" h="2138" w="2488">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42"/>
            <p:cNvSpPr/>
            <p:nvPr/>
          </p:nvSpPr>
          <p:spPr>
            <a:xfrm>
              <a:off x="5799275" y="1723625"/>
              <a:ext cx="62200" cy="53350"/>
            </a:xfrm>
            <a:custGeom>
              <a:rect b="b" l="l" r="r" t="t"/>
              <a:pathLst>
                <a:path extrusionOk="0" h="2134" w="2488">
                  <a:moveTo>
                    <a:pt x="1057" y="1"/>
                  </a:moveTo>
                  <a:cubicBezTo>
                    <a:pt x="472" y="1"/>
                    <a:pt x="0" y="480"/>
                    <a:pt x="0" y="1065"/>
                  </a:cubicBezTo>
                  <a:cubicBezTo>
                    <a:pt x="0" y="1709"/>
                    <a:pt x="525" y="2133"/>
                    <a:pt x="1074" y="2133"/>
                  </a:cubicBezTo>
                  <a:cubicBezTo>
                    <a:pt x="1336" y="2133"/>
                    <a:pt x="1603" y="2037"/>
                    <a:pt x="1821" y="1822"/>
                  </a:cubicBezTo>
                  <a:cubicBezTo>
                    <a:pt x="2488" y="1147"/>
                    <a:pt x="2008" y="1"/>
                    <a:pt x="105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42"/>
            <p:cNvSpPr/>
            <p:nvPr/>
          </p:nvSpPr>
          <p:spPr>
            <a:xfrm>
              <a:off x="5799275" y="1799825"/>
              <a:ext cx="62150" cy="53300"/>
            </a:xfrm>
            <a:custGeom>
              <a:rect b="b" l="l" r="r" t="t"/>
              <a:pathLst>
                <a:path extrusionOk="0" h="2132" w="2486">
                  <a:moveTo>
                    <a:pt x="1067" y="1"/>
                  </a:moveTo>
                  <a:cubicBezTo>
                    <a:pt x="1064" y="1"/>
                    <a:pt x="1060" y="1"/>
                    <a:pt x="1057" y="1"/>
                  </a:cubicBezTo>
                  <a:cubicBezTo>
                    <a:pt x="472" y="1"/>
                    <a:pt x="0" y="481"/>
                    <a:pt x="0" y="1066"/>
                  </a:cubicBezTo>
                  <a:cubicBezTo>
                    <a:pt x="0" y="1708"/>
                    <a:pt x="522" y="2131"/>
                    <a:pt x="1069" y="2131"/>
                  </a:cubicBezTo>
                  <a:cubicBezTo>
                    <a:pt x="1333" y="2131"/>
                    <a:pt x="1602" y="2033"/>
                    <a:pt x="1821" y="1814"/>
                  </a:cubicBezTo>
                  <a:cubicBezTo>
                    <a:pt x="2485" y="1150"/>
                    <a:pt x="2011" y="1"/>
                    <a:pt x="106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42"/>
            <p:cNvSpPr/>
            <p:nvPr/>
          </p:nvSpPr>
          <p:spPr>
            <a:xfrm>
              <a:off x="5799275" y="1876050"/>
              <a:ext cx="62150" cy="53275"/>
            </a:xfrm>
            <a:custGeom>
              <a:rect b="b" l="l" r="r" t="t"/>
              <a:pathLst>
                <a:path extrusionOk="0" h="2131" w="2486">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42"/>
            <p:cNvSpPr/>
            <p:nvPr/>
          </p:nvSpPr>
          <p:spPr>
            <a:xfrm>
              <a:off x="5799275" y="1952050"/>
              <a:ext cx="62200" cy="53500"/>
            </a:xfrm>
            <a:custGeom>
              <a:rect b="b" l="l" r="r" t="t"/>
              <a:pathLst>
                <a:path extrusionOk="0" h="2140" w="2488">
                  <a:moveTo>
                    <a:pt x="1057" y="1"/>
                  </a:moveTo>
                  <a:cubicBezTo>
                    <a:pt x="472" y="9"/>
                    <a:pt x="0" y="481"/>
                    <a:pt x="0" y="1074"/>
                  </a:cubicBezTo>
                  <a:cubicBezTo>
                    <a:pt x="0" y="1716"/>
                    <a:pt x="522" y="2139"/>
                    <a:pt x="1069" y="2139"/>
                  </a:cubicBezTo>
                  <a:cubicBezTo>
                    <a:pt x="1333" y="2139"/>
                    <a:pt x="1602" y="2041"/>
                    <a:pt x="1821" y="1822"/>
                  </a:cubicBezTo>
                  <a:cubicBezTo>
                    <a:pt x="2488" y="1147"/>
                    <a:pt x="2008" y="1"/>
                    <a:pt x="105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42"/>
            <p:cNvSpPr/>
            <p:nvPr/>
          </p:nvSpPr>
          <p:spPr>
            <a:xfrm>
              <a:off x="5799275" y="2028275"/>
              <a:ext cx="62200" cy="53450"/>
            </a:xfrm>
            <a:custGeom>
              <a:rect b="b" l="l" r="r" t="t"/>
              <a:pathLst>
                <a:path extrusionOk="0" h="2138" w="2488">
                  <a:moveTo>
                    <a:pt x="1057" y="1"/>
                  </a:moveTo>
                  <a:cubicBezTo>
                    <a:pt x="472" y="9"/>
                    <a:pt x="0" y="480"/>
                    <a:pt x="0" y="1065"/>
                  </a:cubicBezTo>
                  <a:cubicBezTo>
                    <a:pt x="0" y="1709"/>
                    <a:pt x="525" y="2137"/>
                    <a:pt x="1074" y="2137"/>
                  </a:cubicBezTo>
                  <a:cubicBezTo>
                    <a:pt x="1336" y="2137"/>
                    <a:pt x="1603" y="2040"/>
                    <a:pt x="1821" y="1821"/>
                  </a:cubicBezTo>
                  <a:cubicBezTo>
                    <a:pt x="2488" y="1147"/>
                    <a:pt x="2008" y="1"/>
                    <a:pt x="105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42"/>
            <p:cNvSpPr/>
            <p:nvPr/>
          </p:nvSpPr>
          <p:spPr>
            <a:xfrm>
              <a:off x="5875275" y="141897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42"/>
            <p:cNvSpPr/>
            <p:nvPr/>
          </p:nvSpPr>
          <p:spPr>
            <a:xfrm>
              <a:off x="5875275" y="14952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42"/>
            <p:cNvSpPr/>
            <p:nvPr/>
          </p:nvSpPr>
          <p:spPr>
            <a:xfrm>
              <a:off x="5875275" y="1571400"/>
              <a:ext cx="62225" cy="53250"/>
            </a:xfrm>
            <a:custGeom>
              <a:rect b="b" l="l" r="r" t="t"/>
              <a:pathLst>
                <a:path extrusionOk="0" h="2130" w="2489">
                  <a:moveTo>
                    <a:pt x="1065" y="1"/>
                  </a:moveTo>
                  <a:cubicBezTo>
                    <a:pt x="480" y="1"/>
                    <a:pt x="0" y="472"/>
                    <a:pt x="0" y="1066"/>
                  </a:cubicBezTo>
                  <a:cubicBezTo>
                    <a:pt x="0" y="1703"/>
                    <a:pt x="525" y="2129"/>
                    <a:pt x="1073" y="2129"/>
                  </a:cubicBezTo>
                  <a:cubicBezTo>
                    <a:pt x="1335" y="2129"/>
                    <a:pt x="1603" y="2032"/>
                    <a:pt x="1821" y="1813"/>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42"/>
            <p:cNvSpPr/>
            <p:nvPr/>
          </p:nvSpPr>
          <p:spPr>
            <a:xfrm>
              <a:off x="5875275" y="164740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42"/>
            <p:cNvSpPr/>
            <p:nvPr/>
          </p:nvSpPr>
          <p:spPr>
            <a:xfrm>
              <a:off x="5875275" y="1723625"/>
              <a:ext cx="62225" cy="53350"/>
            </a:xfrm>
            <a:custGeom>
              <a:rect b="b" l="l" r="r" t="t"/>
              <a:pathLst>
                <a:path extrusionOk="0" h="2134" w="2489">
                  <a:moveTo>
                    <a:pt x="1065" y="1"/>
                  </a:moveTo>
                  <a:cubicBezTo>
                    <a:pt x="480" y="1"/>
                    <a:pt x="0" y="480"/>
                    <a:pt x="0" y="1065"/>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42"/>
            <p:cNvSpPr/>
            <p:nvPr/>
          </p:nvSpPr>
          <p:spPr>
            <a:xfrm>
              <a:off x="5875275" y="179985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42"/>
            <p:cNvSpPr/>
            <p:nvPr/>
          </p:nvSpPr>
          <p:spPr>
            <a:xfrm>
              <a:off x="5875275" y="1876050"/>
              <a:ext cx="62225" cy="53350"/>
            </a:xfrm>
            <a:custGeom>
              <a:rect b="b" l="l" r="r" t="t"/>
              <a:pathLst>
                <a:path extrusionOk="0" h="2134" w="2489">
                  <a:moveTo>
                    <a:pt x="1065" y="1"/>
                  </a:moveTo>
                  <a:cubicBezTo>
                    <a:pt x="480" y="1"/>
                    <a:pt x="0" y="472"/>
                    <a:pt x="0" y="1066"/>
                  </a:cubicBezTo>
                  <a:cubicBezTo>
                    <a:pt x="0" y="1709"/>
                    <a:pt x="526" y="2133"/>
                    <a:pt x="1074" y="2133"/>
                  </a:cubicBezTo>
                  <a:cubicBezTo>
                    <a:pt x="1336" y="2133"/>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42"/>
            <p:cNvSpPr/>
            <p:nvPr/>
          </p:nvSpPr>
          <p:spPr>
            <a:xfrm>
              <a:off x="5875275" y="1952050"/>
              <a:ext cx="62225" cy="53450"/>
            </a:xfrm>
            <a:custGeom>
              <a:rect b="b" l="l" r="r" t="t"/>
              <a:pathLst>
                <a:path extrusionOk="0" h="2138" w="2489">
                  <a:moveTo>
                    <a:pt x="1065" y="1"/>
                  </a:moveTo>
                  <a:cubicBezTo>
                    <a:pt x="480" y="9"/>
                    <a:pt x="0" y="481"/>
                    <a:pt x="0" y="1074"/>
                  </a:cubicBezTo>
                  <a:cubicBezTo>
                    <a:pt x="0" y="1712"/>
                    <a:pt x="525" y="2138"/>
                    <a:pt x="1073" y="2138"/>
                  </a:cubicBezTo>
                  <a:cubicBezTo>
                    <a:pt x="1335" y="2138"/>
                    <a:pt x="1603" y="2040"/>
                    <a:pt x="1821"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42"/>
            <p:cNvSpPr/>
            <p:nvPr/>
          </p:nvSpPr>
          <p:spPr>
            <a:xfrm>
              <a:off x="5875275" y="2028275"/>
              <a:ext cx="62225" cy="53450"/>
            </a:xfrm>
            <a:custGeom>
              <a:rect b="b" l="l" r="r" t="t"/>
              <a:pathLst>
                <a:path extrusionOk="0" h="2138" w="2489">
                  <a:moveTo>
                    <a:pt x="1065" y="1"/>
                  </a:moveTo>
                  <a:cubicBezTo>
                    <a:pt x="480" y="1"/>
                    <a:pt x="0" y="480"/>
                    <a:pt x="0" y="1065"/>
                  </a:cubicBezTo>
                  <a:cubicBezTo>
                    <a:pt x="0" y="1709"/>
                    <a:pt x="526" y="2137"/>
                    <a:pt x="1074" y="2137"/>
                  </a:cubicBezTo>
                  <a:cubicBezTo>
                    <a:pt x="1336" y="2137"/>
                    <a:pt x="1603" y="2040"/>
                    <a:pt x="1821" y="1821"/>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42"/>
            <p:cNvSpPr/>
            <p:nvPr/>
          </p:nvSpPr>
          <p:spPr>
            <a:xfrm>
              <a:off x="5875275" y="21045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42"/>
            <p:cNvSpPr/>
            <p:nvPr/>
          </p:nvSpPr>
          <p:spPr>
            <a:xfrm>
              <a:off x="5799275" y="2104500"/>
              <a:ext cx="62200" cy="53325"/>
            </a:xfrm>
            <a:custGeom>
              <a:rect b="b" l="l" r="r" t="t"/>
              <a:pathLst>
                <a:path extrusionOk="0" h="2133" w="2488">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42"/>
            <p:cNvSpPr/>
            <p:nvPr/>
          </p:nvSpPr>
          <p:spPr>
            <a:xfrm>
              <a:off x="5799275" y="2180700"/>
              <a:ext cx="62150" cy="53275"/>
            </a:xfrm>
            <a:custGeom>
              <a:rect b="b" l="l" r="r" t="t"/>
              <a:pathLst>
                <a:path extrusionOk="0" h="2131" w="2486">
                  <a:moveTo>
                    <a:pt x="1067" y="1"/>
                  </a:moveTo>
                  <a:cubicBezTo>
                    <a:pt x="1064" y="1"/>
                    <a:pt x="1060" y="1"/>
                    <a:pt x="1057" y="1"/>
                  </a:cubicBezTo>
                  <a:cubicBezTo>
                    <a:pt x="472" y="1"/>
                    <a:pt x="0" y="480"/>
                    <a:pt x="0" y="1066"/>
                  </a:cubicBezTo>
                  <a:cubicBezTo>
                    <a:pt x="0" y="1707"/>
                    <a:pt x="522" y="2131"/>
                    <a:pt x="1067" y="2131"/>
                  </a:cubicBezTo>
                  <a:cubicBezTo>
                    <a:pt x="1329" y="2131"/>
                    <a:pt x="1596" y="2033"/>
                    <a:pt x="1813" y="1813"/>
                  </a:cubicBezTo>
                  <a:cubicBezTo>
                    <a:pt x="2485" y="1149"/>
                    <a:pt x="2011" y="1"/>
                    <a:pt x="106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42"/>
            <p:cNvSpPr/>
            <p:nvPr/>
          </p:nvSpPr>
          <p:spPr>
            <a:xfrm>
              <a:off x="5799275" y="2256925"/>
              <a:ext cx="62350" cy="53425"/>
            </a:xfrm>
            <a:custGeom>
              <a:rect b="b" l="l" r="r" t="t"/>
              <a:pathLst>
                <a:path extrusionOk="0" h="2137" w="2494">
                  <a:moveTo>
                    <a:pt x="1067" y="0"/>
                  </a:moveTo>
                  <a:cubicBezTo>
                    <a:pt x="1064" y="0"/>
                    <a:pt x="1060" y="0"/>
                    <a:pt x="1057" y="0"/>
                  </a:cubicBezTo>
                  <a:cubicBezTo>
                    <a:pt x="472" y="0"/>
                    <a:pt x="0" y="480"/>
                    <a:pt x="0" y="1065"/>
                  </a:cubicBezTo>
                  <a:cubicBezTo>
                    <a:pt x="0" y="1709"/>
                    <a:pt x="529" y="2137"/>
                    <a:pt x="1077" y="2137"/>
                  </a:cubicBezTo>
                  <a:cubicBezTo>
                    <a:pt x="1339" y="2137"/>
                    <a:pt x="1606" y="2039"/>
                    <a:pt x="1821" y="1821"/>
                  </a:cubicBezTo>
                  <a:cubicBezTo>
                    <a:pt x="2493" y="1149"/>
                    <a:pt x="2019" y="0"/>
                    <a:pt x="106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42"/>
            <p:cNvSpPr/>
            <p:nvPr/>
          </p:nvSpPr>
          <p:spPr>
            <a:xfrm>
              <a:off x="5799275" y="2333125"/>
              <a:ext cx="62200" cy="53450"/>
            </a:xfrm>
            <a:custGeom>
              <a:rect b="b" l="l" r="r" t="t"/>
              <a:pathLst>
                <a:path extrusionOk="0" h="2138" w="2488">
                  <a:moveTo>
                    <a:pt x="1057" y="1"/>
                  </a:moveTo>
                  <a:cubicBezTo>
                    <a:pt x="472" y="9"/>
                    <a:pt x="0" y="480"/>
                    <a:pt x="0" y="1066"/>
                  </a:cubicBezTo>
                  <a:cubicBezTo>
                    <a:pt x="0" y="1709"/>
                    <a:pt x="525" y="2137"/>
                    <a:pt x="1071" y="2137"/>
                  </a:cubicBezTo>
                  <a:cubicBezTo>
                    <a:pt x="1332" y="2137"/>
                    <a:pt x="1597" y="2040"/>
                    <a:pt x="1813" y="1822"/>
                  </a:cubicBezTo>
                  <a:cubicBezTo>
                    <a:pt x="2488" y="1147"/>
                    <a:pt x="2008" y="1"/>
                    <a:pt x="105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42"/>
            <p:cNvSpPr/>
            <p:nvPr/>
          </p:nvSpPr>
          <p:spPr>
            <a:xfrm>
              <a:off x="5799050" y="2637775"/>
              <a:ext cx="62425" cy="53450"/>
            </a:xfrm>
            <a:custGeom>
              <a:rect b="b" l="l" r="r" t="t"/>
              <a:pathLst>
                <a:path extrusionOk="0" h="2138" w="2497">
                  <a:moveTo>
                    <a:pt x="1066" y="1"/>
                  </a:moveTo>
                  <a:cubicBezTo>
                    <a:pt x="481" y="9"/>
                    <a:pt x="1" y="480"/>
                    <a:pt x="1" y="1074"/>
                  </a:cubicBezTo>
                  <a:cubicBezTo>
                    <a:pt x="1" y="1712"/>
                    <a:pt x="525" y="2137"/>
                    <a:pt x="1074" y="2137"/>
                  </a:cubicBezTo>
                  <a:cubicBezTo>
                    <a:pt x="1336" y="2137"/>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42"/>
            <p:cNvSpPr/>
            <p:nvPr/>
          </p:nvSpPr>
          <p:spPr>
            <a:xfrm>
              <a:off x="5799275" y="2561575"/>
              <a:ext cx="62200" cy="53425"/>
            </a:xfrm>
            <a:custGeom>
              <a:rect b="b" l="l" r="r" t="t"/>
              <a:pathLst>
                <a:path extrusionOk="0" h="2137" w="2488">
                  <a:moveTo>
                    <a:pt x="1057" y="0"/>
                  </a:moveTo>
                  <a:cubicBezTo>
                    <a:pt x="472" y="8"/>
                    <a:pt x="0" y="480"/>
                    <a:pt x="0" y="1073"/>
                  </a:cubicBezTo>
                  <a:cubicBezTo>
                    <a:pt x="0" y="1711"/>
                    <a:pt x="524" y="2137"/>
                    <a:pt x="1070" y="2137"/>
                  </a:cubicBezTo>
                  <a:cubicBezTo>
                    <a:pt x="1331" y="2137"/>
                    <a:pt x="1597" y="2039"/>
                    <a:pt x="1813" y="1821"/>
                  </a:cubicBezTo>
                  <a:cubicBezTo>
                    <a:pt x="2488" y="1146"/>
                    <a:pt x="2008" y="0"/>
                    <a:pt x="105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42"/>
            <p:cNvSpPr/>
            <p:nvPr/>
          </p:nvSpPr>
          <p:spPr>
            <a:xfrm>
              <a:off x="5799050" y="2485550"/>
              <a:ext cx="62425" cy="53300"/>
            </a:xfrm>
            <a:custGeom>
              <a:rect b="b" l="l" r="r" t="t"/>
              <a:pathLst>
                <a:path extrusionOk="0" h="2132" w="2497">
                  <a:moveTo>
                    <a:pt x="1066" y="1"/>
                  </a:moveTo>
                  <a:cubicBezTo>
                    <a:pt x="481" y="1"/>
                    <a:pt x="1" y="472"/>
                    <a:pt x="1" y="1066"/>
                  </a:cubicBezTo>
                  <a:cubicBezTo>
                    <a:pt x="1" y="1708"/>
                    <a:pt x="523" y="2131"/>
                    <a:pt x="1070" y="2131"/>
                  </a:cubicBezTo>
                  <a:cubicBezTo>
                    <a:pt x="1333" y="2131"/>
                    <a:pt x="1603" y="2033"/>
                    <a:pt x="1822" y="1814"/>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42"/>
            <p:cNvSpPr/>
            <p:nvPr/>
          </p:nvSpPr>
          <p:spPr>
            <a:xfrm>
              <a:off x="5799275" y="2409350"/>
              <a:ext cx="62150" cy="53275"/>
            </a:xfrm>
            <a:custGeom>
              <a:rect b="b" l="l" r="r" t="t"/>
              <a:pathLst>
                <a:path extrusionOk="0" h="2131" w="2486">
                  <a:moveTo>
                    <a:pt x="1067" y="0"/>
                  </a:moveTo>
                  <a:cubicBezTo>
                    <a:pt x="1064" y="0"/>
                    <a:pt x="1060" y="0"/>
                    <a:pt x="1057" y="0"/>
                  </a:cubicBezTo>
                  <a:cubicBezTo>
                    <a:pt x="472" y="0"/>
                    <a:pt x="0" y="480"/>
                    <a:pt x="0" y="1065"/>
                  </a:cubicBezTo>
                  <a:cubicBezTo>
                    <a:pt x="0" y="1707"/>
                    <a:pt x="522" y="2131"/>
                    <a:pt x="1069" y="2131"/>
                  </a:cubicBezTo>
                  <a:cubicBezTo>
                    <a:pt x="1333" y="2131"/>
                    <a:pt x="1602" y="2032"/>
                    <a:pt x="1821" y="1813"/>
                  </a:cubicBezTo>
                  <a:cubicBezTo>
                    <a:pt x="2485" y="1149"/>
                    <a:pt x="2011" y="0"/>
                    <a:pt x="106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42"/>
            <p:cNvSpPr/>
            <p:nvPr/>
          </p:nvSpPr>
          <p:spPr>
            <a:xfrm>
              <a:off x="5723050" y="2409350"/>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42"/>
            <p:cNvSpPr/>
            <p:nvPr/>
          </p:nvSpPr>
          <p:spPr>
            <a:xfrm>
              <a:off x="5646825"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42"/>
            <p:cNvSpPr/>
            <p:nvPr/>
          </p:nvSpPr>
          <p:spPr>
            <a:xfrm>
              <a:off x="5570625" y="2409350"/>
              <a:ext cx="62200" cy="53350"/>
            </a:xfrm>
            <a:custGeom>
              <a:rect b="b" l="l" r="r" t="t"/>
              <a:pathLst>
                <a:path extrusionOk="0" h="2134" w="2488">
                  <a:moveTo>
                    <a:pt x="1065" y="0"/>
                  </a:moveTo>
                  <a:cubicBezTo>
                    <a:pt x="472" y="0"/>
                    <a:pt x="0" y="480"/>
                    <a:pt x="0" y="1065"/>
                  </a:cubicBezTo>
                  <a:cubicBezTo>
                    <a:pt x="0" y="1709"/>
                    <a:pt x="526" y="2133"/>
                    <a:pt x="1072" y="2133"/>
                  </a:cubicBezTo>
                  <a:cubicBezTo>
                    <a:pt x="1333"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42"/>
            <p:cNvSpPr/>
            <p:nvPr/>
          </p:nvSpPr>
          <p:spPr>
            <a:xfrm>
              <a:off x="5494400" y="2409350"/>
              <a:ext cx="62225" cy="53350"/>
            </a:xfrm>
            <a:custGeom>
              <a:rect b="b" l="l" r="r" t="t"/>
              <a:pathLst>
                <a:path extrusionOk="0" h="2134" w="2489">
                  <a:moveTo>
                    <a:pt x="1066" y="0"/>
                  </a:moveTo>
                  <a:cubicBezTo>
                    <a:pt x="480" y="0"/>
                    <a:pt x="1" y="480"/>
                    <a:pt x="1" y="1065"/>
                  </a:cubicBezTo>
                  <a:cubicBezTo>
                    <a:pt x="1" y="1709"/>
                    <a:pt x="526" y="2133"/>
                    <a:pt x="1075" y="2133"/>
                  </a:cubicBezTo>
                  <a:cubicBezTo>
                    <a:pt x="1337"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42"/>
            <p:cNvSpPr/>
            <p:nvPr/>
          </p:nvSpPr>
          <p:spPr>
            <a:xfrm>
              <a:off x="5418200" y="2409350"/>
              <a:ext cx="62425" cy="53350"/>
            </a:xfrm>
            <a:custGeom>
              <a:rect b="b" l="l" r="r" t="t"/>
              <a:pathLst>
                <a:path extrusionOk="0" h="2134"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42"/>
            <p:cNvSpPr/>
            <p:nvPr/>
          </p:nvSpPr>
          <p:spPr>
            <a:xfrm>
              <a:off x="5341975" y="240935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42"/>
            <p:cNvSpPr/>
            <p:nvPr/>
          </p:nvSpPr>
          <p:spPr>
            <a:xfrm>
              <a:off x="6027500" y="3399500"/>
              <a:ext cx="62425" cy="53350"/>
            </a:xfrm>
            <a:custGeom>
              <a:rect b="b" l="l" r="r" t="t"/>
              <a:pathLst>
                <a:path extrusionOk="0" h="2134" w="2497">
                  <a:moveTo>
                    <a:pt x="1073" y="1"/>
                  </a:moveTo>
                  <a:cubicBezTo>
                    <a:pt x="480" y="1"/>
                    <a:pt x="9" y="480"/>
                    <a:pt x="0" y="1066"/>
                  </a:cubicBezTo>
                  <a:cubicBezTo>
                    <a:pt x="0" y="1709"/>
                    <a:pt x="529" y="2134"/>
                    <a:pt x="1078" y="2134"/>
                  </a:cubicBezTo>
                  <a:cubicBezTo>
                    <a:pt x="1340" y="2134"/>
                    <a:pt x="1606"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42"/>
            <p:cNvSpPr/>
            <p:nvPr/>
          </p:nvSpPr>
          <p:spPr>
            <a:xfrm>
              <a:off x="6027500" y="3323300"/>
              <a:ext cx="62425" cy="53425"/>
            </a:xfrm>
            <a:custGeom>
              <a:rect b="b" l="l" r="r" t="t"/>
              <a:pathLst>
                <a:path extrusionOk="0" h="2137" w="2497">
                  <a:moveTo>
                    <a:pt x="1073" y="0"/>
                  </a:moveTo>
                  <a:cubicBezTo>
                    <a:pt x="480" y="0"/>
                    <a:pt x="9" y="480"/>
                    <a:pt x="0" y="1065"/>
                  </a:cubicBezTo>
                  <a:cubicBezTo>
                    <a:pt x="0" y="1709"/>
                    <a:pt x="529" y="2137"/>
                    <a:pt x="1078" y="2137"/>
                  </a:cubicBezTo>
                  <a:cubicBezTo>
                    <a:pt x="1340" y="2137"/>
                    <a:pt x="1606" y="2039"/>
                    <a:pt x="1821" y="1821"/>
                  </a:cubicBezTo>
                  <a:cubicBezTo>
                    <a:pt x="2496" y="1154"/>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42"/>
            <p:cNvSpPr/>
            <p:nvPr/>
          </p:nvSpPr>
          <p:spPr>
            <a:xfrm>
              <a:off x="6103700" y="3171075"/>
              <a:ext cx="62425" cy="53275"/>
            </a:xfrm>
            <a:custGeom>
              <a:rect b="b" l="l" r="r" t="t"/>
              <a:pathLst>
                <a:path extrusionOk="0" h="2131" w="2497">
                  <a:moveTo>
                    <a:pt x="1066" y="0"/>
                  </a:moveTo>
                  <a:cubicBezTo>
                    <a:pt x="481" y="0"/>
                    <a:pt x="9" y="472"/>
                    <a:pt x="1" y="1065"/>
                  </a:cubicBezTo>
                  <a:cubicBezTo>
                    <a:pt x="1" y="1707"/>
                    <a:pt x="523" y="2131"/>
                    <a:pt x="1070" y="2131"/>
                  </a:cubicBezTo>
                  <a:cubicBezTo>
                    <a:pt x="1333" y="2131"/>
                    <a:pt x="1603" y="2032"/>
                    <a:pt x="1822" y="1813"/>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42"/>
            <p:cNvSpPr/>
            <p:nvPr/>
          </p:nvSpPr>
          <p:spPr>
            <a:xfrm>
              <a:off x="6103700" y="3094850"/>
              <a:ext cx="62425" cy="53350"/>
            </a:xfrm>
            <a:custGeom>
              <a:rect b="b" l="l" r="r" t="t"/>
              <a:pathLst>
                <a:path extrusionOk="0" h="2134" w="2497">
                  <a:moveTo>
                    <a:pt x="1066" y="1"/>
                  </a:moveTo>
                  <a:cubicBezTo>
                    <a:pt x="481" y="1"/>
                    <a:pt x="1" y="480"/>
                    <a:pt x="1" y="1066"/>
                  </a:cubicBezTo>
                  <a:cubicBezTo>
                    <a:pt x="1" y="1709"/>
                    <a:pt x="526" y="2134"/>
                    <a:pt x="1075" y="2134"/>
                  </a:cubicBezTo>
                  <a:cubicBezTo>
                    <a:pt x="1337" y="2134"/>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42"/>
            <p:cNvSpPr/>
            <p:nvPr/>
          </p:nvSpPr>
          <p:spPr>
            <a:xfrm>
              <a:off x="5951475" y="309485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42"/>
            <p:cNvSpPr/>
            <p:nvPr/>
          </p:nvSpPr>
          <p:spPr>
            <a:xfrm>
              <a:off x="5951475"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42"/>
            <p:cNvSpPr/>
            <p:nvPr/>
          </p:nvSpPr>
          <p:spPr>
            <a:xfrm>
              <a:off x="5875275" y="3399500"/>
              <a:ext cx="62225" cy="53350"/>
            </a:xfrm>
            <a:custGeom>
              <a:rect b="b" l="l" r="r" t="t"/>
              <a:pathLst>
                <a:path extrusionOk="0" h="2134" w="2489">
                  <a:moveTo>
                    <a:pt x="1065" y="1"/>
                  </a:moveTo>
                  <a:cubicBezTo>
                    <a:pt x="480" y="1"/>
                    <a:pt x="0" y="480"/>
                    <a:pt x="0" y="1066"/>
                  </a:cubicBezTo>
                  <a:cubicBezTo>
                    <a:pt x="0" y="1709"/>
                    <a:pt x="526" y="2134"/>
                    <a:pt x="1074" y="2134"/>
                  </a:cubicBezTo>
                  <a:cubicBezTo>
                    <a:pt x="1336" y="2134"/>
                    <a:pt x="1603" y="2037"/>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42"/>
            <p:cNvSpPr/>
            <p:nvPr/>
          </p:nvSpPr>
          <p:spPr>
            <a:xfrm>
              <a:off x="5875275" y="3323300"/>
              <a:ext cx="62225" cy="53425"/>
            </a:xfrm>
            <a:custGeom>
              <a:rect b="b" l="l" r="r" t="t"/>
              <a:pathLst>
                <a:path extrusionOk="0" h="2137" w="2489">
                  <a:moveTo>
                    <a:pt x="1065" y="0"/>
                  </a:moveTo>
                  <a:cubicBezTo>
                    <a:pt x="480" y="0"/>
                    <a:pt x="0" y="480"/>
                    <a:pt x="0" y="1065"/>
                  </a:cubicBezTo>
                  <a:cubicBezTo>
                    <a:pt x="0" y="1709"/>
                    <a:pt x="526" y="2137"/>
                    <a:pt x="1074" y="2137"/>
                  </a:cubicBezTo>
                  <a:cubicBezTo>
                    <a:pt x="1336" y="2137"/>
                    <a:pt x="1603" y="2039"/>
                    <a:pt x="1821" y="1821"/>
                  </a:cubicBezTo>
                  <a:cubicBezTo>
                    <a:pt x="2488"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42"/>
            <p:cNvSpPr/>
            <p:nvPr/>
          </p:nvSpPr>
          <p:spPr>
            <a:xfrm>
              <a:off x="5875275" y="3247075"/>
              <a:ext cx="62225" cy="53450"/>
            </a:xfrm>
            <a:custGeom>
              <a:rect b="b" l="l" r="r" t="t"/>
              <a:pathLst>
                <a:path extrusionOk="0" h="2138" w="2489">
                  <a:moveTo>
                    <a:pt x="1065" y="1"/>
                  </a:moveTo>
                  <a:cubicBezTo>
                    <a:pt x="480" y="9"/>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42"/>
            <p:cNvSpPr/>
            <p:nvPr/>
          </p:nvSpPr>
          <p:spPr>
            <a:xfrm>
              <a:off x="5799125" y="3399500"/>
              <a:ext cx="62350" cy="53450"/>
            </a:xfrm>
            <a:custGeom>
              <a:rect b="b" l="l" r="r" t="t"/>
              <a:pathLst>
                <a:path extrusionOk="0" h="2138" w="2494">
                  <a:moveTo>
                    <a:pt x="1063" y="1"/>
                  </a:moveTo>
                  <a:cubicBezTo>
                    <a:pt x="478" y="1"/>
                    <a:pt x="6" y="480"/>
                    <a:pt x="6" y="1066"/>
                  </a:cubicBezTo>
                  <a:cubicBezTo>
                    <a:pt x="1" y="1709"/>
                    <a:pt x="528" y="2137"/>
                    <a:pt x="1076" y="2137"/>
                  </a:cubicBezTo>
                  <a:cubicBezTo>
                    <a:pt x="1337" y="2137"/>
                    <a:pt x="1603" y="2040"/>
                    <a:pt x="1819" y="1822"/>
                  </a:cubicBezTo>
                  <a:cubicBezTo>
                    <a:pt x="2494" y="1147"/>
                    <a:pt x="2014" y="1"/>
                    <a:pt x="106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42"/>
            <p:cNvSpPr/>
            <p:nvPr/>
          </p:nvSpPr>
          <p:spPr>
            <a:xfrm>
              <a:off x="5799125" y="3323300"/>
              <a:ext cx="62350" cy="53425"/>
            </a:xfrm>
            <a:custGeom>
              <a:rect b="b" l="l" r="r" t="t"/>
              <a:pathLst>
                <a:path extrusionOk="0" h="2137" w="2494">
                  <a:moveTo>
                    <a:pt x="1063" y="0"/>
                  </a:moveTo>
                  <a:cubicBezTo>
                    <a:pt x="478" y="8"/>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42"/>
            <p:cNvSpPr/>
            <p:nvPr/>
          </p:nvSpPr>
          <p:spPr>
            <a:xfrm>
              <a:off x="6027500" y="3551925"/>
              <a:ext cx="62425" cy="53250"/>
            </a:xfrm>
            <a:custGeom>
              <a:rect b="b" l="l" r="r" t="t"/>
              <a:pathLst>
                <a:path extrusionOk="0" h="2130" w="2497">
                  <a:moveTo>
                    <a:pt x="1073" y="1"/>
                  </a:moveTo>
                  <a:cubicBezTo>
                    <a:pt x="480" y="1"/>
                    <a:pt x="9" y="472"/>
                    <a:pt x="0" y="1066"/>
                  </a:cubicBezTo>
                  <a:cubicBezTo>
                    <a:pt x="0" y="1704"/>
                    <a:pt x="529" y="2129"/>
                    <a:pt x="1077" y="2129"/>
                  </a:cubicBezTo>
                  <a:cubicBezTo>
                    <a:pt x="1339" y="2129"/>
                    <a:pt x="1606" y="2032"/>
                    <a:pt x="1821" y="1814"/>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42"/>
            <p:cNvSpPr/>
            <p:nvPr/>
          </p:nvSpPr>
          <p:spPr>
            <a:xfrm>
              <a:off x="5951475" y="3551925"/>
              <a:ext cx="62225" cy="53250"/>
            </a:xfrm>
            <a:custGeom>
              <a:rect b="b" l="l" r="r" t="t"/>
              <a:pathLst>
                <a:path extrusionOk="0" h="2130" w="2489">
                  <a:moveTo>
                    <a:pt x="1066" y="1"/>
                  </a:moveTo>
                  <a:cubicBezTo>
                    <a:pt x="472" y="1"/>
                    <a:pt x="1" y="472"/>
                    <a:pt x="1" y="1066"/>
                  </a:cubicBezTo>
                  <a:cubicBezTo>
                    <a:pt x="1" y="1704"/>
                    <a:pt x="525" y="2129"/>
                    <a:pt x="1071" y="2129"/>
                  </a:cubicBezTo>
                  <a:cubicBezTo>
                    <a:pt x="1332" y="2129"/>
                    <a:pt x="1598" y="2032"/>
                    <a:pt x="1814" y="1814"/>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42"/>
            <p:cNvSpPr/>
            <p:nvPr/>
          </p:nvSpPr>
          <p:spPr>
            <a:xfrm>
              <a:off x="5875275" y="3551925"/>
              <a:ext cx="62225" cy="53250"/>
            </a:xfrm>
            <a:custGeom>
              <a:rect b="b" l="l" r="r" t="t"/>
              <a:pathLst>
                <a:path extrusionOk="0" h="2130" w="2489">
                  <a:moveTo>
                    <a:pt x="1065" y="1"/>
                  </a:moveTo>
                  <a:cubicBezTo>
                    <a:pt x="480" y="1"/>
                    <a:pt x="0" y="472"/>
                    <a:pt x="0" y="1066"/>
                  </a:cubicBezTo>
                  <a:cubicBezTo>
                    <a:pt x="0" y="1704"/>
                    <a:pt x="525" y="2129"/>
                    <a:pt x="1073" y="2129"/>
                  </a:cubicBezTo>
                  <a:cubicBezTo>
                    <a:pt x="1335" y="2129"/>
                    <a:pt x="1603" y="2032"/>
                    <a:pt x="1821"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42"/>
            <p:cNvSpPr/>
            <p:nvPr/>
          </p:nvSpPr>
          <p:spPr>
            <a:xfrm>
              <a:off x="5799050" y="3551925"/>
              <a:ext cx="62375" cy="53300"/>
            </a:xfrm>
            <a:custGeom>
              <a:rect b="b" l="l" r="r" t="t"/>
              <a:pathLst>
                <a:path extrusionOk="0" h="2132" w="2495">
                  <a:moveTo>
                    <a:pt x="1076" y="1"/>
                  </a:moveTo>
                  <a:cubicBezTo>
                    <a:pt x="1073" y="1"/>
                    <a:pt x="1069" y="1"/>
                    <a:pt x="1066" y="1"/>
                  </a:cubicBezTo>
                  <a:cubicBezTo>
                    <a:pt x="481" y="1"/>
                    <a:pt x="1" y="480"/>
                    <a:pt x="9" y="1066"/>
                  </a:cubicBezTo>
                  <a:cubicBezTo>
                    <a:pt x="9" y="1708"/>
                    <a:pt x="531" y="2131"/>
                    <a:pt x="1078" y="2131"/>
                  </a:cubicBezTo>
                  <a:cubicBezTo>
                    <a:pt x="1342" y="2131"/>
                    <a:pt x="1611" y="2033"/>
                    <a:pt x="1830" y="1814"/>
                  </a:cubicBezTo>
                  <a:cubicBezTo>
                    <a:pt x="2494" y="1141"/>
                    <a:pt x="2020" y="1"/>
                    <a:pt x="107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42"/>
            <p:cNvSpPr/>
            <p:nvPr/>
          </p:nvSpPr>
          <p:spPr>
            <a:xfrm>
              <a:off x="5723050" y="3551925"/>
              <a:ext cx="62150" cy="53300"/>
            </a:xfrm>
            <a:custGeom>
              <a:rect b="b" l="l" r="r" t="t"/>
              <a:pathLst>
                <a:path extrusionOk="0" h="2132" w="2486">
                  <a:moveTo>
                    <a:pt x="1075" y="1"/>
                  </a:moveTo>
                  <a:cubicBezTo>
                    <a:pt x="1072" y="1"/>
                    <a:pt x="1069" y="1"/>
                    <a:pt x="1065" y="1"/>
                  </a:cubicBezTo>
                  <a:cubicBezTo>
                    <a:pt x="472" y="1"/>
                    <a:pt x="0" y="480"/>
                    <a:pt x="0" y="1066"/>
                  </a:cubicBezTo>
                  <a:cubicBezTo>
                    <a:pt x="0" y="1708"/>
                    <a:pt x="523" y="2131"/>
                    <a:pt x="1070" y="2131"/>
                  </a:cubicBezTo>
                  <a:cubicBezTo>
                    <a:pt x="1333" y="2131"/>
                    <a:pt x="1602" y="2033"/>
                    <a:pt x="1821" y="1814"/>
                  </a:cubicBezTo>
                  <a:cubicBezTo>
                    <a:pt x="2486" y="1141"/>
                    <a:pt x="2012" y="1"/>
                    <a:pt x="107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42"/>
            <p:cNvSpPr/>
            <p:nvPr/>
          </p:nvSpPr>
          <p:spPr>
            <a:xfrm>
              <a:off x="5723050" y="3475725"/>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7"/>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42"/>
            <p:cNvSpPr/>
            <p:nvPr/>
          </p:nvSpPr>
          <p:spPr>
            <a:xfrm>
              <a:off x="5646825" y="3475725"/>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7"/>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42"/>
            <p:cNvSpPr/>
            <p:nvPr/>
          </p:nvSpPr>
          <p:spPr>
            <a:xfrm>
              <a:off x="5646700" y="3399500"/>
              <a:ext cx="62350" cy="53350"/>
            </a:xfrm>
            <a:custGeom>
              <a:rect b="b" l="l" r="r" t="t"/>
              <a:pathLst>
                <a:path extrusionOk="0" h="2134" w="2494">
                  <a:moveTo>
                    <a:pt x="1071" y="1"/>
                  </a:moveTo>
                  <a:cubicBezTo>
                    <a:pt x="477" y="1"/>
                    <a:pt x="6" y="480"/>
                    <a:pt x="6" y="1066"/>
                  </a:cubicBezTo>
                  <a:cubicBezTo>
                    <a:pt x="0" y="1709"/>
                    <a:pt x="528" y="2134"/>
                    <a:pt x="1076" y="2134"/>
                  </a:cubicBezTo>
                  <a:cubicBezTo>
                    <a:pt x="1337" y="2134"/>
                    <a:pt x="1603" y="2037"/>
                    <a:pt x="1819" y="1822"/>
                  </a:cubicBezTo>
                  <a:cubicBezTo>
                    <a:pt x="2494" y="1147"/>
                    <a:pt x="2022" y="1"/>
                    <a:pt x="107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42"/>
            <p:cNvSpPr/>
            <p:nvPr/>
          </p:nvSpPr>
          <p:spPr>
            <a:xfrm>
              <a:off x="5570475" y="3399500"/>
              <a:ext cx="62350" cy="53350"/>
            </a:xfrm>
            <a:custGeom>
              <a:rect b="b" l="l" r="r" t="t"/>
              <a:pathLst>
                <a:path extrusionOk="0" h="2134" w="2494">
                  <a:moveTo>
                    <a:pt x="1071" y="1"/>
                  </a:moveTo>
                  <a:cubicBezTo>
                    <a:pt x="486" y="1"/>
                    <a:pt x="6" y="480"/>
                    <a:pt x="6" y="1066"/>
                  </a:cubicBezTo>
                  <a:cubicBezTo>
                    <a:pt x="1" y="1709"/>
                    <a:pt x="528" y="2134"/>
                    <a:pt x="1076" y="2134"/>
                  </a:cubicBezTo>
                  <a:cubicBezTo>
                    <a:pt x="1338" y="2134"/>
                    <a:pt x="1604" y="2037"/>
                    <a:pt x="1819" y="1822"/>
                  </a:cubicBezTo>
                  <a:cubicBezTo>
                    <a:pt x="2494" y="1155"/>
                    <a:pt x="2022" y="1"/>
                    <a:pt x="107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42"/>
            <p:cNvSpPr/>
            <p:nvPr/>
          </p:nvSpPr>
          <p:spPr>
            <a:xfrm>
              <a:off x="5570475" y="3323300"/>
              <a:ext cx="62350" cy="53425"/>
            </a:xfrm>
            <a:custGeom>
              <a:rect b="b" l="l" r="r" t="t"/>
              <a:pathLst>
                <a:path extrusionOk="0" h="2137" w="2494">
                  <a:moveTo>
                    <a:pt x="1071" y="0"/>
                  </a:moveTo>
                  <a:cubicBezTo>
                    <a:pt x="486" y="0"/>
                    <a:pt x="6" y="480"/>
                    <a:pt x="6" y="1065"/>
                  </a:cubicBezTo>
                  <a:cubicBezTo>
                    <a:pt x="1" y="1709"/>
                    <a:pt x="524" y="2137"/>
                    <a:pt x="1072" y="2137"/>
                  </a:cubicBezTo>
                  <a:cubicBezTo>
                    <a:pt x="1334" y="2137"/>
                    <a:pt x="1601" y="2039"/>
                    <a:pt x="1819" y="1821"/>
                  </a:cubicBezTo>
                  <a:cubicBezTo>
                    <a:pt x="2494"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42"/>
            <p:cNvSpPr/>
            <p:nvPr/>
          </p:nvSpPr>
          <p:spPr>
            <a:xfrm>
              <a:off x="5494275" y="3323300"/>
              <a:ext cx="62350" cy="53425"/>
            </a:xfrm>
            <a:custGeom>
              <a:rect b="b" l="l" r="r" t="t"/>
              <a:pathLst>
                <a:path extrusionOk="0" h="2137" w="2494">
                  <a:moveTo>
                    <a:pt x="1071" y="0"/>
                  </a:moveTo>
                  <a:cubicBezTo>
                    <a:pt x="485" y="0"/>
                    <a:pt x="6" y="480"/>
                    <a:pt x="6" y="1065"/>
                  </a:cubicBezTo>
                  <a:cubicBezTo>
                    <a:pt x="0" y="1709"/>
                    <a:pt x="524" y="2137"/>
                    <a:pt x="1072" y="2137"/>
                  </a:cubicBezTo>
                  <a:cubicBezTo>
                    <a:pt x="1333" y="2137"/>
                    <a:pt x="1601" y="2039"/>
                    <a:pt x="1819" y="1821"/>
                  </a:cubicBezTo>
                  <a:cubicBezTo>
                    <a:pt x="2493" y="1154"/>
                    <a:pt x="2022" y="8"/>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42"/>
            <p:cNvSpPr/>
            <p:nvPr/>
          </p:nvSpPr>
          <p:spPr>
            <a:xfrm>
              <a:off x="5494275" y="3247075"/>
              <a:ext cx="62350" cy="53500"/>
            </a:xfrm>
            <a:custGeom>
              <a:rect b="b" l="l" r="r" t="t"/>
              <a:pathLst>
                <a:path extrusionOk="0" h="2140" w="2494">
                  <a:moveTo>
                    <a:pt x="1071" y="1"/>
                  </a:moveTo>
                  <a:cubicBezTo>
                    <a:pt x="485" y="1"/>
                    <a:pt x="6" y="480"/>
                    <a:pt x="6" y="1066"/>
                  </a:cubicBezTo>
                  <a:cubicBezTo>
                    <a:pt x="0" y="1711"/>
                    <a:pt x="527" y="2140"/>
                    <a:pt x="1077" y="2140"/>
                  </a:cubicBezTo>
                  <a:cubicBezTo>
                    <a:pt x="1337" y="2140"/>
                    <a:pt x="1602" y="2044"/>
                    <a:pt x="1819" y="1830"/>
                  </a:cubicBezTo>
                  <a:cubicBezTo>
                    <a:pt x="2493" y="1155"/>
                    <a:pt x="2022" y="9"/>
                    <a:pt x="107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42"/>
            <p:cNvSpPr/>
            <p:nvPr/>
          </p:nvSpPr>
          <p:spPr>
            <a:xfrm>
              <a:off x="5646700" y="3247075"/>
              <a:ext cx="62350" cy="53450"/>
            </a:xfrm>
            <a:custGeom>
              <a:rect b="b" l="l" r="r" t="t"/>
              <a:pathLst>
                <a:path extrusionOk="0" h="2138" w="2494">
                  <a:moveTo>
                    <a:pt x="1071" y="1"/>
                  </a:moveTo>
                  <a:cubicBezTo>
                    <a:pt x="486" y="9"/>
                    <a:pt x="6" y="480"/>
                    <a:pt x="6" y="1066"/>
                  </a:cubicBezTo>
                  <a:cubicBezTo>
                    <a:pt x="0" y="1709"/>
                    <a:pt x="524" y="2137"/>
                    <a:pt x="1072" y="2137"/>
                  </a:cubicBezTo>
                  <a:cubicBezTo>
                    <a:pt x="1333" y="2137"/>
                    <a:pt x="1601" y="2040"/>
                    <a:pt x="1819" y="1822"/>
                  </a:cubicBezTo>
                  <a:cubicBezTo>
                    <a:pt x="2494" y="1155"/>
                    <a:pt x="2022" y="1"/>
                    <a:pt x="1071"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42"/>
            <p:cNvSpPr/>
            <p:nvPr/>
          </p:nvSpPr>
          <p:spPr>
            <a:xfrm>
              <a:off x="5570625" y="3171075"/>
              <a:ext cx="62200" cy="53350"/>
            </a:xfrm>
            <a:custGeom>
              <a:rect b="b" l="l" r="r" t="t"/>
              <a:pathLst>
                <a:path extrusionOk="0" h="2134" w="2488">
                  <a:moveTo>
                    <a:pt x="1065" y="0"/>
                  </a:moveTo>
                  <a:cubicBezTo>
                    <a:pt x="472" y="0"/>
                    <a:pt x="0" y="472"/>
                    <a:pt x="0" y="1065"/>
                  </a:cubicBezTo>
                  <a:cubicBezTo>
                    <a:pt x="0" y="1709"/>
                    <a:pt x="526" y="2133"/>
                    <a:pt x="1072" y="2133"/>
                  </a:cubicBezTo>
                  <a:cubicBezTo>
                    <a:pt x="1333" y="2133"/>
                    <a:pt x="1598" y="2037"/>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42"/>
            <p:cNvSpPr/>
            <p:nvPr/>
          </p:nvSpPr>
          <p:spPr>
            <a:xfrm>
              <a:off x="5494400" y="3094850"/>
              <a:ext cx="62225" cy="53350"/>
            </a:xfrm>
            <a:custGeom>
              <a:rect b="b" l="l" r="r" t="t"/>
              <a:pathLst>
                <a:path extrusionOk="0" h="2134" w="2489">
                  <a:moveTo>
                    <a:pt x="1066" y="1"/>
                  </a:moveTo>
                  <a:cubicBezTo>
                    <a:pt x="480" y="1"/>
                    <a:pt x="1" y="480"/>
                    <a:pt x="1" y="1066"/>
                  </a:cubicBezTo>
                  <a:cubicBezTo>
                    <a:pt x="1" y="1709"/>
                    <a:pt x="526" y="2134"/>
                    <a:pt x="1075" y="2134"/>
                  </a:cubicBezTo>
                  <a:cubicBezTo>
                    <a:pt x="1337" y="2134"/>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42"/>
            <p:cNvSpPr/>
            <p:nvPr/>
          </p:nvSpPr>
          <p:spPr>
            <a:xfrm>
              <a:off x="7322525" y="1495200"/>
              <a:ext cx="62400" cy="53325"/>
            </a:xfrm>
            <a:custGeom>
              <a:rect b="b" l="l" r="r" t="t"/>
              <a:pathLst>
                <a:path extrusionOk="0" h="2133" w="2496">
                  <a:moveTo>
                    <a:pt x="1073" y="0"/>
                  </a:moveTo>
                  <a:cubicBezTo>
                    <a:pt x="480" y="0"/>
                    <a:pt x="8" y="480"/>
                    <a:pt x="0" y="1065"/>
                  </a:cubicBezTo>
                  <a:cubicBezTo>
                    <a:pt x="0" y="1709"/>
                    <a:pt x="529" y="2133"/>
                    <a:pt x="1078" y="2133"/>
                  </a:cubicBezTo>
                  <a:cubicBezTo>
                    <a:pt x="1340" y="2133"/>
                    <a:pt x="1606"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42"/>
            <p:cNvSpPr/>
            <p:nvPr/>
          </p:nvSpPr>
          <p:spPr>
            <a:xfrm>
              <a:off x="7246500"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42"/>
            <p:cNvSpPr/>
            <p:nvPr/>
          </p:nvSpPr>
          <p:spPr>
            <a:xfrm>
              <a:off x="724650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42"/>
            <p:cNvSpPr/>
            <p:nvPr/>
          </p:nvSpPr>
          <p:spPr>
            <a:xfrm>
              <a:off x="7170300" y="1495200"/>
              <a:ext cx="62200" cy="53325"/>
            </a:xfrm>
            <a:custGeom>
              <a:rect b="b" l="l" r="r" t="t"/>
              <a:pathLst>
                <a:path extrusionOk="0" h="2133" w="2488">
                  <a:moveTo>
                    <a:pt x="1065" y="0"/>
                  </a:moveTo>
                  <a:cubicBezTo>
                    <a:pt x="480" y="0"/>
                    <a:pt x="0" y="480"/>
                    <a:pt x="0" y="1065"/>
                  </a:cubicBezTo>
                  <a:cubicBezTo>
                    <a:pt x="0" y="1709"/>
                    <a:pt x="526"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42"/>
            <p:cNvSpPr/>
            <p:nvPr/>
          </p:nvSpPr>
          <p:spPr>
            <a:xfrm>
              <a:off x="7170300" y="141897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42"/>
            <p:cNvSpPr/>
            <p:nvPr/>
          </p:nvSpPr>
          <p:spPr>
            <a:xfrm>
              <a:off x="7094075" y="1571400"/>
              <a:ext cx="62425" cy="53250"/>
            </a:xfrm>
            <a:custGeom>
              <a:rect b="b" l="l" r="r" t="t"/>
              <a:pathLst>
                <a:path extrusionOk="0" h="2130" w="2497">
                  <a:moveTo>
                    <a:pt x="1066" y="1"/>
                  </a:moveTo>
                  <a:cubicBezTo>
                    <a:pt x="480" y="1"/>
                    <a:pt x="1" y="472"/>
                    <a:pt x="1" y="1066"/>
                  </a:cubicBezTo>
                  <a:cubicBezTo>
                    <a:pt x="1" y="1703"/>
                    <a:pt x="525" y="2129"/>
                    <a:pt x="1073" y="2129"/>
                  </a:cubicBezTo>
                  <a:cubicBezTo>
                    <a:pt x="1336" y="2129"/>
                    <a:pt x="1603" y="2032"/>
                    <a:pt x="1822" y="1813"/>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42"/>
            <p:cNvSpPr/>
            <p:nvPr/>
          </p:nvSpPr>
          <p:spPr>
            <a:xfrm>
              <a:off x="7094075" y="1418975"/>
              <a:ext cx="62425" cy="53350"/>
            </a:xfrm>
            <a:custGeom>
              <a:rect b="b" l="l" r="r" t="t"/>
              <a:pathLst>
                <a:path extrusionOk="0" h="2134" w="2497">
                  <a:moveTo>
                    <a:pt x="1066" y="1"/>
                  </a:moveTo>
                  <a:cubicBezTo>
                    <a:pt x="480" y="1"/>
                    <a:pt x="1" y="480"/>
                    <a:pt x="1" y="1065"/>
                  </a:cubicBezTo>
                  <a:cubicBezTo>
                    <a:pt x="1" y="1709"/>
                    <a:pt x="526" y="2133"/>
                    <a:pt x="1075" y="2133"/>
                  </a:cubicBezTo>
                  <a:cubicBezTo>
                    <a:pt x="1337" y="2133"/>
                    <a:pt x="1604" y="2037"/>
                    <a:pt x="1822" y="1822"/>
                  </a:cubicBezTo>
                  <a:cubicBezTo>
                    <a:pt x="2496"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42"/>
            <p:cNvSpPr/>
            <p:nvPr/>
          </p:nvSpPr>
          <p:spPr>
            <a:xfrm>
              <a:off x="7017875" y="1571400"/>
              <a:ext cx="62400" cy="53250"/>
            </a:xfrm>
            <a:custGeom>
              <a:rect b="b" l="l" r="r" t="t"/>
              <a:pathLst>
                <a:path extrusionOk="0" h="2130" w="2496">
                  <a:moveTo>
                    <a:pt x="1073" y="1"/>
                  </a:moveTo>
                  <a:cubicBezTo>
                    <a:pt x="480" y="1"/>
                    <a:pt x="8" y="472"/>
                    <a:pt x="0" y="1066"/>
                  </a:cubicBezTo>
                  <a:cubicBezTo>
                    <a:pt x="0" y="1703"/>
                    <a:pt x="528" y="2129"/>
                    <a:pt x="1076" y="2129"/>
                  </a:cubicBezTo>
                  <a:cubicBezTo>
                    <a:pt x="1339" y="2129"/>
                    <a:pt x="1605" y="2032"/>
                    <a:pt x="1821" y="1813"/>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42"/>
            <p:cNvSpPr/>
            <p:nvPr/>
          </p:nvSpPr>
          <p:spPr>
            <a:xfrm>
              <a:off x="7017875" y="1418975"/>
              <a:ext cx="62400" cy="53350"/>
            </a:xfrm>
            <a:custGeom>
              <a:rect b="b" l="l" r="r" t="t"/>
              <a:pathLst>
                <a:path extrusionOk="0" h="2134" w="2496">
                  <a:moveTo>
                    <a:pt x="1073" y="1"/>
                  </a:moveTo>
                  <a:cubicBezTo>
                    <a:pt x="480" y="1"/>
                    <a:pt x="8" y="480"/>
                    <a:pt x="0" y="1065"/>
                  </a:cubicBezTo>
                  <a:cubicBezTo>
                    <a:pt x="0" y="1709"/>
                    <a:pt x="529" y="2133"/>
                    <a:pt x="1078" y="2133"/>
                  </a:cubicBezTo>
                  <a:cubicBezTo>
                    <a:pt x="1340" y="2133"/>
                    <a:pt x="1606"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42"/>
            <p:cNvSpPr/>
            <p:nvPr/>
          </p:nvSpPr>
          <p:spPr>
            <a:xfrm>
              <a:off x="6941850" y="164740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42"/>
            <p:cNvSpPr/>
            <p:nvPr/>
          </p:nvSpPr>
          <p:spPr>
            <a:xfrm>
              <a:off x="6941850" y="1571400"/>
              <a:ext cx="62225" cy="53250"/>
            </a:xfrm>
            <a:custGeom>
              <a:rect b="b" l="l" r="r" t="t"/>
              <a:pathLst>
                <a:path extrusionOk="0" h="2130" w="2489">
                  <a:moveTo>
                    <a:pt x="1066" y="1"/>
                  </a:moveTo>
                  <a:cubicBezTo>
                    <a:pt x="472" y="1"/>
                    <a:pt x="1" y="472"/>
                    <a:pt x="1" y="1066"/>
                  </a:cubicBezTo>
                  <a:cubicBezTo>
                    <a:pt x="1" y="1703"/>
                    <a:pt x="525" y="2129"/>
                    <a:pt x="1071" y="2129"/>
                  </a:cubicBezTo>
                  <a:cubicBezTo>
                    <a:pt x="1332" y="2129"/>
                    <a:pt x="1598" y="2032"/>
                    <a:pt x="1814" y="1813"/>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42"/>
            <p:cNvSpPr/>
            <p:nvPr/>
          </p:nvSpPr>
          <p:spPr>
            <a:xfrm>
              <a:off x="6941850" y="141897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42"/>
            <p:cNvSpPr/>
            <p:nvPr/>
          </p:nvSpPr>
          <p:spPr>
            <a:xfrm>
              <a:off x="6941850"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42"/>
            <p:cNvSpPr/>
            <p:nvPr/>
          </p:nvSpPr>
          <p:spPr>
            <a:xfrm>
              <a:off x="6865650" y="1723625"/>
              <a:ext cx="62200" cy="53350"/>
            </a:xfrm>
            <a:custGeom>
              <a:rect b="b" l="l" r="r" t="t"/>
              <a:pathLst>
                <a:path extrusionOk="0" h="2134" w="2488">
                  <a:moveTo>
                    <a:pt x="1065" y="1"/>
                  </a:moveTo>
                  <a:cubicBezTo>
                    <a:pt x="480" y="1"/>
                    <a:pt x="0" y="480"/>
                    <a:pt x="0" y="1065"/>
                  </a:cubicBezTo>
                  <a:cubicBezTo>
                    <a:pt x="0" y="1709"/>
                    <a:pt x="526"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42"/>
            <p:cNvSpPr/>
            <p:nvPr/>
          </p:nvSpPr>
          <p:spPr>
            <a:xfrm>
              <a:off x="6865650" y="1647400"/>
              <a:ext cx="62200" cy="53450"/>
            </a:xfrm>
            <a:custGeom>
              <a:rect b="b" l="l" r="r" t="t"/>
              <a:pathLst>
                <a:path extrusionOk="0" h="2138" w="2488">
                  <a:moveTo>
                    <a:pt x="1065" y="1"/>
                  </a:moveTo>
                  <a:cubicBezTo>
                    <a:pt x="480" y="9"/>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42"/>
            <p:cNvSpPr/>
            <p:nvPr/>
          </p:nvSpPr>
          <p:spPr>
            <a:xfrm>
              <a:off x="6865650" y="1571400"/>
              <a:ext cx="62200" cy="53250"/>
            </a:xfrm>
            <a:custGeom>
              <a:rect b="b" l="l" r="r" t="t"/>
              <a:pathLst>
                <a:path extrusionOk="0" h="2130" w="2488">
                  <a:moveTo>
                    <a:pt x="1065" y="1"/>
                  </a:moveTo>
                  <a:cubicBezTo>
                    <a:pt x="480" y="1"/>
                    <a:pt x="0" y="472"/>
                    <a:pt x="0" y="1066"/>
                  </a:cubicBezTo>
                  <a:cubicBezTo>
                    <a:pt x="0" y="1703"/>
                    <a:pt x="525" y="2129"/>
                    <a:pt x="1073" y="2129"/>
                  </a:cubicBezTo>
                  <a:cubicBezTo>
                    <a:pt x="1335" y="2129"/>
                    <a:pt x="1603" y="2032"/>
                    <a:pt x="1821" y="1813"/>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42"/>
            <p:cNvSpPr/>
            <p:nvPr/>
          </p:nvSpPr>
          <p:spPr>
            <a:xfrm>
              <a:off x="6865650"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42"/>
            <p:cNvSpPr/>
            <p:nvPr/>
          </p:nvSpPr>
          <p:spPr>
            <a:xfrm>
              <a:off x="6789225" y="179985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25"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42"/>
            <p:cNvSpPr/>
            <p:nvPr/>
          </p:nvSpPr>
          <p:spPr>
            <a:xfrm>
              <a:off x="6789225" y="172362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25"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42"/>
            <p:cNvSpPr/>
            <p:nvPr/>
          </p:nvSpPr>
          <p:spPr>
            <a:xfrm>
              <a:off x="6789225" y="1571400"/>
              <a:ext cx="62425" cy="53250"/>
            </a:xfrm>
            <a:custGeom>
              <a:rect b="b" l="l" r="r" t="t"/>
              <a:pathLst>
                <a:path extrusionOk="0" h="2130" w="2497">
                  <a:moveTo>
                    <a:pt x="1074" y="1"/>
                  </a:moveTo>
                  <a:cubicBezTo>
                    <a:pt x="480" y="1"/>
                    <a:pt x="9" y="472"/>
                    <a:pt x="1" y="1066"/>
                  </a:cubicBezTo>
                  <a:cubicBezTo>
                    <a:pt x="1" y="1703"/>
                    <a:pt x="525" y="2129"/>
                    <a:pt x="1073" y="2129"/>
                  </a:cubicBezTo>
                  <a:cubicBezTo>
                    <a:pt x="1335" y="2129"/>
                    <a:pt x="1603" y="2032"/>
                    <a:pt x="1822" y="1813"/>
                  </a:cubicBezTo>
                  <a:cubicBezTo>
                    <a:pt x="2496" y="1147"/>
                    <a:pt x="2025"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42"/>
            <p:cNvSpPr/>
            <p:nvPr/>
          </p:nvSpPr>
          <p:spPr>
            <a:xfrm>
              <a:off x="6789225" y="1342750"/>
              <a:ext cx="62425" cy="53450"/>
            </a:xfrm>
            <a:custGeom>
              <a:rect b="b" l="l" r="r" t="t"/>
              <a:pathLst>
                <a:path extrusionOk="0" h="2138" w="2497">
                  <a:moveTo>
                    <a:pt x="1074" y="1"/>
                  </a:moveTo>
                  <a:cubicBezTo>
                    <a:pt x="480" y="1"/>
                    <a:pt x="9" y="481"/>
                    <a:pt x="1" y="1066"/>
                  </a:cubicBezTo>
                  <a:cubicBezTo>
                    <a:pt x="1" y="1710"/>
                    <a:pt x="526" y="2138"/>
                    <a:pt x="1074" y="2138"/>
                  </a:cubicBezTo>
                  <a:cubicBezTo>
                    <a:pt x="1336" y="2138"/>
                    <a:pt x="1604" y="2040"/>
                    <a:pt x="1822" y="1822"/>
                  </a:cubicBezTo>
                  <a:cubicBezTo>
                    <a:pt x="2496" y="1155"/>
                    <a:pt x="2025"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42"/>
            <p:cNvSpPr/>
            <p:nvPr/>
          </p:nvSpPr>
          <p:spPr>
            <a:xfrm>
              <a:off x="6713225" y="1876050"/>
              <a:ext cx="62200" cy="53275"/>
            </a:xfrm>
            <a:custGeom>
              <a:rect b="b" l="l" r="r" t="t"/>
              <a:pathLst>
                <a:path extrusionOk="0" h="2131" w="2488">
                  <a:moveTo>
                    <a:pt x="1065" y="1"/>
                  </a:moveTo>
                  <a:cubicBezTo>
                    <a:pt x="472" y="1"/>
                    <a:pt x="0" y="472"/>
                    <a:pt x="0" y="1066"/>
                  </a:cubicBezTo>
                  <a:cubicBezTo>
                    <a:pt x="0" y="1707"/>
                    <a:pt x="522" y="2131"/>
                    <a:pt x="1067" y="2131"/>
                  </a:cubicBezTo>
                  <a:cubicBezTo>
                    <a:pt x="1329" y="2131"/>
                    <a:pt x="1596" y="2033"/>
                    <a:pt x="1813" y="1813"/>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42"/>
            <p:cNvSpPr/>
            <p:nvPr/>
          </p:nvSpPr>
          <p:spPr>
            <a:xfrm>
              <a:off x="6713225" y="179985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42"/>
            <p:cNvSpPr/>
            <p:nvPr/>
          </p:nvSpPr>
          <p:spPr>
            <a:xfrm>
              <a:off x="6713225" y="1647400"/>
              <a:ext cx="62200" cy="53450"/>
            </a:xfrm>
            <a:custGeom>
              <a:rect b="b" l="l" r="r" t="t"/>
              <a:pathLst>
                <a:path extrusionOk="0" h="2138" w="2488">
                  <a:moveTo>
                    <a:pt x="1065" y="1"/>
                  </a:moveTo>
                  <a:cubicBezTo>
                    <a:pt x="472" y="9"/>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42"/>
            <p:cNvSpPr/>
            <p:nvPr/>
          </p:nvSpPr>
          <p:spPr>
            <a:xfrm>
              <a:off x="6713225" y="1571400"/>
              <a:ext cx="62200" cy="53250"/>
            </a:xfrm>
            <a:custGeom>
              <a:rect b="b" l="l" r="r" t="t"/>
              <a:pathLst>
                <a:path extrusionOk="0" h="2130" w="2488">
                  <a:moveTo>
                    <a:pt x="1065" y="1"/>
                  </a:moveTo>
                  <a:cubicBezTo>
                    <a:pt x="472" y="1"/>
                    <a:pt x="0" y="472"/>
                    <a:pt x="0" y="1066"/>
                  </a:cubicBezTo>
                  <a:cubicBezTo>
                    <a:pt x="0" y="1703"/>
                    <a:pt x="525" y="2129"/>
                    <a:pt x="1070" y="2129"/>
                  </a:cubicBezTo>
                  <a:cubicBezTo>
                    <a:pt x="1331" y="2129"/>
                    <a:pt x="1597" y="2032"/>
                    <a:pt x="1813" y="1813"/>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42"/>
            <p:cNvSpPr/>
            <p:nvPr/>
          </p:nvSpPr>
          <p:spPr>
            <a:xfrm>
              <a:off x="6713225" y="1342750"/>
              <a:ext cx="62200" cy="53450"/>
            </a:xfrm>
            <a:custGeom>
              <a:rect b="b" l="l" r="r" t="t"/>
              <a:pathLst>
                <a:path extrusionOk="0" h="2138" w="2488">
                  <a:moveTo>
                    <a:pt x="1065" y="1"/>
                  </a:moveTo>
                  <a:cubicBezTo>
                    <a:pt x="472" y="1"/>
                    <a:pt x="0" y="481"/>
                    <a:pt x="0" y="1066"/>
                  </a:cubicBezTo>
                  <a:cubicBezTo>
                    <a:pt x="0" y="1710"/>
                    <a:pt x="525" y="2138"/>
                    <a:pt x="1071" y="2138"/>
                  </a:cubicBezTo>
                  <a:cubicBezTo>
                    <a:pt x="1332" y="2138"/>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42"/>
            <p:cNvSpPr/>
            <p:nvPr/>
          </p:nvSpPr>
          <p:spPr>
            <a:xfrm>
              <a:off x="6637000" y="1647400"/>
              <a:ext cx="62225" cy="53450"/>
            </a:xfrm>
            <a:custGeom>
              <a:rect b="b" l="l" r="r" t="t"/>
              <a:pathLst>
                <a:path extrusionOk="0" h="2138" w="2489">
                  <a:moveTo>
                    <a:pt x="1066" y="1"/>
                  </a:moveTo>
                  <a:cubicBezTo>
                    <a:pt x="480" y="1"/>
                    <a:pt x="1" y="481"/>
                    <a:pt x="1" y="1066"/>
                  </a:cubicBezTo>
                  <a:cubicBezTo>
                    <a:pt x="1" y="1710"/>
                    <a:pt x="526" y="2138"/>
                    <a:pt x="1072" y="2138"/>
                  </a:cubicBezTo>
                  <a:cubicBezTo>
                    <a:pt x="1333" y="2138"/>
                    <a:pt x="1598" y="2040"/>
                    <a:pt x="1813"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42"/>
            <p:cNvSpPr/>
            <p:nvPr/>
          </p:nvSpPr>
          <p:spPr>
            <a:xfrm>
              <a:off x="6637000" y="1342750"/>
              <a:ext cx="62225" cy="53450"/>
            </a:xfrm>
            <a:custGeom>
              <a:rect b="b" l="l" r="r" t="t"/>
              <a:pathLst>
                <a:path extrusionOk="0" h="2138" w="2489">
                  <a:moveTo>
                    <a:pt x="1066" y="1"/>
                  </a:moveTo>
                  <a:cubicBezTo>
                    <a:pt x="480" y="1"/>
                    <a:pt x="1" y="481"/>
                    <a:pt x="1" y="1066"/>
                  </a:cubicBezTo>
                  <a:cubicBezTo>
                    <a:pt x="1" y="1710"/>
                    <a:pt x="526" y="2138"/>
                    <a:pt x="1072" y="2138"/>
                  </a:cubicBezTo>
                  <a:cubicBezTo>
                    <a:pt x="1333" y="2138"/>
                    <a:pt x="1598" y="2040"/>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42"/>
            <p:cNvSpPr/>
            <p:nvPr/>
          </p:nvSpPr>
          <p:spPr>
            <a:xfrm>
              <a:off x="6560800" y="164740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42"/>
            <p:cNvSpPr/>
            <p:nvPr/>
          </p:nvSpPr>
          <p:spPr>
            <a:xfrm>
              <a:off x="6560800"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42"/>
            <p:cNvSpPr/>
            <p:nvPr/>
          </p:nvSpPr>
          <p:spPr>
            <a:xfrm>
              <a:off x="6560800" y="1266550"/>
              <a:ext cx="62200" cy="53450"/>
            </a:xfrm>
            <a:custGeom>
              <a:rect b="b" l="l" r="r" t="t"/>
              <a:pathLst>
                <a:path extrusionOk="0" h="2138" w="2488">
                  <a:moveTo>
                    <a:pt x="1065" y="0"/>
                  </a:moveTo>
                  <a:cubicBezTo>
                    <a:pt x="480" y="9"/>
                    <a:pt x="0" y="480"/>
                    <a:pt x="0" y="1074"/>
                  </a:cubicBezTo>
                  <a:cubicBezTo>
                    <a:pt x="0" y="1711"/>
                    <a:pt x="524" y="2137"/>
                    <a:pt x="1073" y="2137"/>
                  </a:cubicBezTo>
                  <a:cubicBezTo>
                    <a:pt x="1335" y="2137"/>
                    <a:pt x="1603" y="2040"/>
                    <a:pt x="1821"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42"/>
            <p:cNvSpPr/>
            <p:nvPr/>
          </p:nvSpPr>
          <p:spPr>
            <a:xfrm>
              <a:off x="6484575" y="1647400"/>
              <a:ext cx="62425" cy="53450"/>
            </a:xfrm>
            <a:custGeom>
              <a:rect b="b" l="l" r="r" t="t"/>
              <a:pathLst>
                <a:path extrusionOk="0" h="2138" w="2497">
                  <a:moveTo>
                    <a:pt x="1065" y="1"/>
                  </a:moveTo>
                  <a:cubicBezTo>
                    <a:pt x="480" y="9"/>
                    <a:pt x="1" y="481"/>
                    <a:pt x="1" y="1066"/>
                  </a:cubicBezTo>
                  <a:cubicBezTo>
                    <a:pt x="1" y="1710"/>
                    <a:pt x="526" y="2138"/>
                    <a:pt x="1074" y="2138"/>
                  </a:cubicBezTo>
                  <a:cubicBezTo>
                    <a:pt x="1336" y="2138"/>
                    <a:pt x="1603" y="2040"/>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42"/>
            <p:cNvSpPr/>
            <p:nvPr/>
          </p:nvSpPr>
          <p:spPr>
            <a:xfrm>
              <a:off x="6484575" y="1266550"/>
              <a:ext cx="62425" cy="53450"/>
            </a:xfrm>
            <a:custGeom>
              <a:rect b="b" l="l" r="r" t="t"/>
              <a:pathLst>
                <a:path extrusionOk="0" h="2138" w="2497">
                  <a:moveTo>
                    <a:pt x="1065" y="0"/>
                  </a:moveTo>
                  <a:cubicBezTo>
                    <a:pt x="480" y="9"/>
                    <a:pt x="1" y="480"/>
                    <a:pt x="1" y="1074"/>
                  </a:cubicBezTo>
                  <a:cubicBezTo>
                    <a:pt x="1" y="1711"/>
                    <a:pt x="525" y="2137"/>
                    <a:pt x="1073" y="2137"/>
                  </a:cubicBezTo>
                  <a:cubicBezTo>
                    <a:pt x="1335" y="2137"/>
                    <a:pt x="1603" y="2040"/>
                    <a:pt x="1822" y="1821"/>
                  </a:cubicBezTo>
                  <a:cubicBezTo>
                    <a:pt x="2496" y="1155"/>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42"/>
            <p:cNvSpPr/>
            <p:nvPr/>
          </p:nvSpPr>
          <p:spPr>
            <a:xfrm>
              <a:off x="6408350" y="2333125"/>
              <a:ext cx="62425" cy="53450"/>
            </a:xfrm>
            <a:custGeom>
              <a:rect b="b" l="l" r="r" t="t"/>
              <a:pathLst>
                <a:path extrusionOk="0" h="2138" w="2497">
                  <a:moveTo>
                    <a:pt x="1074" y="1"/>
                  </a:moveTo>
                  <a:cubicBezTo>
                    <a:pt x="481" y="1"/>
                    <a:pt x="1" y="480"/>
                    <a:pt x="1" y="1066"/>
                  </a:cubicBezTo>
                  <a:cubicBezTo>
                    <a:pt x="1" y="1709"/>
                    <a:pt x="526" y="2137"/>
                    <a:pt x="1075" y="2137"/>
                  </a:cubicBezTo>
                  <a:cubicBezTo>
                    <a:pt x="1337" y="2137"/>
                    <a:pt x="1604"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42"/>
            <p:cNvSpPr/>
            <p:nvPr/>
          </p:nvSpPr>
          <p:spPr>
            <a:xfrm>
              <a:off x="6408350" y="2256925"/>
              <a:ext cx="62575" cy="53425"/>
            </a:xfrm>
            <a:custGeom>
              <a:rect b="b" l="l" r="r" t="t"/>
              <a:pathLst>
                <a:path extrusionOk="0" h="2137" w="2503">
                  <a:moveTo>
                    <a:pt x="1084" y="0"/>
                  </a:moveTo>
                  <a:cubicBezTo>
                    <a:pt x="1081" y="0"/>
                    <a:pt x="1077" y="0"/>
                    <a:pt x="1074" y="0"/>
                  </a:cubicBezTo>
                  <a:cubicBezTo>
                    <a:pt x="481" y="0"/>
                    <a:pt x="1" y="480"/>
                    <a:pt x="1" y="1065"/>
                  </a:cubicBezTo>
                  <a:cubicBezTo>
                    <a:pt x="1" y="1709"/>
                    <a:pt x="530" y="2137"/>
                    <a:pt x="1081" y="2137"/>
                  </a:cubicBezTo>
                  <a:cubicBezTo>
                    <a:pt x="1344" y="2137"/>
                    <a:pt x="1612" y="2039"/>
                    <a:pt x="1830" y="1821"/>
                  </a:cubicBezTo>
                  <a:cubicBezTo>
                    <a:pt x="2502" y="1149"/>
                    <a:pt x="2029" y="0"/>
                    <a:pt x="108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42"/>
            <p:cNvSpPr/>
            <p:nvPr/>
          </p:nvSpPr>
          <p:spPr>
            <a:xfrm>
              <a:off x="6408350" y="2104500"/>
              <a:ext cx="62425" cy="53325"/>
            </a:xfrm>
            <a:custGeom>
              <a:rect b="b" l="l" r="r" t="t"/>
              <a:pathLst>
                <a:path extrusionOk="0" h="2133" w="2497">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42"/>
            <p:cNvSpPr/>
            <p:nvPr/>
          </p:nvSpPr>
          <p:spPr>
            <a:xfrm>
              <a:off x="6408350" y="1799850"/>
              <a:ext cx="62425" cy="53325"/>
            </a:xfrm>
            <a:custGeom>
              <a:rect b="b" l="l" r="r" t="t"/>
              <a:pathLst>
                <a:path extrusionOk="0" h="2133" w="2497">
                  <a:moveTo>
                    <a:pt x="1074" y="0"/>
                  </a:moveTo>
                  <a:cubicBezTo>
                    <a:pt x="481" y="0"/>
                    <a:pt x="9" y="480"/>
                    <a:pt x="1" y="1065"/>
                  </a:cubicBezTo>
                  <a:cubicBezTo>
                    <a:pt x="1" y="1709"/>
                    <a:pt x="526" y="2133"/>
                    <a:pt x="1075" y="2133"/>
                  </a:cubicBezTo>
                  <a:cubicBezTo>
                    <a:pt x="1337" y="2133"/>
                    <a:pt x="1604"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42"/>
            <p:cNvSpPr/>
            <p:nvPr/>
          </p:nvSpPr>
          <p:spPr>
            <a:xfrm>
              <a:off x="6408350" y="1647400"/>
              <a:ext cx="62425" cy="53450"/>
            </a:xfrm>
            <a:custGeom>
              <a:rect b="b" l="l" r="r" t="t"/>
              <a:pathLst>
                <a:path extrusionOk="0" h="2138" w="2497">
                  <a:moveTo>
                    <a:pt x="1074" y="1"/>
                  </a:moveTo>
                  <a:cubicBezTo>
                    <a:pt x="481" y="1"/>
                    <a:pt x="9" y="481"/>
                    <a:pt x="1" y="1066"/>
                  </a:cubicBezTo>
                  <a:cubicBezTo>
                    <a:pt x="1" y="1710"/>
                    <a:pt x="526" y="2138"/>
                    <a:pt x="1075" y="2138"/>
                  </a:cubicBezTo>
                  <a:cubicBezTo>
                    <a:pt x="1337" y="2138"/>
                    <a:pt x="1604"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42"/>
            <p:cNvSpPr/>
            <p:nvPr/>
          </p:nvSpPr>
          <p:spPr>
            <a:xfrm>
              <a:off x="6408350" y="1342750"/>
              <a:ext cx="62425" cy="53450"/>
            </a:xfrm>
            <a:custGeom>
              <a:rect b="b" l="l" r="r" t="t"/>
              <a:pathLst>
                <a:path extrusionOk="0" h="2138" w="2497">
                  <a:moveTo>
                    <a:pt x="1074" y="1"/>
                  </a:moveTo>
                  <a:cubicBezTo>
                    <a:pt x="481" y="1"/>
                    <a:pt x="9" y="481"/>
                    <a:pt x="1" y="1066"/>
                  </a:cubicBezTo>
                  <a:cubicBezTo>
                    <a:pt x="1" y="1710"/>
                    <a:pt x="526" y="2138"/>
                    <a:pt x="1075" y="2138"/>
                  </a:cubicBezTo>
                  <a:cubicBezTo>
                    <a:pt x="1337" y="2138"/>
                    <a:pt x="1604" y="2040"/>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42"/>
            <p:cNvSpPr/>
            <p:nvPr/>
          </p:nvSpPr>
          <p:spPr>
            <a:xfrm>
              <a:off x="6408350" y="1266550"/>
              <a:ext cx="62425" cy="53450"/>
            </a:xfrm>
            <a:custGeom>
              <a:rect b="b" l="l" r="r" t="t"/>
              <a:pathLst>
                <a:path extrusionOk="0" h="2138" w="2497">
                  <a:moveTo>
                    <a:pt x="1074" y="0"/>
                  </a:moveTo>
                  <a:cubicBezTo>
                    <a:pt x="481" y="9"/>
                    <a:pt x="9" y="480"/>
                    <a:pt x="1" y="1074"/>
                  </a:cubicBezTo>
                  <a:cubicBezTo>
                    <a:pt x="1" y="1711"/>
                    <a:pt x="525" y="2137"/>
                    <a:pt x="1074" y="2137"/>
                  </a:cubicBezTo>
                  <a:cubicBezTo>
                    <a:pt x="1336" y="2137"/>
                    <a:pt x="1604" y="2040"/>
                    <a:pt x="1822" y="1821"/>
                  </a:cubicBezTo>
                  <a:cubicBezTo>
                    <a:pt x="2497" y="1155"/>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42"/>
            <p:cNvSpPr/>
            <p:nvPr/>
          </p:nvSpPr>
          <p:spPr>
            <a:xfrm>
              <a:off x="633235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3"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42"/>
            <p:cNvSpPr/>
            <p:nvPr/>
          </p:nvSpPr>
          <p:spPr>
            <a:xfrm>
              <a:off x="633235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42"/>
            <p:cNvSpPr/>
            <p:nvPr/>
          </p:nvSpPr>
          <p:spPr>
            <a:xfrm>
              <a:off x="6332350" y="1952050"/>
              <a:ext cx="62225" cy="53450"/>
            </a:xfrm>
            <a:custGeom>
              <a:rect b="b" l="l" r="r" t="t"/>
              <a:pathLst>
                <a:path extrusionOk="0" h="2138" w="2489">
                  <a:moveTo>
                    <a:pt x="1066" y="1"/>
                  </a:moveTo>
                  <a:cubicBezTo>
                    <a:pt x="472" y="9"/>
                    <a:pt x="1" y="481"/>
                    <a:pt x="1" y="1074"/>
                  </a:cubicBezTo>
                  <a:cubicBezTo>
                    <a:pt x="1" y="1712"/>
                    <a:pt x="525" y="2138"/>
                    <a:pt x="1071" y="2138"/>
                  </a:cubicBezTo>
                  <a:cubicBezTo>
                    <a:pt x="1332" y="2138"/>
                    <a:pt x="1598" y="2040"/>
                    <a:pt x="1813" y="1822"/>
                  </a:cubicBezTo>
                  <a:cubicBezTo>
                    <a:pt x="2488" y="1155"/>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42"/>
            <p:cNvSpPr/>
            <p:nvPr/>
          </p:nvSpPr>
          <p:spPr>
            <a:xfrm>
              <a:off x="6332350" y="1876050"/>
              <a:ext cx="62225" cy="53275"/>
            </a:xfrm>
            <a:custGeom>
              <a:rect b="b" l="l" r="r" t="t"/>
              <a:pathLst>
                <a:path extrusionOk="0" h="2131" w="2489">
                  <a:moveTo>
                    <a:pt x="1066" y="1"/>
                  </a:moveTo>
                  <a:cubicBezTo>
                    <a:pt x="472" y="1"/>
                    <a:pt x="1" y="472"/>
                    <a:pt x="1" y="1066"/>
                  </a:cubicBezTo>
                  <a:cubicBezTo>
                    <a:pt x="1" y="1707"/>
                    <a:pt x="523" y="2131"/>
                    <a:pt x="1067" y="2131"/>
                  </a:cubicBezTo>
                  <a:cubicBezTo>
                    <a:pt x="1329" y="2131"/>
                    <a:pt x="1597" y="2033"/>
                    <a:pt x="1813" y="1813"/>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42"/>
            <p:cNvSpPr/>
            <p:nvPr/>
          </p:nvSpPr>
          <p:spPr>
            <a:xfrm>
              <a:off x="6332350" y="1723625"/>
              <a:ext cx="62225" cy="53350"/>
            </a:xfrm>
            <a:custGeom>
              <a:rect b="b" l="l" r="r" t="t"/>
              <a:pathLst>
                <a:path extrusionOk="0" h="2134" w="2489">
                  <a:moveTo>
                    <a:pt x="1066" y="1"/>
                  </a:moveTo>
                  <a:cubicBezTo>
                    <a:pt x="472" y="1"/>
                    <a:pt x="1" y="480"/>
                    <a:pt x="1" y="1065"/>
                  </a:cubicBezTo>
                  <a:cubicBezTo>
                    <a:pt x="1" y="1709"/>
                    <a:pt x="526" y="2133"/>
                    <a:pt x="1072" y="2133"/>
                  </a:cubicBezTo>
                  <a:cubicBezTo>
                    <a:pt x="1333" y="2133"/>
                    <a:pt x="1598" y="2037"/>
                    <a:pt x="1813"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42"/>
            <p:cNvSpPr/>
            <p:nvPr/>
          </p:nvSpPr>
          <p:spPr>
            <a:xfrm>
              <a:off x="6332350" y="1647400"/>
              <a:ext cx="62225" cy="53450"/>
            </a:xfrm>
            <a:custGeom>
              <a:rect b="b" l="l" r="r" t="t"/>
              <a:pathLst>
                <a:path extrusionOk="0" h="2138" w="2489">
                  <a:moveTo>
                    <a:pt x="1066" y="1"/>
                  </a:moveTo>
                  <a:cubicBezTo>
                    <a:pt x="472" y="9"/>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42"/>
            <p:cNvSpPr/>
            <p:nvPr/>
          </p:nvSpPr>
          <p:spPr>
            <a:xfrm>
              <a:off x="6332350"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3"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42"/>
            <p:cNvSpPr/>
            <p:nvPr/>
          </p:nvSpPr>
          <p:spPr>
            <a:xfrm>
              <a:off x="6256150" y="2485550"/>
              <a:ext cx="62200" cy="53300"/>
            </a:xfrm>
            <a:custGeom>
              <a:rect b="b" l="l" r="r" t="t"/>
              <a:pathLst>
                <a:path extrusionOk="0" h="2132" w="2488">
                  <a:moveTo>
                    <a:pt x="1065" y="1"/>
                  </a:moveTo>
                  <a:cubicBezTo>
                    <a:pt x="472" y="1"/>
                    <a:pt x="0" y="472"/>
                    <a:pt x="0" y="1066"/>
                  </a:cubicBezTo>
                  <a:cubicBezTo>
                    <a:pt x="0" y="1708"/>
                    <a:pt x="522" y="2131"/>
                    <a:pt x="1067" y="2131"/>
                  </a:cubicBezTo>
                  <a:cubicBezTo>
                    <a:pt x="1329" y="2131"/>
                    <a:pt x="1596" y="2033"/>
                    <a:pt x="1813"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42"/>
            <p:cNvSpPr/>
            <p:nvPr/>
          </p:nvSpPr>
          <p:spPr>
            <a:xfrm>
              <a:off x="6256150" y="2409350"/>
              <a:ext cx="62200" cy="53350"/>
            </a:xfrm>
            <a:custGeom>
              <a:rect b="b" l="l" r="r" t="t"/>
              <a:pathLst>
                <a:path extrusionOk="0" h="2134" w="2488">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42"/>
            <p:cNvSpPr/>
            <p:nvPr/>
          </p:nvSpPr>
          <p:spPr>
            <a:xfrm>
              <a:off x="6256150" y="2028275"/>
              <a:ext cx="62200" cy="53450"/>
            </a:xfrm>
            <a:custGeom>
              <a:rect b="b" l="l" r="r" t="t"/>
              <a:pathLst>
                <a:path extrusionOk="0" h="2138" w="2488">
                  <a:moveTo>
                    <a:pt x="1065" y="1"/>
                  </a:moveTo>
                  <a:cubicBezTo>
                    <a:pt x="480" y="1"/>
                    <a:pt x="0" y="480"/>
                    <a:pt x="0" y="1065"/>
                  </a:cubicBezTo>
                  <a:cubicBezTo>
                    <a:pt x="0" y="1709"/>
                    <a:pt x="525" y="2137"/>
                    <a:pt x="1071" y="2137"/>
                  </a:cubicBezTo>
                  <a:cubicBezTo>
                    <a:pt x="1332" y="2137"/>
                    <a:pt x="1597" y="2040"/>
                    <a:pt x="1813" y="1821"/>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42"/>
            <p:cNvSpPr/>
            <p:nvPr/>
          </p:nvSpPr>
          <p:spPr>
            <a:xfrm>
              <a:off x="6256150" y="1952050"/>
              <a:ext cx="62200" cy="53450"/>
            </a:xfrm>
            <a:custGeom>
              <a:rect b="b" l="l" r="r" t="t"/>
              <a:pathLst>
                <a:path extrusionOk="0" h="2138" w="2488">
                  <a:moveTo>
                    <a:pt x="1065" y="1"/>
                  </a:moveTo>
                  <a:cubicBezTo>
                    <a:pt x="480" y="9"/>
                    <a:pt x="0" y="481"/>
                    <a:pt x="0" y="1074"/>
                  </a:cubicBezTo>
                  <a:cubicBezTo>
                    <a:pt x="0" y="1712"/>
                    <a:pt x="524" y="2138"/>
                    <a:pt x="1070" y="2138"/>
                  </a:cubicBezTo>
                  <a:cubicBezTo>
                    <a:pt x="1331" y="2138"/>
                    <a:pt x="1597" y="2040"/>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42"/>
            <p:cNvSpPr/>
            <p:nvPr/>
          </p:nvSpPr>
          <p:spPr>
            <a:xfrm>
              <a:off x="6256150" y="1876050"/>
              <a:ext cx="62200" cy="53350"/>
            </a:xfrm>
            <a:custGeom>
              <a:rect b="b" l="l" r="r" t="t"/>
              <a:pathLst>
                <a:path extrusionOk="0" h="2134" w="2488">
                  <a:moveTo>
                    <a:pt x="1065" y="1"/>
                  </a:moveTo>
                  <a:cubicBezTo>
                    <a:pt x="480" y="1"/>
                    <a:pt x="0" y="472"/>
                    <a:pt x="0" y="1066"/>
                  </a:cubicBezTo>
                  <a:cubicBezTo>
                    <a:pt x="0" y="1709"/>
                    <a:pt x="525" y="2133"/>
                    <a:pt x="1071"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42"/>
            <p:cNvSpPr/>
            <p:nvPr/>
          </p:nvSpPr>
          <p:spPr>
            <a:xfrm>
              <a:off x="6256150" y="1799850"/>
              <a:ext cx="62200" cy="53325"/>
            </a:xfrm>
            <a:custGeom>
              <a:rect b="b" l="l" r="r" t="t"/>
              <a:pathLst>
                <a:path extrusionOk="0" h="2133" w="2488">
                  <a:moveTo>
                    <a:pt x="1065" y="0"/>
                  </a:moveTo>
                  <a:cubicBezTo>
                    <a:pt x="480" y="0"/>
                    <a:pt x="0" y="480"/>
                    <a:pt x="0" y="1065"/>
                  </a:cubicBezTo>
                  <a:cubicBezTo>
                    <a:pt x="0" y="1709"/>
                    <a:pt x="525" y="2133"/>
                    <a:pt x="1071"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42"/>
            <p:cNvSpPr/>
            <p:nvPr/>
          </p:nvSpPr>
          <p:spPr>
            <a:xfrm>
              <a:off x="6256150" y="1723625"/>
              <a:ext cx="62200" cy="53350"/>
            </a:xfrm>
            <a:custGeom>
              <a:rect b="b" l="l" r="r" t="t"/>
              <a:pathLst>
                <a:path extrusionOk="0" h="2134" w="2488">
                  <a:moveTo>
                    <a:pt x="1065" y="1"/>
                  </a:moveTo>
                  <a:cubicBezTo>
                    <a:pt x="480" y="1"/>
                    <a:pt x="0" y="480"/>
                    <a:pt x="0" y="1065"/>
                  </a:cubicBezTo>
                  <a:cubicBezTo>
                    <a:pt x="0" y="1709"/>
                    <a:pt x="525" y="2133"/>
                    <a:pt x="1071"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42"/>
            <p:cNvSpPr/>
            <p:nvPr/>
          </p:nvSpPr>
          <p:spPr>
            <a:xfrm>
              <a:off x="6256150" y="1342750"/>
              <a:ext cx="62200" cy="53450"/>
            </a:xfrm>
            <a:custGeom>
              <a:rect b="b" l="l" r="r" t="t"/>
              <a:pathLst>
                <a:path extrusionOk="0" h="2138" w="2488">
                  <a:moveTo>
                    <a:pt x="1065" y="1"/>
                  </a:moveTo>
                  <a:cubicBezTo>
                    <a:pt x="480" y="1"/>
                    <a:pt x="0" y="481"/>
                    <a:pt x="0" y="1066"/>
                  </a:cubicBezTo>
                  <a:cubicBezTo>
                    <a:pt x="0" y="1710"/>
                    <a:pt x="525" y="2138"/>
                    <a:pt x="1071" y="2138"/>
                  </a:cubicBezTo>
                  <a:cubicBezTo>
                    <a:pt x="1332" y="2138"/>
                    <a:pt x="1597" y="2040"/>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42"/>
            <p:cNvSpPr/>
            <p:nvPr/>
          </p:nvSpPr>
          <p:spPr>
            <a:xfrm>
              <a:off x="6179925" y="2485550"/>
              <a:ext cx="62225" cy="53300"/>
            </a:xfrm>
            <a:custGeom>
              <a:rect b="b" l="l" r="r" t="t"/>
              <a:pathLst>
                <a:path extrusionOk="0" h="2132" w="2489">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42"/>
            <p:cNvSpPr/>
            <p:nvPr/>
          </p:nvSpPr>
          <p:spPr>
            <a:xfrm>
              <a:off x="6179925" y="240935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42"/>
            <p:cNvSpPr/>
            <p:nvPr/>
          </p:nvSpPr>
          <p:spPr>
            <a:xfrm>
              <a:off x="6179925" y="2104500"/>
              <a:ext cx="62225" cy="53325"/>
            </a:xfrm>
            <a:custGeom>
              <a:rect b="b" l="l" r="r" t="t"/>
              <a:pathLst>
                <a:path extrusionOk="0" h="2133"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42"/>
            <p:cNvSpPr/>
            <p:nvPr/>
          </p:nvSpPr>
          <p:spPr>
            <a:xfrm>
              <a:off x="6179925" y="134275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42"/>
            <p:cNvSpPr/>
            <p:nvPr/>
          </p:nvSpPr>
          <p:spPr>
            <a:xfrm>
              <a:off x="6103700" y="2333125"/>
              <a:ext cx="62425" cy="53450"/>
            </a:xfrm>
            <a:custGeom>
              <a:rect b="b" l="l" r="r" t="t"/>
              <a:pathLst>
                <a:path extrusionOk="0" h="2138" w="2497">
                  <a:moveTo>
                    <a:pt x="1066" y="1"/>
                  </a:moveTo>
                  <a:cubicBezTo>
                    <a:pt x="481" y="1"/>
                    <a:pt x="1" y="480"/>
                    <a:pt x="1" y="1066"/>
                  </a:cubicBezTo>
                  <a:cubicBezTo>
                    <a:pt x="1" y="1709"/>
                    <a:pt x="526" y="2137"/>
                    <a:pt x="1075" y="2137"/>
                  </a:cubicBezTo>
                  <a:cubicBezTo>
                    <a:pt x="1337" y="2137"/>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9" name="Google Shape;1669;p42"/>
            <p:cNvSpPr/>
            <p:nvPr/>
          </p:nvSpPr>
          <p:spPr>
            <a:xfrm>
              <a:off x="6103700" y="2256925"/>
              <a:ext cx="62575" cy="53425"/>
            </a:xfrm>
            <a:custGeom>
              <a:rect b="b" l="l" r="r" t="t"/>
              <a:pathLst>
                <a:path extrusionOk="0" h="2137" w="2503">
                  <a:moveTo>
                    <a:pt x="1076" y="0"/>
                  </a:moveTo>
                  <a:cubicBezTo>
                    <a:pt x="1073" y="0"/>
                    <a:pt x="1069" y="0"/>
                    <a:pt x="1066" y="0"/>
                  </a:cubicBezTo>
                  <a:cubicBezTo>
                    <a:pt x="481" y="0"/>
                    <a:pt x="1" y="480"/>
                    <a:pt x="1" y="1065"/>
                  </a:cubicBezTo>
                  <a:cubicBezTo>
                    <a:pt x="1" y="1709"/>
                    <a:pt x="530" y="2137"/>
                    <a:pt x="1081" y="2137"/>
                  </a:cubicBezTo>
                  <a:cubicBezTo>
                    <a:pt x="1344" y="2137"/>
                    <a:pt x="1612" y="2039"/>
                    <a:pt x="1830" y="1821"/>
                  </a:cubicBezTo>
                  <a:cubicBezTo>
                    <a:pt x="2502" y="1149"/>
                    <a:pt x="2029"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0" name="Google Shape;1670;p42"/>
            <p:cNvSpPr/>
            <p:nvPr/>
          </p:nvSpPr>
          <p:spPr>
            <a:xfrm>
              <a:off x="6103700" y="2180700"/>
              <a:ext cx="62425" cy="53350"/>
            </a:xfrm>
            <a:custGeom>
              <a:rect b="b" l="l" r="r" t="t"/>
              <a:pathLst>
                <a:path extrusionOk="0" h="2134" w="2497">
                  <a:moveTo>
                    <a:pt x="1066" y="1"/>
                  </a:moveTo>
                  <a:cubicBezTo>
                    <a:pt x="481" y="1"/>
                    <a:pt x="9" y="480"/>
                    <a:pt x="1" y="1066"/>
                  </a:cubicBezTo>
                  <a:cubicBezTo>
                    <a:pt x="1" y="1709"/>
                    <a:pt x="526" y="2133"/>
                    <a:pt x="1075" y="2133"/>
                  </a:cubicBezTo>
                  <a:cubicBezTo>
                    <a:pt x="1337" y="2133"/>
                    <a:pt x="1604" y="2037"/>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1" name="Google Shape;1671;p42"/>
            <p:cNvSpPr/>
            <p:nvPr/>
          </p:nvSpPr>
          <p:spPr>
            <a:xfrm>
              <a:off x="6103700" y="2104500"/>
              <a:ext cx="62425" cy="53325"/>
            </a:xfrm>
            <a:custGeom>
              <a:rect b="b" l="l" r="r" t="t"/>
              <a:pathLst>
                <a:path extrusionOk="0" h="2133" w="2497">
                  <a:moveTo>
                    <a:pt x="1066" y="0"/>
                  </a:moveTo>
                  <a:cubicBezTo>
                    <a:pt x="481" y="0"/>
                    <a:pt x="9" y="480"/>
                    <a:pt x="1" y="1065"/>
                  </a:cubicBezTo>
                  <a:cubicBezTo>
                    <a:pt x="1" y="1709"/>
                    <a:pt x="526" y="2133"/>
                    <a:pt x="1075" y="2133"/>
                  </a:cubicBezTo>
                  <a:cubicBezTo>
                    <a:pt x="1337" y="2133"/>
                    <a:pt x="1604" y="2036"/>
                    <a:pt x="1822" y="1821"/>
                  </a:cubicBezTo>
                  <a:cubicBezTo>
                    <a:pt x="2497"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2" name="Google Shape;1672;p42"/>
            <p:cNvSpPr/>
            <p:nvPr/>
          </p:nvSpPr>
          <p:spPr>
            <a:xfrm>
              <a:off x="6103700" y="1342750"/>
              <a:ext cx="62425" cy="53450"/>
            </a:xfrm>
            <a:custGeom>
              <a:rect b="b" l="l" r="r" t="t"/>
              <a:pathLst>
                <a:path extrusionOk="0" h="2138" w="2497">
                  <a:moveTo>
                    <a:pt x="1066" y="1"/>
                  </a:moveTo>
                  <a:cubicBezTo>
                    <a:pt x="481" y="1"/>
                    <a:pt x="9" y="481"/>
                    <a:pt x="1" y="1066"/>
                  </a:cubicBezTo>
                  <a:cubicBezTo>
                    <a:pt x="1" y="1710"/>
                    <a:pt x="526" y="2138"/>
                    <a:pt x="1075" y="2138"/>
                  </a:cubicBezTo>
                  <a:cubicBezTo>
                    <a:pt x="1337" y="2138"/>
                    <a:pt x="1604" y="2040"/>
                    <a:pt x="1822" y="1822"/>
                  </a:cubicBezTo>
                  <a:cubicBezTo>
                    <a:pt x="2497"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3" name="Google Shape;1673;p42"/>
            <p:cNvSpPr/>
            <p:nvPr/>
          </p:nvSpPr>
          <p:spPr>
            <a:xfrm>
              <a:off x="6027500" y="2180700"/>
              <a:ext cx="62425" cy="53350"/>
            </a:xfrm>
            <a:custGeom>
              <a:rect b="b" l="l" r="r" t="t"/>
              <a:pathLst>
                <a:path extrusionOk="0" h="2134" w="2497">
                  <a:moveTo>
                    <a:pt x="1073" y="1"/>
                  </a:moveTo>
                  <a:cubicBezTo>
                    <a:pt x="480" y="1"/>
                    <a:pt x="9" y="480"/>
                    <a:pt x="0" y="1066"/>
                  </a:cubicBezTo>
                  <a:cubicBezTo>
                    <a:pt x="0" y="1709"/>
                    <a:pt x="529" y="2133"/>
                    <a:pt x="1078" y="2133"/>
                  </a:cubicBezTo>
                  <a:cubicBezTo>
                    <a:pt x="1340" y="2133"/>
                    <a:pt x="1606"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4" name="Google Shape;1674;p42"/>
            <p:cNvSpPr/>
            <p:nvPr/>
          </p:nvSpPr>
          <p:spPr>
            <a:xfrm>
              <a:off x="6027500" y="1342750"/>
              <a:ext cx="62425" cy="53450"/>
            </a:xfrm>
            <a:custGeom>
              <a:rect b="b" l="l" r="r" t="t"/>
              <a:pathLst>
                <a:path extrusionOk="0" h="2138" w="2497">
                  <a:moveTo>
                    <a:pt x="1073" y="1"/>
                  </a:moveTo>
                  <a:cubicBezTo>
                    <a:pt x="480" y="1"/>
                    <a:pt x="9" y="481"/>
                    <a:pt x="0" y="1066"/>
                  </a:cubicBezTo>
                  <a:cubicBezTo>
                    <a:pt x="0" y="1710"/>
                    <a:pt x="529" y="2138"/>
                    <a:pt x="1078" y="2138"/>
                  </a:cubicBezTo>
                  <a:cubicBezTo>
                    <a:pt x="1340" y="2138"/>
                    <a:pt x="1606" y="2040"/>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5" name="Google Shape;1675;p42"/>
            <p:cNvSpPr/>
            <p:nvPr/>
          </p:nvSpPr>
          <p:spPr>
            <a:xfrm>
              <a:off x="5951475" y="2485550"/>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3" y="2033"/>
                    <a:pt x="1822" y="1814"/>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42"/>
            <p:cNvSpPr/>
            <p:nvPr/>
          </p:nvSpPr>
          <p:spPr>
            <a:xfrm>
              <a:off x="5951475"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42"/>
            <p:cNvSpPr/>
            <p:nvPr/>
          </p:nvSpPr>
          <p:spPr>
            <a:xfrm>
              <a:off x="5951475"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42"/>
            <p:cNvSpPr/>
            <p:nvPr/>
          </p:nvSpPr>
          <p:spPr>
            <a:xfrm>
              <a:off x="5951475" y="2180700"/>
              <a:ext cx="62225" cy="53350"/>
            </a:xfrm>
            <a:custGeom>
              <a:rect b="b" l="l" r="r" t="t"/>
              <a:pathLst>
                <a:path extrusionOk="0" h="2134" w="2489">
                  <a:moveTo>
                    <a:pt x="1066" y="1"/>
                  </a:moveTo>
                  <a:cubicBezTo>
                    <a:pt x="472" y="1"/>
                    <a:pt x="1" y="480"/>
                    <a:pt x="1" y="1066"/>
                  </a:cubicBezTo>
                  <a:cubicBezTo>
                    <a:pt x="1" y="1709"/>
                    <a:pt x="526" y="2133"/>
                    <a:pt x="1072" y="2133"/>
                  </a:cubicBezTo>
                  <a:cubicBezTo>
                    <a:pt x="1333" y="2133"/>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42"/>
            <p:cNvSpPr/>
            <p:nvPr/>
          </p:nvSpPr>
          <p:spPr>
            <a:xfrm>
              <a:off x="595147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42"/>
            <p:cNvSpPr/>
            <p:nvPr/>
          </p:nvSpPr>
          <p:spPr>
            <a:xfrm>
              <a:off x="5875275" y="2714000"/>
              <a:ext cx="62225" cy="53350"/>
            </a:xfrm>
            <a:custGeom>
              <a:rect b="b" l="l" r="r" t="t"/>
              <a:pathLst>
                <a:path extrusionOk="0" h="2134" w="2489">
                  <a:moveTo>
                    <a:pt x="1065" y="0"/>
                  </a:moveTo>
                  <a:cubicBezTo>
                    <a:pt x="480" y="0"/>
                    <a:pt x="0" y="480"/>
                    <a:pt x="0" y="1065"/>
                  </a:cubicBezTo>
                  <a:cubicBezTo>
                    <a:pt x="0" y="1709"/>
                    <a:pt x="526" y="2133"/>
                    <a:pt x="1074" y="2133"/>
                  </a:cubicBezTo>
                  <a:cubicBezTo>
                    <a:pt x="1336" y="2133"/>
                    <a:pt x="1603" y="2036"/>
                    <a:pt x="1821" y="1821"/>
                  </a:cubicBezTo>
                  <a:cubicBezTo>
                    <a:pt x="2488"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42"/>
            <p:cNvSpPr/>
            <p:nvPr/>
          </p:nvSpPr>
          <p:spPr>
            <a:xfrm>
              <a:off x="5875275" y="2637775"/>
              <a:ext cx="62225" cy="53450"/>
            </a:xfrm>
            <a:custGeom>
              <a:rect b="b" l="l" r="r" t="t"/>
              <a:pathLst>
                <a:path extrusionOk="0" h="2138" w="2489">
                  <a:moveTo>
                    <a:pt x="1065" y="1"/>
                  </a:moveTo>
                  <a:cubicBezTo>
                    <a:pt x="480" y="1"/>
                    <a:pt x="0" y="480"/>
                    <a:pt x="0" y="1074"/>
                  </a:cubicBezTo>
                  <a:cubicBezTo>
                    <a:pt x="0" y="1712"/>
                    <a:pt x="525" y="2137"/>
                    <a:pt x="1073" y="2137"/>
                  </a:cubicBezTo>
                  <a:cubicBezTo>
                    <a:pt x="1335" y="2137"/>
                    <a:pt x="1603" y="2040"/>
                    <a:pt x="1821" y="1822"/>
                  </a:cubicBezTo>
                  <a:cubicBezTo>
                    <a:pt x="2488" y="1155"/>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42"/>
            <p:cNvSpPr/>
            <p:nvPr/>
          </p:nvSpPr>
          <p:spPr>
            <a:xfrm>
              <a:off x="5875275" y="2561575"/>
              <a:ext cx="62225" cy="53425"/>
            </a:xfrm>
            <a:custGeom>
              <a:rect b="b" l="l" r="r" t="t"/>
              <a:pathLst>
                <a:path extrusionOk="0" h="2137" w="2489">
                  <a:moveTo>
                    <a:pt x="1065" y="0"/>
                  </a:moveTo>
                  <a:cubicBezTo>
                    <a:pt x="480" y="8"/>
                    <a:pt x="0" y="480"/>
                    <a:pt x="0" y="1073"/>
                  </a:cubicBezTo>
                  <a:cubicBezTo>
                    <a:pt x="0" y="1711"/>
                    <a:pt x="525" y="2137"/>
                    <a:pt x="1073" y="2137"/>
                  </a:cubicBezTo>
                  <a:cubicBezTo>
                    <a:pt x="1335" y="2137"/>
                    <a:pt x="1603" y="2039"/>
                    <a:pt x="1821" y="1821"/>
                  </a:cubicBezTo>
                  <a:cubicBezTo>
                    <a:pt x="2488"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42"/>
            <p:cNvSpPr/>
            <p:nvPr/>
          </p:nvSpPr>
          <p:spPr>
            <a:xfrm>
              <a:off x="5875275" y="2485550"/>
              <a:ext cx="62225" cy="53300"/>
            </a:xfrm>
            <a:custGeom>
              <a:rect b="b" l="l" r="r" t="t"/>
              <a:pathLst>
                <a:path extrusionOk="0" h="2132" w="2489">
                  <a:moveTo>
                    <a:pt x="1065" y="1"/>
                  </a:moveTo>
                  <a:cubicBezTo>
                    <a:pt x="480" y="1"/>
                    <a:pt x="0" y="472"/>
                    <a:pt x="0" y="1066"/>
                  </a:cubicBezTo>
                  <a:cubicBezTo>
                    <a:pt x="0" y="1708"/>
                    <a:pt x="523" y="2131"/>
                    <a:pt x="1070" y="2131"/>
                  </a:cubicBezTo>
                  <a:cubicBezTo>
                    <a:pt x="1333" y="2131"/>
                    <a:pt x="1602" y="2033"/>
                    <a:pt x="1821" y="1814"/>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42"/>
            <p:cNvSpPr/>
            <p:nvPr/>
          </p:nvSpPr>
          <p:spPr>
            <a:xfrm>
              <a:off x="5875275" y="2333125"/>
              <a:ext cx="62225" cy="53450"/>
            </a:xfrm>
            <a:custGeom>
              <a:rect b="b" l="l" r="r" t="t"/>
              <a:pathLst>
                <a:path extrusionOk="0" h="2138" w="2489">
                  <a:moveTo>
                    <a:pt x="1065" y="1"/>
                  </a:moveTo>
                  <a:cubicBezTo>
                    <a:pt x="480" y="1"/>
                    <a:pt x="0" y="480"/>
                    <a:pt x="0" y="1066"/>
                  </a:cubicBezTo>
                  <a:cubicBezTo>
                    <a:pt x="0" y="1709"/>
                    <a:pt x="526" y="2137"/>
                    <a:pt x="1074" y="2137"/>
                  </a:cubicBezTo>
                  <a:cubicBezTo>
                    <a:pt x="1336" y="2137"/>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42"/>
            <p:cNvSpPr/>
            <p:nvPr/>
          </p:nvSpPr>
          <p:spPr>
            <a:xfrm>
              <a:off x="5875275" y="2256925"/>
              <a:ext cx="62350" cy="53425"/>
            </a:xfrm>
            <a:custGeom>
              <a:rect b="b" l="l" r="r" t="t"/>
              <a:pathLst>
                <a:path extrusionOk="0" h="2137" w="2494">
                  <a:moveTo>
                    <a:pt x="1075" y="0"/>
                  </a:moveTo>
                  <a:cubicBezTo>
                    <a:pt x="1072" y="0"/>
                    <a:pt x="1069" y="0"/>
                    <a:pt x="1065" y="0"/>
                  </a:cubicBezTo>
                  <a:cubicBezTo>
                    <a:pt x="480" y="0"/>
                    <a:pt x="0" y="480"/>
                    <a:pt x="0" y="1065"/>
                  </a:cubicBezTo>
                  <a:cubicBezTo>
                    <a:pt x="0" y="1709"/>
                    <a:pt x="529" y="2137"/>
                    <a:pt x="1078" y="2137"/>
                  </a:cubicBezTo>
                  <a:cubicBezTo>
                    <a:pt x="1340" y="2137"/>
                    <a:pt x="1606" y="2039"/>
                    <a:pt x="1821" y="1821"/>
                  </a:cubicBezTo>
                  <a:cubicBezTo>
                    <a:pt x="2494" y="1149"/>
                    <a:pt x="2020"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42"/>
            <p:cNvSpPr/>
            <p:nvPr/>
          </p:nvSpPr>
          <p:spPr>
            <a:xfrm>
              <a:off x="5875275" y="1342750"/>
              <a:ext cx="62225" cy="53450"/>
            </a:xfrm>
            <a:custGeom>
              <a:rect b="b" l="l" r="r" t="t"/>
              <a:pathLst>
                <a:path extrusionOk="0" h="2138" w="2489">
                  <a:moveTo>
                    <a:pt x="1065" y="1"/>
                  </a:moveTo>
                  <a:cubicBezTo>
                    <a:pt x="480" y="1"/>
                    <a:pt x="0" y="481"/>
                    <a:pt x="0" y="1066"/>
                  </a:cubicBezTo>
                  <a:cubicBezTo>
                    <a:pt x="0" y="1710"/>
                    <a:pt x="526" y="2138"/>
                    <a:pt x="1074" y="2138"/>
                  </a:cubicBezTo>
                  <a:cubicBezTo>
                    <a:pt x="1336" y="2138"/>
                    <a:pt x="1603" y="2040"/>
                    <a:pt x="1821" y="1822"/>
                  </a:cubicBezTo>
                  <a:cubicBezTo>
                    <a:pt x="2488"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42"/>
            <p:cNvSpPr/>
            <p:nvPr/>
          </p:nvSpPr>
          <p:spPr>
            <a:xfrm>
              <a:off x="5799275" y="2714000"/>
              <a:ext cx="62200" cy="53350"/>
            </a:xfrm>
            <a:custGeom>
              <a:rect b="b" l="l" r="r" t="t"/>
              <a:pathLst>
                <a:path extrusionOk="0" h="2134" w="2488">
                  <a:moveTo>
                    <a:pt x="1057" y="0"/>
                  </a:moveTo>
                  <a:cubicBezTo>
                    <a:pt x="472" y="0"/>
                    <a:pt x="0" y="480"/>
                    <a:pt x="0" y="1065"/>
                  </a:cubicBezTo>
                  <a:cubicBezTo>
                    <a:pt x="0" y="1709"/>
                    <a:pt x="525" y="2133"/>
                    <a:pt x="1071" y="2133"/>
                  </a:cubicBezTo>
                  <a:cubicBezTo>
                    <a:pt x="1332" y="2133"/>
                    <a:pt x="1598" y="2036"/>
                    <a:pt x="1813" y="1821"/>
                  </a:cubicBezTo>
                  <a:cubicBezTo>
                    <a:pt x="2488" y="1146"/>
                    <a:pt x="2008" y="0"/>
                    <a:pt x="1057"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42"/>
            <p:cNvSpPr/>
            <p:nvPr/>
          </p:nvSpPr>
          <p:spPr>
            <a:xfrm>
              <a:off x="5799275" y="1342750"/>
              <a:ext cx="62200" cy="53450"/>
            </a:xfrm>
            <a:custGeom>
              <a:rect b="b" l="l" r="r" t="t"/>
              <a:pathLst>
                <a:path extrusionOk="0" h="2138" w="2488">
                  <a:moveTo>
                    <a:pt x="1057" y="1"/>
                  </a:moveTo>
                  <a:cubicBezTo>
                    <a:pt x="472" y="9"/>
                    <a:pt x="0" y="481"/>
                    <a:pt x="0" y="1066"/>
                  </a:cubicBezTo>
                  <a:cubicBezTo>
                    <a:pt x="0" y="1710"/>
                    <a:pt x="525" y="2138"/>
                    <a:pt x="1071" y="2138"/>
                  </a:cubicBezTo>
                  <a:cubicBezTo>
                    <a:pt x="1332" y="2138"/>
                    <a:pt x="1597" y="2040"/>
                    <a:pt x="1813" y="1822"/>
                  </a:cubicBezTo>
                  <a:cubicBezTo>
                    <a:pt x="2488" y="1147"/>
                    <a:pt x="2008" y="1"/>
                    <a:pt x="1057"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42"/>
            <p:cNvSpPr/>
            <p:nvPr/>
          </p:nvSpPr>
          <p:spPr>
            <a:xfrm>
              <a:off x="5799125" y="1190550"/>
              <a:ext cx="62350" cy="53425"/>
            </a:xfrm>
            <a:custGeom>
              <a:rect b="b" l="l" r="r" t="t"/>
              <a:pathLst>
                <a:path extrusionOk="0" h="2137" w="2494">
                  <a:moveTo>
                    <a:pt x="1063" y="0"/>
                  </a:moveTo>
                  <a:cubicBezTo>
                    <a:pt x="478" y="0"/>
                    <a:pt x="6" y="480"/>
                    <a:pt x="6" y="1065"/>
                  </a:cubicBezTo>
                  <a:cubicBezTo>
                    <a:pt x="1" y="1709"/>
                    <a:pt x="528" y="2137"/>
                    <a:pt x="1076" y="2137"/>
                  </a:cubicBezTo>
                  <a:cubicBezTo>
                    <a:pt x="1337" y="2137"/>
                    <a:pt x="1603" y="2039"/>
                    <a:pt x="1819" y="1821"/>
                  </a:cubicBezTo>
                  <a:cubicBezTo>
                    <a:pt x="2494" y="1146"/>
                    <a:pt x="2014" y="0"/>
                    <a:pt x="106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42"/>
            <p:cNvSpPr/>
            <p:nvPr/>
          </p:nvSpPr>
          <p:spPr>
            <a:xfrm>
              <a:off x="5723050" y="3094850"/>
              <a:ext cx="62225" cy="53350"/>
            </a:xfrm>
            <a:custGeom>
              <a:rect b="b" l="l" r="r" t="t"/>
              <a:pathLst>
                <a:path extrusionOk="0" h="2134" w="2489">
                  <a:moveTo>
                    <a:pt x="1065" y="1"/>
                  </a:moveTo>
                  <a:cubicBezTo>
                    <a:pt x="472" y="1"/>
                    <a:pt x="0" y="480"/>
                    <a:pt x="0" y="1066"/>
                  </a:cubicBezTo>
                  <a:cubicBezTo>
                    <a:pt x="0" y="1709"/>
                    <a:pt x="526" y="2134"/>
                    <a:pt x="1072" y="2134"/>
                  </a:cubicBezTo>
                  <a:cubicBezTo>
                    <a:pt x="1333" y="2134"/>
                    <a:pt x="1598" y="2037"/>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42"/>
            <p:cNvSpPr/>
            <p:nvPr/>
          </p:nvSpPr>
          <p:spPr>
            <a:xfrm>
              <a:off x="5723050" y="3018650"/>
              <a:ext cx="62225" cy="53425"/>
            </a:xfrm>
            <a:custGeom>
              <a:rect b="b" l="l" r="r" t="t"/>
              <a:pathLst>
                <a:path extrusionOk="0" h="2137" w="2489">
                  <a:moveTo>
                    <a:pt x="1065" y="0"/>
                  </a:moveTo>
                  <a:cubicBezTo>
                    <a:pt x="472" y="0"/>
                    <a:pt x="0" y="480"/>
                    <a:pt x="0" y="1065"/>
                  </a:cubicBezTo>
                  <a:cubicBezTo>
                    <a:pt x="0" y="1709"/>
                    <a:pt x="526" y="2137"/>
                    <a:pt x="1072" y="2137"/>
                  </a:cubicBezTo>
                  <a:cubicBezTo>
                    <a:pt x="1332" y="2137"/>
                    <a:pt x="1598" y="2039"/>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42"/>
            <p:cNvSpPr/>
            <p:nvPr/>
          </p:nvSpPr>
          <p:spPr>
            <a:xfrm>
              <a:off x="5723050" y="2942425"/>
              <a:ext cx="62225" cy="53450"/>
            </a:xfrm>
            <a:custGeom>
              <a:rect b="b" l="l" r="r" t="t"/>
              <a:pathLst>
                <a:path extrusionOk="0" h="2138" w="2489">
                  <a:moveTo>
                    <a:pt x="1065" y="1"/>
                  </a:moveTo>
                  <a:cubicBezTo>
                    <a:pt x="472" y="9"/>
                    <a:pt x="0" y="480"/>
                    <a:pt x="0" y="1074"/>
                  </a:cubicBezTo>
                  <a:cubicBezTo>
                    <a:pt x="0" y="1712"/>
                    <a:pt x="525" y="2137"/>
                    <a:pt x="1071" y="2137"/>
                  </a:cubicBezTo>
                  <a:cubicBezTo>
                    <a:pt x="1332" y="2137"/>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42"/>
            <p:cNvSpPr/>
            <p:nvPr/>
          </p:nvSpPr>
          <p:spPr>
            <a:xfrm>
              <a:off x="5723050" y="2714000"/>
              <a:ext cx="62225" cy="53350"/>
            </a:xfrm>
            <a:custGeom>
              <a:rect b="b" l="l" r="r" t="t"/>
              <a:pathLst>
                <a:path extrusionOk="0" h="2134" w="2489">
                  <a:moveTo>
                    <a:pt x="1065" y="0"/>
                  </a:moveTo>
                  <a:cubicBezTo>
                    <a:pt x="472" y="0"/>
                    <a:pt x="0" y="480"/>
                    <a:pt x="0" y="1065"/>
                  </a:cubicBezTo>
                  <a:cubicBezTo>
                    <a:pt x="0" y="1709"/>
                    <a:pt x="526" y="2133"/>
                    <a:pt x="1072" y="2133"/>
                  </a:cubicBezTo>
                  <a:cubicBezTo>
                    <a:pt x="1333" y="2133"/>
                    <a:pt x="1598" y="2036"/>
                    <a:pt x="1813" y="1821"/>
                  </a:cubicBezTo>
                  <a:cubicBezTo>
                    <a:pt x="2488" y="1146"/>
                    <a:pt x="2008"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42"/>
            <p:cNvSpPr/>
            <p:nvPr/>
          </p:nvSpPr>
          <p:spPr>
            <a:xfrm>
              <a:off x="5723050" y="1342750"/>
              <a:ext cx="62225" cy="53450"/>
            </a:xfrm>
            <a:custGeom>
              <a:rect b="b" l="l" r="r" t="t"/>
              <a:pathLst>
                <a:path extrusionOk="0" h="2138" w="2489">
                  <a:moveTo>
                    <a:pt x="1065" y="1"/>
                  </a:moveTo>
                  <a:cubicBezTo>
                    <a:pt x="472" y="1"/>
                    <a:pt x="0" y="481"/>
                    <a:pt x="0" y="1066"/>
                  </a:cubicBezTo>
                  <a:cubicBezTo>
                    <a:pt x="0" y="1710"/>
                    <a:pt x="526" y="2138"/>
                    <a:pt x="1072" y="2138"/>
                  </a:cubicBezTo>
                  <a:cubicBezTo>
                    <a:pt x="1332" y="2138"/>
                    <a:pt x="1598" y="2040"/>
                    <a:pt x="1813" y="1822"/>
                  </a:cubicBezTo>
                  <a:cubicBezTo>
                    <a:pt x="2488" y="1147"/>
                    <a:pt x="2008"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42"/>
            <p:cNvSpPr/>
            <p:nvPr/>
          </p:nvSpPr>
          <p:spPr>
            <a:xfrm>
              <a:off x="5722900" y="1190550"/>
              <a:ext cx="62375" cy="53425"/>
            </a:xfrm>
            <a:custGeom>
              <a:rect b="b" l="l" r="r" t="t"/>
              <a:pathLst>
                <a:path extrusionOk="0" h="2137" w="2495">
                  <a:moveTo>
                    <a:pt x="1071" y="0"/>
                  </a:moveTo>
                  <a:cubicBezTo>
                    <a:pt x="478" y="0"/>
                    <a:pt x="6" y="480"/>
                    <a:pt x="6" y="1065"/>
                  </a:cubicBezTo>
                  <a:cubicBezTo>
                    <a:pt x="1" y="1709"/>
                    <a:pt x="524" y="2137"/>
                    <a:pt x="1072" y="2137"/>
                  </a:cubicBezTo>
                  <a:cubicBezTo>
                    <a:pt x="1334" y="2137"/>
                    <a:pt x="1601" y="2039"/>
                    <a:pt x="1819" y="1821"/>
                  </a:cubicBezTo>
                  <a:cubicBezTo>
                    <a:pt x="2494" y="1146"/>
                    <a:pt x="2014"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42"/>
            <p:cNvSpPr/>
            <p:nvPr/>
          </p:nvSpPr>
          <p:spPr>
            <a:xfrm>
              <a:off x="5646825" y="3018650"/>
              <a:ext cx="62225" cy="53425"/>
            </a:xfrm>
            <a:custGeom>
              <a:rect b="b" l="l" r="r" t="t"/>
              <a:pathLst>
                <a:path extrusionOk="0" h="2137" w="2489">
                  <a:moveTo>
                    <a:pt x="1066" y="0"/>
                  </a:moveTo>
                  <a:cubicBezTo>
                    <a:pt x="472" y="0"/>
                    <a:pt x="1" y="480"/>
                    <a:pt x="1" y="1065"/>
                  </a:cubicBezTo>
                  <a:cubicBezTo>
                    <a:pt x="1" y="1709"/>
                    <a:pt x="526" y="2137"/>
                    <a:pt x="1072" y="2137"/>
                  </a:cubicBezTo>
                  <a:cubicBezTo>
                    <a:pt x="1333" y="2137"/>
                    <a:pt x="1598" y="2039"/>
                    <a:pt x="1814" y="1821"/>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42"/>
            <p:cNvSpPr/>
            <p:nvPr/>
          </p:nvSpPr>
          <p:spPr>
            <a:xfrm>
              <a:off x="5646825" y="2866425"/>
              <a:ext cx="62225" cy="53275"/>
            </a:xfrm>
            <a:custGeom>
              <a:rect b="b" l="l" r="r" t="t"/>
              <a:pathLst>
                <a:path extrusionOk="0" h="2131" w="2489">
                  <a:moveTo>
                    <a:pt x="1066" y="0"/>
                  </a:moveTo>
                  <a:cubicBezTo>
                    <a:pt x="472" y="0"/>
                    <a:pt x="1" y="472"/>
                    <a:pt x="1" y="1065"/>
                  </a:cubicBezTo>
                  <a:cubicBezTo>
                    <a:pt x="1" y="1707"/>
                    <a:pt x="523" y="2131"/>
                    <a:pt x="1068" y="2131"/>
                  </a:cubicBezTo>
                  <a:cubicBezTo>
                    <a:pt x="1330" y="2131"/>
                    <a:pt x="1597" y="2032"/>
                    <a:pt x="1814" y="1813"/>
                  </a:cubicBezTo>
                  <a:cubicBezTo>
                    <a:pt x="2489"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42"/>
            <p:cNvSpPr/>
            <p:nvPr/>
          </p:nvSpPr>
          <p:spPr>
            <a:xfrm>
              <a:off x="5646825" y="27902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42"/>
            <p:cNvSpPr/>
            <p:nvPr/>
          </p:nvSpPr>
          <p:spPr>
            <a:xfrm>
              <a:off x="5646825" y="1342750"/>
              <a:ext cx="62225" cy="53450"/>
            </a:xfrm>
            <a:custGeom>
              <a:rect b="b" l="l" r="r" t="t"/>
              <a:pathLst>
                <a:path extrusionOk="0" h="2138" w="2489">
                  <a:moveTo>
                    <a:pt x="1066" y="1"/>
                  </a:moveTo>
                  <a:cubicBezTo>
                    <a:pt x="472" y="1"/>
                    <a:pt x="1" y="481"/>
                    <a:pt x="1" y="1066"/>
                  </a:cubicBezTo>
                  <a:cubicBezTo>
                    <a:pt x="1" y="1710"/>
                    <a:pt x="526" y="2138"/>
                    <a:pt x="1072" y="2138"/>
                  </a:cubicBezTo>
                  <a:cubicBezTo>
                    <a:pt x="1333" y="2138"/>
                    <a:pt x="1598" y="2040"/>
                    <a:pt x="1814" y="1822"/>
                  </a:cubicBezTo>
                  <a:cubicBezTo>
                    <a:pt x="2489"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42"/>
            <p:cNvSpPr/>
            <p:nvPr/>
          </p:nvSpPr>
          <p:spPr>
            <a:xfrm>
              <a:off x="5646825" y="1266550"/>
              <a:ext cx="62225" cy="53450"/>
            </a:xfrm>
            <a:custGeom>
              <a:rect b="b" l="l" r="r" t="t"/>
              <a:pathLst>
                <a:path extrusionOk="0" h="2138" w="2489">
                  <a:moveTo>
                    <a:pt x="1066" y="0"/>
                  </a:moveTo>
                  <a:cubicBezTo>
                    <a:pt x="472" y="9"/>
                    <a:pt x="1" y="480"/>
                    <a:pt x="1" y="1074"/>
                  </a:cubicBezTo>
                  <a:cubicBezTo>
                    <a:pt x="1" y="1711"/>
                    <a:pt x="525" y="2137"/>
                    <a:pt x="1071" y="2137"/>
                  </a:cubicBezTo>
                  <a:cubicBezTo>
                    <a:pt x="1332" y="2137"/>
                    <a:pt x="1598" y="2040"/>
                    <a:pt x="1814" y="1821"/>
                  </a:cubicBezTo>
                  <a:cubicBezTo>
                    <a:pt x="2489"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42"/>
            <p:cNvSpPr/>
            <p:nvPr/>
          </p:nvSpPr>
          <p:spPr>
            <a:xfrm>
              <a:off x="5646700" y="1190550"/>
              <a:ext cx="62350" cy="53425"/>
            </a:xfrm>
            <a:custGeom>
              <a:rect b="b" l="l" r="r" t="t"/>
              <a:pathLst>
                <a:path extrusionOk="0" h="2137" w="2494">
                  <a:moveTo>
                    <a:pt x="1071" y="0"/>
                  </a:moveTo>
                  <a:cubicBezTo>
                    <a:pt x="486" y="0"/>
                    <a:pt x="6" y="480"/>
                    <a:pt x="6" y="1065"/>
                  </a:cubicBezTo>
                  <a:cubicBezTo>
                    <a:pt x="0" y="1709"/>
                    <a:pt x="524" y="2137"/>
                    <a:pt x="1072" y="2137"/>
                  </a:cubicBezTo>
                  <a:cubicBezTo>
                    <a:pt x="1333" y="2137"/>
                    <a:pt x="1601" y="2039"/>
                    <a:pt x="1819" y="1821"/>
                  </a:cubicBezTo>
                  <a:cubicBezTo>
                    <a:pt x="2494"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42"/>
            <p:cNvSpPr/>
            <p:nvPr/>
          </p:nvSpPr>
          <p:spPr>
            <a:xfrm>
              <a:off x="5570625" y="3018650"/>
              <a:ext cx="62200" cy="53425"/>
            </a:xfrm>
            <a:custGeom>
              <a:rect b="b" l="l" r="r" t="t"/>
              <a:pathLst>
                <a:path extrusionOk="0" h="2137" w="2488">
                  <a:moveTo>
                    <a:pt x="1065" y="0"/>
                  </a:moveTo>
                  <a:cubicBezTo>
                    <a:pt x="472" y="0"/>
                    <a:pt x="0" y="480"/>
                    <a:pt x="0" y="1065"/>
                  </a:cubicBezTo>
                  <a:cubicBezTo>
                    <a:pt x="0" y="1709"/>
                    <a:pt x="526" y="2137"/>
                    <a:pt x="1072" y="2137"/>
                  </a:cubicBezTo>
                  <a:cubicBezTo>
                    <a:pt x="1332" y="2137"/>
                    <a:pt x="1598" y="2039"/>
                    <a:pt x="1813"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42"/>
            <p:cNvSpPr/>
            <p:nvPr/>
          </p:nvSpPr>
          <p:spPr>
            <a:xfrm>
              <a:off x="5570625" y="2942425"/>
              <a:ext cx="62200" cy="53450"/>
            </a:xfrm>
            <a:custGeom>
              <a:rect b="b" l="l" r="r" t="t"/>
              <a:pathLst>
                <a:path extrusionOk="0" h="2138" w="2488">
                  <a:moveTo>
                    <a:pt x="1065" y="1"/>
                  </a:moveTo>
                  <a:cubicBezTo>
                    <a:pt x="472" y="1"/>
                    <a:pt x="0" y="480"/>
                    <a:pt x="0" y="1074"/>
                  </a:cubicBezTo>
                  <a:cubicBezTo>
                    <a:pt x="0" y="1712"/>
                    <a:pt x="525" y="2137"/>
                    <a:pt x="1071" y="2137"/>
                  </a:cubicBezTo>
                  <a:cubicBezTo>
                    <a:pt x="1332" y="2137"/>
                    <a:pt x="1598" y="2040"/>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42"/>
            <p:cNvSpPr/>
            <p:nvPr/>
          </p:nvSpPr>
          <p:spPr>
            <a:xfrm>
              <a:off x="5570475" y="1190550"/>
              <a:ext cx="62350" cy="53325"/>
            </a:xfrm>
            <a:custGeom>
              <a:rect b="b" l="l" r="r" t="t"/>
              <a:pathLst>
                <a:path extrusionOk="0" h="2133" w="2494">
                  <a:moveTo>
                    <a:pt x="1071" y="0"/>
                  </a:moveTo>
                  <a:cubicBezTo>
                    <a:pt x="486" y="0"/>
                    <a:pt x="6" y="472"/>
                    <a:pt x="6" y="1065"/>
                  </a:cubicBezTo>
                  <a:cubicBezTo>
                    <a:pt x="1" y="1709"/>
                    <a:pt x="524" y="2133"/>
                    <a:pt x="1073" y="2133"/>
                  </a:cubicBezTo>
                  <a:cubicBezTo>
                    <a:pt x="1334" y="2133"/>
                    <a:pt x="1601" y="2036"/>
                    <a:pt x="1819" y="1821"/>
                  </a:cubicBezTo>
                  <a:cubicBezTo>
                    <a:pt x="2494"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42"/>
            <p:cNvSpPr/>
            <p:nvPr/>
          </p:nvSpPr>
          <p:spPr>
            <a:xfrm>
              <a:off x="5494400" y="2942425"/>
              <a:ext cx="62225" cy="53450"/>
            </a:xfrm>
            <a:custGeom>
              <a:rect b="b" l="l" r="r" t="t"/>
              <a:pathLst>
                <a:path extrusionOk="0" h="2138" w="2489">
                  <a:moveTo>
                    <a:pt x="1066" y="1"/>
                  </a:moveTo>
                  <a:cubicBezTo>
                    <a:pt x="480" y="1"/>
                    <a:pt x="1" y="480"/>
                    <a:pt x="1" y="1066"/>
                  </a:cubicBezTo>
                  <a:cubicBezTo>
                    <a:pt x="1" y="1709"/>
                    <a:pt x="526" y="2137"/>
                    <a:pt x="1075" y="2137"/>
                  </a:cubicBezTo>
                  <a:cubicBezTo>
                    <a:pt x="1337" y="2137"/>
                    <a:pt x="1604"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42"/>
            <p:cNvSpPr/>
            <p:nvPr/>
          </p:nvSpPr>
          <p:spPr>
            <a:xfrm>
              <a:off x="5494400"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3" y="2032"/>
                    <a:pt x="1822" y="1813"/>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42"/>
            <p:cNvSpPr/>
            <p:nvPr/>
          </p:nvSpPr>
          <p:spPr>
            <a:xfrm>
              <a:off x="5494275" y="1190550"/>
              <a:ext cx="62350" cy="53325"/>
            </a:xfrm>
            <a:custGeom>
              <a:rect b="b" l="l" r="r" t="t"/>
              <a:pathLst>
                <a:path extrusionOk="0" h="2133" w="2494">
                  <a:moveTo>
                    <a:pt x="1071" y="0"/>
                  </a:moveTo>
                  <a:cubicBezTo>
                    <a:pt x="485" y="0"/>
                    <a:pt x="6" y="472"/>
                    <a:pt x="6" y="1065"/>
                  </a:cubicBezTo>
                  <a:cubicBezTo>
                    <a:pt x="0" y="1709"/>
                    <a:pt x="524" y="2133"/>
                    <a:pt x="1072" y="2133"/>
                  </a:cubicBezTo>
                  <a:cubicBezTo>
                    <a:pt x="1334" y="2133"/>
                    <a:pt x="1601" y="2036"/>
                    <a:pt x="1819" y="1821"/>
                  </a:cubicBezTo>
                  <a:cubicBezTo>
                    <a:pt x="2493" y="1154"/>
                    <a:pt x="2022" y="0"/>
                    <a:pt x="1071"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42"/>
            <p:cNvSpPr/>
            <p:nvPr/>
          </p:nvSpPr>
          <p:spPr>
            <a:xfrm>
              <a:off x="5418200" y="2866425"/>
              <a:ext cx="62425" cy="53275"/>
            </a:xfrm>
            <a:custGeom>
              <a:rect b="b" l="l" r="r" t="t"/>
              <a:pathLst>
                <a:path extrusionOk="0" h="2131" w="2497">
                  <a:moveTo>
                    <a:pt x="1065" y="0"/>
                  </a:moveTo>
                  <a:cubicBezTo>
                    <a:pt x="480" y="0"/>
                    <a:pt x="0" y="472"/>
                    <a:pt x="0" y="1065"/>
                  </a:cubicBezTo>
                  <a:cubicBezTo>
                    <a:pt x="0" y="1707"/>
                    <a:pt x="526" y="2131"/>
                    <a:pt x="1073" y="2131"/>
                  </a:cubicBezTo>
                  <a:cubicBezTo>
                    <a:pt x="1336" y="2131"/>
                    <a:pt x="1605" y="2032"/>
                    <a:pt x="1821" y="1813"/>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42"/>
            <p:cNvSpPr/>
            <p:nvPr/>
          </p:nvSpPr>
          <p:spPr>
            <a:xfrm>
              <a:off x="5418200" y="2790200"/>
              <a:ext cx="62425" cy="53350"/>
            </a:xfrm>
            <a:custGeom>
              <a:rect b="b" l="l" r="r" t="t"/>
              <a:pathLst>
                <a:path extrusionOk="0" h="2134" w="2497">
                  <a:moveTo>
                    <a:pt x="1065" y="1"/>
                  </a:moveTo>
                  <a:cubicBezTo>
                    <a:pt x="480" y="1"/>
                    <a:pt x="0" y="480"/>
                    <a:pt x="0" y="1066"/>
                  </a:cubicBezTo>
                  <a:cubicBezTo>
                    <a:pt x="0" y="1709"/>
                    <a:pt x="526" y="2134"/>
                    <a:pt x="1074" y="2134"/>
                  </a:cubicBezTo>
                  <a:cubicBezTo>
                    <a:pt x="1336" y="2134"/>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42"/>
            <p:cNvSpPr/>
            <p:nvPr/>
          </p:nvSpPr>
          <p:spPr>
            <a:xfrm>
              <a:off x="5418200" y="1266550"/>
              <a:ext cx="62425" cy="53450"/>
            </a:xfrm>
            <a:custGeom>
              <a:rect b="b" l="l" r="r" t="t"/>
              <a:pathLst>
                <a:path extrusionOk="0" h="2138" w="2497">
                  <a:moveTo>
                    <a:pt x="1065" y="0"/>
                  </a:moveTo>
                  <a:cubicBezTo>
                    <a:pt x="480" y="9"/>
                    <a:pt x="0" y="480"/>
                    <a:pt x="0" y="1074"/>
                  </a:cubicBezTo>
                  <a:cubicBezTo>
                    <a:pt x="0" y="1711"/>
                    <a:pt x="525" y="2137"/>
                    <a:pt x="1073" y="2137"/>
                  </a:cubicBezTo>
                  <a:cubicBezTo>
                    <a:pt x="1335" y="2137"/>
                    <a:pt x="1603" y="2040"/>
                    <a:pt x="1821" y="1821"/>
                  </a:cubicBezTo>
                  <a:cubicBezTo>
                    <a:pt x="2496"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42"/>
            <p:cNvSpPr/>
            <p:nvPr/>
          </p:nvSpPr>
          <p:spPr>
            <a:xfrm>
              <a:off x="5418200" y="1190550"/>
              <a:ext cx="62425" cy="53325"/>
            </a:xfrm>
            <a:custGeom>
              <a:rect b="b" l="l" r="r" t="t"/>
              <a:pathLst>
                <a:path extrusionOk="0" h="2133" w="2497">
                  <a:moveTo>
                    <a:pt x="1065" y="0"/>
                  </a:moveTo>
                  <a:cubicBezTo>
                    <a:pt x="480" y="0"/>
                    <a:pt x="0" y="480"/>
                    <a:pt x="0" y="1065"/>
                  </a:cubicBezTo>
                  <a:cubicBezTo>
                    <a:pt x="0" y="1709"/>
                    <a:pt x="526"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42"/>
            <p:cNvSpPr/>
            <p:nvPr/>
          </p:nvSpPr>
          <p:spPr>
            <a:xfrm>
              <a:off x="5341975" y="2714000"/>
              <a:ext cx="62425" cy="53350"/>
            </a:xfrm>
            <a:custGeom>
              <a:rect b="b" l="l" r="r" t="t"/>
              <a:pathLst>
                <a:path extrusionOk="0" h="2134" w="2497">
                  <a:moveTo>
                    <a:pt x="1074" y="0"/>
                  </a:moveTo>
                  <a:cubicBezTo>
                    <a:pt x="480" y="0"/>
                    <a:pt x="9" y="480"/>
                    <a:pt x="1" y="1065"/>
                  </a:cubicBezTo>
                  <a:cubicBezTo>
                    <a:pt x="1" y="1709"/>
                    <a:pt x="530" y="2133"/>
                    <a:pt x="1078" y="2133"/>
                  </a:cubicBezTo>
                  <a:cubicBezTo>
                    <a:pt x="1340" y="2133"/>
                    <a:pt x="1606"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42"/>
            <p:cNvSpPr/>
            <p:nvPr/>
          </p:nvSpPr>
          <p:spPr>
            <a:xfrm>
              <a:off x="5341975" y="1266550"/>
              <a:ext cx="62425" cy="53450"/>
            </a:xfrm>
            <a:custGeom>
              <a:rect b="b" l="l" r="r" t="t"/>
              <a:pathLst>
                <a:path extrusionOk="0" h="2138" w="2497">
                  <a:moveTo>
                    <a:pt x="1074" y="0"/>
                  </a:moveTo>
                  <a:cubicBezTo>
                    <a:pt x="480" y="9"/>
                    <a:pt x="9" y="480"/>
                    <a:pt x="1" y="1074"/>
                  </a:cubicBezTo>
                  <a:cubicBezTo>
                    <a:pt x="1" y="1711"/>
                    <a:pt x="529" y="2137"/>
                    <a:pt x="1077" y="2137"/>
                  </a:cubicBezTo>
                  <a:cubicBezTo>
                    <a:pt x="1339" y="2137"/>
                    <a:pt x="1606" y="2040"/>
                    <a:pt x="1822" y="1821"/>
                  </a:cubicBezTo>
                  <a:cubicBezTo>
                    <a:pt x="2497" y="1155"/>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42"/>
            <p:cNvSpPr/>
            <p:nvPr/>
          </p:nvSpPr>
          <p:spPr>
            <a:xfrm>
              <a:off x="5265775" y="2790200"/>
              <a:ext cx="62200" cy="53350"/>
            </a:xfrm>
            <a:custGeom>
              <a:rect b="b" l="l" r="r" t="t"/>
              <a:pathLst>
                <a:path extrusionOk="0" h="2134" w="2488">
                  <a:moveTo>
                    <a:pt x="1065" y="1"/>
                  </a:moveTo>
                  <a:cubicBezTo>
                    <a:pt x="480" y="1"/>
                    <a:pt x="0" y="472"/>
                    <a:pt x="0" y="1066"/>
                  </a:cubicBezTo>
                  <a:cubicBezTo>
                    <a:pt x="0" y="1709"/>
                    <a:pt x="522" y="2134"/>
                    <a:pt x="1068" y="2134"/>
                  </a:cubicBezTo>
                  <a:cubicBezTo>
                    <a:pt x="1329" y="2134"/>
                    <a:pt x="1595" y="2037"/>
                    <a:pt x="1813"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42"/>
            <p:cNvSpPr/>
            <p:nvPr/>
          </p:nvSpPr>
          <p:spPr>
            <a:xfrm>
              <a:off x="5265775" y="2714000"/>
              <a:ext cx="62200" cy="53350"/>
            </a:xfrm>
            <a:custGeom>
              <a:rect b="b" l="l" r="r" t="t"/>
              <a:pathLst>
                <a:path extrusionOk="0" h="2134" w="2488">
                  <a:moveTo>
                    <a:pt x="1065" y="0"/>
                  </a:moveTo>
                  <a:cubicBezTo>
                    <a:pt x="480" y="0"/>
                    <a:pt x="0" y="480"/>
                    <a:pt x="0" y="1065"/>
                  </a:cubicBezTo>
                  <a:cubicBezTo>
                    <a:pt x="0" y="1709"/>
                    <a:pt x="522" y="2133"/>
                    <a:pt x="1068" y="2133"/>
                  </a:cubicBezTo>
                  <a:cubicBezTo>
                    <a:pt x="1329" y="2133"/>
                    <a:pt x="1595" y="2036"/>
                    <a:pt x="1813" y="1821"/>
                  </a:cubicBezTo>
                  <a:cubicBezTo>
                    <a:pt x="2488" y="1155"/>
                    <a:pt x="2016" y="8"/>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42"/>
            <p:cNvSpPr/>
            <p:nvPr/>
          </p:nvSpPr>
          <p:spPr>
            <a:xfrm>
              <a:off x="5265775" y="1266550"/>
              <a:ext cx="62200" cy="53450"/>
            </a:xfrm>
            <a:custGeom>
              <a:rect b="b" l="l" r="r" t="t"/>
              <a:pathLst>
                <a:path extrusionOk="0" h="2138" w="2488">
                  <a:moveTo>
                    <a:pt x="1065" y="0"/>
                  </a:moveTo>
                  <a:cubicBezTo>
                    <a:pt x="480" y="0"/>
                    <a:pt x="0" y="480"/>
                    <a:pt x="0" y="1074"/>
                  </a:cubicBezTo>
                  <a:cubicBezTo>
                    <a:pt x="0" y="1711"/>
                    <a:pt x="521" y="2137"/>
                    <a:pt x="1067" y="2137"/>
                  </a:cubicBezTo>
                  <a:cubicBezTo>
                    <a:pt x="1328" y="2137"/>
                    <a:pt x="1595" y="2040"/>
                    <a:pt x="1813" y="1821"/>
                  </a:cubicBezTo>
                  <a:cubicBezTo>
                    <a:pt x="2488" y="1155"/>
                    <a:pt x="2016" y="9"/>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42"/>
            <p:cNvSpPr/>
            <p:nvPr/>
          </p:nvSpPr>
          <p:spPr>
            <a:xfrm>
              <a:off x="5189550" y="2866425"/>
              <a:ext cx="62425" cy="53275"/>
            </a:xfrm>
            <a:custGeom>
              <a:rect b="b" l="l" r="r" t="t"/>
              <a:pathLst>
                <a:path extrusionOk="0" h="2131" w="2497">
                  <a:moveTo>
                    <a:pt x="1066" y="0"/>
                  </a:moveTo>
                  <a:cubicBezTo>
                    <a:pt x="480" y="0"/>
                    <a:pt x="1" y="472"/>
                    <a:pt x="1" y="1065"/>
                  </a:cubicBezTo>
                  <a:cubicBezTo>
                    <a:pt x="1" y="1707"/>
                    <a:pt x="523" y="2131"/>
                    <a:pt x="1070" y="2131"/>
                  </a:cubicBezTo>
                  <a:cubicBezTo>
                    <a:pt x="1333" y="2131"/>
                    <a:pt x="1602" y="2032"/>
                    <a:pt x="1822" y="1813"/>
                  </a:cubicBezTo>
                  <a:cubicBezTo>
                    <a:pt x="2496"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42"/>
            <p:cNvSpPr/>
            <p:nvPr/>
          </p:nvSpPr>
          <p:spPr>
            <a:xfrm>
              <a:off x="5189550" y="2790200"/>
              <a:ext cx="62225" cy="53350"/>
            </a:xfrm>
            <a:custGeom>
              <a:rect b="b" l="l" r="r" t="t"/>
              <a:pathLst>
                <a:path extrusionOk="0" h="2134" w="2489">
                  <a:moveTo>
                    <a:pt x="1066" y="1"/>
                  </a:moveTo>
                  <a:cubicBezTo>
                    <a:pt x="480" y="1"/>
                    <a:pt x="1" y="472"/>
                    <a:pt x="1" y="1066"/>
                  </a:cubicBezTo>
                  <a:cubicBezTo>
                    <a:pt x="1" y="1709"/>
                    <a:pt x="522" y="2134"/>
                    <a:pt x="1069" y="2134"/>
                  </a:cubicBezTo>
                  <a:cubicBezTo>
                    <a:pt x="1329" y="2134"/>
                    <a:pt x="1596" y="2037"/>
                    <a:pt x="1814"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42"/>
            <p:cNvSpPr/>
            <p:nvPr/>
          </p:nvSpPr>
          <p:spPr>
            <a:xfrm>
              <a:off x="5189550" y="1342750"/>
              <a:ext cx="62225" cy="53350"/>
            </a:xfrm>
            <a:custGeom>
              <a:rect b="b" l="l" r="r" t="t"/>
              <a:pathLst>
                <a:path extrusionOk="0" h="2134" w="2489">
                  <a:moveTo>
                    <a:pt x="1066" y="1"/>
                  </a:moveTo>
                  <a:cubicBezTo>
                    <a:pt x="480" y="1"/>
                    <a:pt x="1" y="481"/>
                    <a:pt x="1" y="1066"/>
                  </a:cubicBezTo>
                  <a:cubicBezTo>
                    <a:pt x="1" y="1710"/>
                    <a:pt x="522" y="2134"/>
                    <a:pt x="1069" y="2134"/>
                  </a:cubicBezTo>
                  <a:cubicBezTo>
                    <a:pt x="1329" y="2134"/>
                    <a:pt x="1596" y="2037"/>
                    <a:pt x="1814" y="1822"/>
                  </a:cubicBezTo>
                  <a:cubicBezTo>
                    <a:pt x="2488" y="1155"/>
                    <a:pt x="2017" y="9"/>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42"/>
            <p:cNvSpPr/>
            <p:nvPr/>
          </p:nvSpPr>
          <p:spPr>
            <a:xfrm>
              <a:off x="5113350" y="3094850"/>
              <a:ext cx="62400" cy="53350"/>
            </a:xfrm>
            <a:custGeom>
              <a:rect b="b" l="l" r="r" t="t"/>
              <a:pathLst>
                <a:path extrusionOk="0" h="2134" w="2496">
                  <a:moveTo>
                    <a:pt x="1073" y="1"/>
                  </a:moveTo>
                  <a:cubicBezTo>
                    <a:pt x="480" y="1"/>
                    <a:pt x="0"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42"/>
            <p:cNvSpPr/>
            <p:nvPr/>
          </p:nvSpPr>
          <p:spPr>
            <a:xfrm>
              <a:off x="5113350" y="3018650"/>
              <a:ext cx="62400" cy="53425"/>
            </a:xfrm>
            <a:custGeom>
              <a:rect b="b" l="l" r="r" t="t"/>
              <a:pathLst>
                <a:path extrusionOk="0" h="2137" w="2496">
                  <a:moveTo>
                    <a:pt x="1073" y="0"/>
                  </a:moveTo>
                  <a:cubicBezTo>
                    <a:pt x="480" y="0"/>
                    <a:pt x="0" y="480"/>
                    <a:pt x="0" y="1065"/>
                  </a:cubicBezTo>
                  <a:cubicBezTo>
                    <a:pt x="0" y="1709"/>
                    <a:pt x="529" y="2137"/>
                    <a:pt x="1078" y="2137"/>
                  </a:cubicBezTo>
                  <a:cubicBezTo>
                    <a:pt x="1339" y="2137"/>
                    <a:pt x="1606" y="2039"/>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42"/>
            <p:cNvSpPr/>
            <p:nvPr/>
          </p:nvSpPr>
          <p:spPr>
            <a:xfrm>
              <a:off x="5113350" y="2942425"/>
              <a:ext cx="62400" cy="53450"/>
            </a:xfrm>
            <a:custGeom>
              <a:rect b="b" l="l" r="r" t="t"/>
              <a:pathLst>
                <a:path extrusionOk="0" h="2138" w="2496">
                  <a:moveTo>
                    <a:pt x="1073" y="1"/>
                  </a:moveTo>
                  <a:cubicBezTo>
                    <a:pt x="480" y="1"/>
                    <a:pt x="8" y="480"/>
                    <a:pt x="0" y="1066"/>
                  </a:cubicBezTo>
                  <a:cubicBezTo>
                    <a:pt x="0" y="1709"/>
                    <a:pt x="525" y="2137"/>
                    <a:pt x="1074" y="2137"/>
                  </a:cubicBezTo>
                  <a:cubicBezTo>
                    <a:pt x="1336" y="2137"/>
                    <a:pt x="1603" y="2040"/>
                    <a:pt x="1821" y="1822"/>
                  </a:cubicBezTo>
                  <a:cubicBezTo>
                    <a:pt x="2496" y="1155"/>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42"/>
            <p:cNvSpPr/>
            <p:nvPr/>
          </p:nvSpPr>
          <p:spPr>
            <a:xfrm>
              <a:off x="5113350" y="2866425"/>
              <a:ext cx="62400" cy="53275"/>
            </a:xfrm>
            <a:custGeom>
              <a:rect b="b" l="l" r="r" t="t"/>
              <a:pathLst>
                <a:path extrusionOk="0" h="2131" w="2496">
                  <a:moveTo>
                    <a:pt x="1073" y="0"/>
                  </a:moveTo>
                  <a:cubicBezTo>
                    <a:pt x="480" y="0"/>
                    <a:pt x="0" y="472"/>
                    <a:pt x="0" y="1065"/>
                  </a:cubicBezTo>
                  <a:cubicBezTo>
                    <a:pt x="0" y="1707"/>
                    <a:pt x="526" y="2131"/>
                    <a:pt x="1073" y="2131"/>
                  </a:cubicBezTo>
                  <a:cubicBezTo>
                    <a:pt x="1336" y="2131"/>
                    <a:pt x="1604" y="2032"/>
                    <a:pt x="1821" y="1813"/>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42"/>
            <p:cNvSpPr/>
            <p:nvPr/>
          </p:nvSpPr>
          <p:spPr>
            <a:xfrm>
              <a:off x="5113350" y="2790200"/>
              <a:ext cx="62400" cy="53350"/>
            </a:xfrm>
            <a:custGeom>
              <a:rect b="b" l="l" r="r" t="t"/>
              <a:pathLst>
                <a:path extrusionOk="0" h="2134" w="2496">
                  <a:moveTo>
                    <a:pt x="1073" y="1"/>
                  </a:moveTo>
                  <a:cubicBezTo>
                    <a:pt x="480" y="1"/>
                    <a:pt x="8" y="480"/>
                    <a:pt x="0" y="1066"/>
                  </a:cubicBezTo>
                  <a:cubicBezTo>
                    <a:pt x="0" y="1709"/>
                    <a:pt x="525" y="2134"/>
                    <a:pt x="1074" y="2134"/>
                  </a:cubicBezTo>
                  <a:cubicBezTo>
                    <a:pt x="1336" y="2134"/>
                    <a:pt x="1603"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42"/>
            <p:cNvSpPr/>
            <p:nvPr/>
          </p:nvSpPr>
          <p:spPr>
            <a:xfrm>
              <a:off x="5113350" y="2714000"/>
              <a:ext cx="62400" cy="53350"/>
            </a:xfrm>
            <a:custGeom>
              <a:rect b="b" l="l" r="r" t="t"/>
              <a:pathLst>
                <a:path extrusionOk="0" h="2134" w="2496">
                  <a:moveTo>
                    <a:pt x="1073" y="0"/>
                  </a:moveTo>
                  <a:cubicBezTo>
                    <a:pt x="480" y="0"/>
                    <a:pt x="0" y="480"/>
                    <a:pt x="0" y="1065"/>
                  </a:cubicBezTo>
                  <a:cubicBezTo>
                    <a:pt x="0" y="1709"/>
                    <a:pt x="525" y="2133"/>
                    <a:pt x="1074" y="2133"/>
                  </a:cubicBezTo>
                  <a:cubicBezTo>
                    <a:pt x="1336" y="2133"/>
                    <a:pt x="1603" y="2036"/>
                    <a:pt x="1821" y="1821"/>
                  </a:cubicBezTo>
                  <a:cubicBezTo>
                    <a:pt x="2496" y="1146"/>
                    <a:pt x="2016" y="0"/>
                    <a:pt x="1073"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42"/>
            <p:cNvSpPr/>
            <p:nvPr/>
          </p:nvSpPr>
          <p:spPr>
            <a:xfrm>
              <a:off x="5113350" y="1418975"/>
              <a:ext cx="62400" cy="53350"/>
            </a:xfrm>
            <a:custGeom>
              <a:rect b="b" l="l" r="r" t="t"/>
              <a:pathLst>
                <a:path extrusionOk="0" h="2134" w="2496">
                  <a:moveTo>
                    <a:pt x="1073" y="1"/>
                  </a:moveTo>
                  <a:cubicBezTo>
                    <a:pt x="480" y="1"/>
                    <a:pt x="8" y="480"/>
                    <a:pt x="0" y="1065"/>
                  </a:cubicBezTo>
                  <a:cubicBezTo>
                    <a:pt x="0" y="1709"/>
                    <a:pt x="525" y="2133"/>
                    <a:pt x="1074" y="2133"/>
                  </a:cubicBezTo>
                  <a:cubicBezTo>
                    <a:pt x="1336" y="2133"/>
                    <a:pt x="1603" y="2037"/>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42"/>
            <p:cNvSpPr/>
            <p:nvPr/>
          </p:nvSpPr>
          <p:spPr>
            <a:xfrm>
              <a:off x="5113350" y="1342750"/>
              <a:ext cx="62400" cy="53450"/>
            </a:xfrm>
            <a:custGeom>
              <a:rect b="b" l="l" r="r" t="t"/>
              <a:pathLst>
                <a:path extrusionOk="0" h="2138" w="2496">
                  <a:moveTo>
                    <a:pt x="1073" y="1"/>
                  </a:moveTo>
                  <a:cubicBezTo>
                    <a:pt x="480" y="1"/>
                    <a:pt x="8" y="481"/>
                    <a:pt x="0" y="1066"/>
                  </a:cubicBezTo>
                  <a:cubicBezTo>
                    <a:pt x="0" y="1710"/>
                    <a:pt x="525" y="2138"/>
                    <a:pt x="1074" y="2138"/>
                  </a:cubicBezTo>
                  <a:cubicBezTo>
                    <a:pt x="1336" y="2138"/>
                    <a:pt x="1603" y="2040"/>
                    <a:pt x="1821" y="1822"/>
                  </a:cubicBezTo>
                  <a:cubicBezTo>
                    <a:pt x="2496" y="1147"/>
                    <a:pt x="2016" y="1"/>
                    <a:pt x="1073"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42"/>
            <p:cNvSpPr/>
            <p:nvPr/>
          </p:nvSpPr>
          <p:spPr>
            <a:xfrm>
              <a:off x="5037325" y="3018650"/>
              <a:ext cx="62225" cy="53425"/>
            </a:xfrm>
            <a:custGeom>
              <a:rect b="b" l="l" r="r" t="t"/>
              <a:pathLst>
                <a:path extrusionOk="0" h="2137" w="2489">
                  <a:moveTo>
                    <a:pt x="1066" y="0"/>
                  </a:moveTo>
                  <a:cubicBezTo>
                    <a:pt x="472" y="0"/>
                    <a:pt x="1" y="480"/>
                    <a:pt x="1" y="1065"/>
                  </a:cubicBezTo>
                  <a:cubicBezTo>
                    <a:pt x="1" y="1709"/>
                    <a:pt x="526" y="2137"/>
                    <a:pt x="1072" y="2137"/>
                  </a:cubicBezTo>
                  <a:cubicBezTo>
                    <a:pt x="1333" y="2137"/>
                    <a:pt x="1598" y="2039"/>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42"/>
            <p:cNvSpPr/>
            <p:nvPr/>
          </p:nvSpPr>
          <p:spPr>
            <a:xfrm>
              <a:off x="5037325" y="2942425"/>
              <a:ext cx="62225" cy="53450"/>
            </a:xfrm>
            <a:custGeom>
              <a:rect b="b" l="l" r="r" t="t"/>
              <a:pathLst>
                <a:path extrusionOk="0" h="2138" w="2489">
                  <a:moveTo>
                    <a:pt x="1066" y="1"/>
                  </a:moveTo>
                  <a:cubicBezTo>
                    <a:pt x="472" y="9"/>
                    <a:pt x="1" y="480"/>
                    <a:pt x="1" y="1066"/>
                  </a:cubicBezTo>
                  <a:cubicBezTo>
                    <a:pt x="1" y="1709"/>
                    <a:pt x="526" y="2137"/>
                    <a:pt x="1072" y="2137"/>
                  </a:cubicBezTo>
                  <a:cubicBezTo>
                    <a:pt x="1333" y="2137"/>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42"/>
            <p:cNvSpPr/>
            <p:nvPr/>
          </p:nvSpPr>
          <p:spPr>
            <a:xfrm>
              <a:off x="5037325" y="2866425"/>
              <a:ext cx="62225" cy="53275"/>
            </a:xfrm>
            <a:custGeom>
              <a:rect b="b" l="l" r="r" t="t"/>
              <a:pathLst>
                <a:path extrusionOk="0" h="2131" w="2489">
                  <a:moveTo>
                    <a:pt x="1066" y="0"/>
                  </a:moveTo>
                  <a:cubicBezTo>
                    <a:pt x="472" y="0"/>
                    <a:pt x="1" y="472"/>
                    <a:pt x="1" y="1065"/>
                  </a:cubicBezTo>
                  <a:cubicBezTo>
                    <a:pt x="1" y="1707"/>
                    <a:pt x="523" y="2131"/>
                    <a:pt x="1067" y="2131"/>
                  </a:cubicBezTo>
                  <a:cubicBezTo>
                    <a:pt x="1330" y="2131"/>
                    <a:pt x="1597" y="2032"/>
                    <a:pt x="1814" y="1813"/>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42"/>
            <p:cNvSpPr/>
            <p:nvPr/>
          </p:nvSpPr>
          <p:spPr>
            <a:xfrm>
              <a:off x="5037325" y="2790200"/>
              <a:ext cx="62225" cy="53350"/>
            </a:xfrm>
            <a:custGeom>
              <a:rect b="b" l="l" r="r" t="t"/>
              <a:pathLst>
                <a:path extrusionOk="0" h="2134" w="2489">
                  <a:moveTo>
                    <a:pt x="1066" y="1"/>
                  </a:moveTo>
                  <a:cubicBezTo>
                    <a:pt x="472" y="1"/>
                    <a:pt x="1" y="480"/>
                    <a:pt x="1" y="1066"/>
                  </a:cubicBezTo>
                  <a:cubicBezTo>
                    <a:pt x="1" y="1709"/>
                    <a:pt x="526" y="2134"/>
                    <a:pt x="1072" y="2134"/>
                  </a:cubicBezTo>
                  <a:cubicBezTo>
                    <a:pt x="1333" y="2134"/>
                    <a:pt x="1598" y="2037"/>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42"/>
            <p:cNvSpPr/>
            <p:nvPr/>
          </p:nvSpPr>
          <p:spPr>
            <a:xfrm>
              <a:off x="5037325" y="271400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3" name="Google Shape;1733;p42"/>
            <p:cNvSpPr/>
            <p:nvPr/>
          </p:nvSpPr>
          <p:spPr>
            <a:xfrm>
              <a:off x="5037325" y="2637775"/>
              <a:ext cx="62225" cy="53450"/>
            </a:xfrm>
            <a:custGeom>
              <a:rect b="b" l="l" r="r" t="t"/>
              <a:pathLst>
                <a:path extrusionOk="0" h="2138" w="2489">
                  <a:moveTo>
                    <a:pt x="1066" y="1"/>
                  </a:moveTo>
                  <a:cubicBezTo>
                    <a:pt x="472" y="9"/>
                    <a:pt x="1" y="480"/>
                    <a:pt x="1" y="1074"/>
                  </a:cubicBezTo>
                  <a:cubicBezTo>
                    <a:pt x="1" y="1712"/>
                    <a:pt x="525" y="2137"/>
                    <a:pt x="1071" y="2137"/>
                  </a:cubicBezTo>
                  <a:cubicBezTo>
                    <a:pt x="1332" y="2137"/>
                    <a:pt x="1598" y="2040"/>
                    <a:pt x="1814" y="1822"/>
                  </a:cubicBezTo>
                  <a:cubicBezTo>
                    <a:pt x="2488" y="1147"/>
                    <a:pt x="2009"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4" name="Google Shape;1734;p42"/>
            <p:cNvSpPr/>
            <p:nvPr/>
          </p:nvSpPr>
          <p:spPr>
            <a:xfrm>
              <a:off x="5037325" y="1495200"/>
              <a:ext cx="62225" cy="53325"/>
            </a:xfrm>
            <a:custGeom>
              <a:rect b="b" l="l" r="r" t="t"/>
              <a:pathLst>
                <a:path extrusionOk="0" h="2133" w="2489">
                  <a:moveTo>
                    <a:pt x="1066" y="0"/>
                  </a:moveTo>
                  <a:cubicBezTo>
                    <a:pt x="472" y="0"/>
                    <a:pt x="1" y="480"/>
                    <a:pt x="1" y="1065"/>
                  </a:cubicBezTo>
                  <a:cubicBezTo>
                    <a:pt x="1" y="1709"/>
                    <a:pt x="526" y="2133"/>
                    <a:pt x="1072" y="2133"/>
                  </a:cubicBezTo>
                  <a:cubicBezTo>
                    <a:pt x="1333" y="2133"/>
                    <a:pt x="1598" y="2036"/>
                    <a:pt x="1814" y="1821"/>
                  </a:cubicBezTo>
                  <a:cubicBezTo>
                    <a:pt x="2488" y="1146"/>
                    <a:pt x="2009"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42"/>
            <p:cNvSpPr/>
            <p:nvPr/>
          </p:nvSpPr>
          <p:spPr>
            <a:xfrm>
              <a:off x="4961125" y="2714000"/>
              <a:ext cx="62200" cy="53350"/>
            </a:xfrm>
            <a:custGeom>
              <a:rect b="b" l="l" r="r" t="t"/>
              <a:pathLst>
                <a:path extrusionOk="0" h="2134"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42"/>
            <p:cNvSpPr/>
            <p:nvPr/>
          </p:nvSpPr>
          <p:spPr>
            <a:xfrm>
              <a:off x="4961125" y="2637775"/>
              <a:ext cx="62200" cy="53450"/>
            </a:xfrm>
            <a:custGeom>
              <a:rect b="b" l="l" r="r" t="t"/>
              <a:pathLst>
                <a:path extrusionOk="0" h="2138" w="2488">
                  <a:moveTo>
                    <a:pt x="1065" y="1"/>
                  </a:moveTo>
                  <a:cubicBezTo>
                    <a:pt x="480" y="9"/>
                    <a:pt x="0" y="480"/>
                    <a:pt x="0" y="1074"/>
                  </a:cubicBezTo>
                  <a:cubicBezTo>
                    <a:pt x="0" y="1712"/>
                    <a:pt x="525" y="2137"/>
                    <a:pt x="1073" y="2137"/>
                  </a:cubicBezTo>
                  <a:cubicBezTo>
                    <a:pt x="1335"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42"/>
            <p:cNvSpPr/>
            <p:nvPr/>
          </p:nvSpPr>
          <p:spPr>
            <a:xfrm>
              <a:off x="4961125"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42"/>
            <p:cNvSpPr/>
            <p:nvPr/>
          </p:nvSpPr>
          <p:spPr>
            <a:xfrm>
              <a:off x="4961125" y="141897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42"/>
            <p:cNvSpPr/>
            <p:nvPr/>
          </p:nvSpPr>
          <p:spPr>
            <a:xfrm>
              <a:off x="4961125" y="1342750"/>
              <a:ext cx="62200" cy="53450"/>
            </a:xfrm>
            <a:custGeom>
              <a:rect b="b" l="l" r="r" t="t"/>
              <a:pathLst>
                <a:path extrusionOk="0" h="2138" w="2488">
                  <a:moveTo>
                    <a:pt x="1065" y="1"/>
                  </a:moveTo>
                  <a:cubicBezTo>
                    <a:pt x="480" y="1"/>
                    <a:pt x="0" y="481"/>
                    <a:pt x="0" y="1066"/>
                  </a:cubicBezTo>
                  <a:cubicBezTo>
                    <a:pt x="0" y="1710"/>
                    <a:pt x="525" y="2138"/>
                    <a:pt x="1074" y="2138"/>
                  </a:cubicBezTo>
                  <a:cubicBezTo>
                    <a:pt x="1336" y="2138"/>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42"/>
            <p:cNvSpPr/>
            <p:nvPr/>
          </p:nvSpPr>
          <p:spPr>
            <a:xfrm>
              <a:off x="4961125" y="1266550"/>
              <a:ext cx="62200" cy="53450"/>
            </a:xfrm>
            <a:custGeom>
              <a:rect b="b" l="l" r="r" t="t"/>
              <a:pathLst>
                <a:path extrusionOk="0" h="2138" w="2488">
                  <a:moveTo>
                    <a:pt x="1065" y="0"/>
                  </a:moveTo>
                  <a:cubicBezTo>
                    <a:pt x="480" y="9"/>
                    <a:pt x="0" y="480"/>
                    <a:pt x="0" y="1074"/>
                  </a:cubicBezTo>
                  <a:cubicBezTo>
                    <a:pt x="0" y="1711"/>
                    <a:pt x="525" y="2137"/>
                    <a:pt x="1073" y="2137"/>
                  </a:cubicBezTo>
                  <a:cubicBezTo>
                    <a:pt x="1335" y="2137"/>
                    <a:pt x="1603" y="2040"/>
                    <a:pt x="1821"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42"/>
            <p:cNvSpPr/>
            <p:nvPr/>
          </p:nvSpPr>
          <p:spPr>
            <a:xfrm>
              <a:off x="4884900" y="2637775"/>
              <a:ext cx="62225" cy="53450"/>
            </a:xfrm>
            <a:custGeom>
              <a:rect b="b" l="l" r="r" t="t"/>
              <a:pathLst>
                <a:path extrusionOk="0" h="2138" w="2489">
                  <a:moveTo>
                    <a:pt x="1066" y="1"/>
                  </a:moveTo>
                  <a:cubicBezTo>
                    <a:pt x="480" y="1"/>
                    <a:pt x="1" y="480"/>
                    <a:pt x="1" y="1074"/>
                  </a:cubicBezTo>
                  <a:cubicBezTo>
                    <a:pt x="1" y="1712"/>
                    <a:pt x="525" y="2137"/>
                    <a:pt x="1073" y="2137"/>
                  </a:cubicBezTo>
                  <a:cubicBezTo>
                    <a:pt x="1336" y="2137"/>
                    <a:pt x="1603" y="2040"/>
                    <a:pt x="1822" y="1822"/>
                  </a:cubicBezTo>
                  <a:cubicBezTo>
                    <a:pt x="2488" y="1155"/>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42"/>
            <p:cNvSpPr/>
            <p:nvPr/>
          </p:nvSpPr>
          <p:spPr>
            <a:xfrm>
              <a:off x="4884900" y="1418975"/>
              <a:ext cx="62225" cy="53350"/>
            </a:xfrm>
            <a:custGeom>
              <a:rect b="b" l="l" r="r" t="t"/>
              <a:pathLst>
                <a:path extrusionOk="0" h="2134" w="2489">
                  <a:moveTo>
                    <a:pt x="1066" y="1"/>
                  </a:moveTo>
                  <a:cubicBezTo>
                    <a:pt x="480" y="1"/>
                    <a:pt x="1" y="480"/>
                    <a:pt x="1" y="1065"/>
                  </a:cubicBezTo>
                  <a:cubicBezTo>
                    <a:pt x="1" y="1709"/>
                    <a:pt x="526" y="2133"/>
                    <a:pt x="1075" y="2133"/>
                  </a:cubicBezTo>
                  <a:cubicBezTo>
                    <a:pt x="1336" y="2133"/>
                    <a:pt x="1604" y="2037"/>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42"/>
            <p:cNvSpPr/>
            <p:nvPr/>
          </p:nvSpPr>
          <p:spPr>
            <a:xfrm>
              <a:off x="488490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42"/>
            <p:cNvSpPr/>
            <p:nvPr/>
          </p:nvSpPr>
          <p:spPr>
            <a:xfrm>
              <a:off x="4884900" y="119055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42"/>
            <p:cNvSpPr/>
            <p:nvPr/>
          </p:nvSpPr>
          <p:spPr>
            <a:xfrm>
              <a:off x="4808700" y="2637775"/>
              <a:ext cx="62400" cy="53450"/>
            </a:xfrm>
            <a:custGeom>
              <a:rect b="b" l="l" r="r" t="t"/>
              <a:pathLst>
                <a:path extrusionOk="0" h="2138" w="2496">
                  <a:moveTo>
                    <a:pt x="1065" y="1"/>
                  </a:moveTo>
                  <a:cubicBezTo>
                    <a:pt x="480" y="9"/>
                    <a:pt x="0" y="480"/>
                    <a:pt x="0" y="1074"/>
                  </a:cubicBezTo>
                  <a:cubicBezTo>
                    <a:pt x="0" y="1712"/>
                    <a:pt x="525" y="2137"/>
                    <a:pt x="1073" y="2137"/>
                  </a:cubicBezTo>
                  <a:cubicBezTo>
                    <a:pt x="1335" y="2137"/>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42"/>
            <p:cNvSpPr/>
            <p:nvPr/>
          </p:nvSpPr>
          <p:spPr>
            <a:xfrm>
              <a:off x="4808700" y="2561575"/>
              <a:ext cx="62400" cy="53425"/>
            </a:xfrm>
            <a:custGeom>
              <a:rect b="b" l="l" r="r" t="t"/>
              <a:pathLst>
                <a:path extrusionOk="0" h="2137" w="2496">
                  <a:moveTo>
                    <a:pt x="1065" y="0"/>
                  </a:moveTo>
                  <a:cubicBezTo>
                    <a:pt x="480" y="8"/>
                    <a:pt x="0" y="480"/>
                    <a:pt x="0" y="1073"/>
                  </a:cubicBezTo>
                  <a:cubicBezTo>
                    <a:pt x="0" y="1711"/>
                    <a:pt x="525" y="2137"/>
                    <a:pt x="1073" y="2137"/>
                  </a:cubicBezTo>
                  <a:cubicBezTo>
                    <a:pt x="1335" y="2137"/>
                    <a:pt x="1603" y="2039"/>
                    <a:pt x="1821" y="1821"/>
                  </a:cubicBezTo>
                  <a:cubicBezTo>
                    <a:pt x="2496"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42"/>
            <p:cNvSpPr/>
            <p:nvPr/>
          </p:nvSpPr>
          <p:spPr>
            <a:xfrm>
              <a:off x="4808700" y="1418975"/>
              <a:ext cx="62400" cy="53350"/>
            </a:xfrm>
            <a:custGeom>
              <a:rect b="b" l="l" r="r" t="t"/>
              <a:pathLst>
                <a:path extrusionOk="0" h="2134" w="2496">
                  <a:moveTo>
                    <a:pt x="1065" y="1"/>
                  </a:moveTo>
                  <a:cubicBezTo>
                    <a:pt x="480" y="1"/>
                    <a:pt x="0" y="480"/>
                    <a:pt x="0" y="1065"/>
                  </a:cubicBezTo>
                  <a:cubicBezTo>
                    <a:pt x="0" y="1709"/>
                    <a:pt x="525" y="2133"/>
                    <a:pt x="1074" y="2133"/>
                  </a:cubicBezTo>
                  <a:cubicBezTo>
                    <a:pt x="1336" y="2133"/>
                    <a:pt x="1603" y="2037"/>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42"/>
            <p:cNvSpPr/>
            <p:nvPr/>
          </p:nvSpPr>
          <p:spPr>
            <a:xfrm>
              <a:off x="4808700" y="1342750"/>
              <a:ext cx="62400" cy="53450"/>
            </a:xfrm>
            <a:custGeom>
              <a:rect b="b" l="l" r="r" t="t"/>
              <a:pathLst>
                <a:path extrusionOk="0" h="2138" w="2496">
                  <a:moveTo>
                    <a:pt x="1065" y="1"/>
                  </a:moveTo>
                  <a:cubicBezTo>
                    <a:pt x="480" y="1"/>
                    <a:pt x="0" y="481"/>
                    <a:pt x="0" y="1066"/>
                  </a:cubicBezTo>
                  <a:cubicBezTo>
                    <a:pt x="0" y="1710"/>
                    <a:pt x="525" y="2138"/>
                    <a:pt x="1074" y="2138"/>
                  </a:cubicBezTo>
                  <a:cubicBezTo>
                    <a:pt x="1336" y="2138"/>
                    <a:pt x="1603" y="2040"/>
                    <a:pt x="1821" y="1822"/>
                  </a:cubicBezTo>
                  <a:cubicBezTo>
                    <a:pt x="2496"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42"/>
            <p:cNvSpPr/>
            <p:nvPr/>
          </p:nvSpPr>
          <p:spPr>
            <a:xfrm>
              <a:off x="4808700" y="1190550"/>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42"/>
            <p:cNvSpPr/>
            <p:nvPr/>
          </p:nvSpPr>
          <p:spPr>
            <a:xfrm>
              <a:off x="4808700" y="1038125"/>
              <a:ext cx="62400" cy="53325"/>
            </a:xfrm>
            <a:custGeom>
              <a:rect b="b" l="l" r="r" t="t"/>
              <a:pathLst>
                <a:path extrusionOk="0" h="2133" w="2496">
                  <a:moveTo>
                    <a:pt x="1065" y="0"/>
                  </a:moveTo>
                  <a:cubicBezTo>
                    <a:pt x="480" y="0"/>
                    <a:pt x="0" y="480"/>
                    <a:pt x="0" y="1065"/>
                  </a:cubicBezTo>
                  <a:cubicBezTo>
                    <a:pt x="0" y="1709"/>
                    <a:pt x="525" y="2133"/>
                    <a:pt x="1074" y="2133"/>
                  </a:cubicBezTo>
                  <a:cubicBezTo>
                    <a:pt x="1336" y="2133"/>
                    <a:pt x="1603" y="2036"/>
                    <a:pt x="1821" y="1821"/>
                  </a:cubicBezTo>
                  <a:cubicBezTo>
                    <a:pt x="2496"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42"/>
            <p:cNvSpPr/>
            <p:nvPr/>
          </p:nvSpPr>
          <p:spPr>
            <a:xfrm>
              <a:off x="4732475" y="2790200"/>
              <a:ext cx="62425" cy="53350"/>
            </a:xfrm>
            <a:custGeom>
              <a:rect b="b" l="l" r="r" t="t"/>
              <a:pathLst>
                <a:path extrusionOk="0" h="2134" w="2497">
                  <a:moveTo>
                    <a:pt x="1074" y="1"/>
                  </a:moveTo>
                  <a:cubicBezTo>
                    <a:pt x="480" y="1"/>
                    <a:pt x="9" y="480"/>
                    <a:pt x="1" y="1066"/>
                  </a:cubicBezTo>
                  <a:cubicBezTo>
                    <a:pt x="1" y="1709"/>
                    <a:pt x="526" y="2134"/>
                    <a:pt x="1075" y="2134"/>
                  </a:cubicBezTo>
                  <a:cubicBezTo>
                    <a:pt x="1336" y="2134"/>
                    <a:pt x="1604"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42"/>
            <p:cNvSpPr/>
            <p:nvPr/>
          </p:nvSpPr>
          <p:spPr>
            <a:xfrm>
              <a:off x="4732475" y="2714000"/>
              <a:ext cx="62425" cy="53350"/>
            </a:xfrm>
            <a:custGeom>
              <a:rect b="b" l="l" r="r" t="t"/>
              <a:pathLst>
                <a:path extrusionOk="0" h="2134" w="2497">
                  <a:moveTo>
                    <a:pt x="1074" y="0"/>
                  </a:moveTo>
                  <a:cubicBezTo>
                    <a:pt x="480" y="0"/>
                    <a:pt x="1"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42"/>
            <p:cNvSpPr/>
            <p:nvPr/>
          </p:nvSpPr>
          <p:spPr>
            <a:xfrm>
              <a:off x="4732475" y="2561575"/>
              <a:ext cx="62425" cy="53425"/>
            </a:xfrm>
            <a:custGeom>
              <a:rect b="b" l="l" r="r" t="t"/>
              <a:pathLst>
                <a:path extrusionOk="0" h="2137" w="2497">
                  <a:moveTo>
                    <a:pt x="1074" y="0"/>
                  </a:moveTo>
                  <a:cubicBezTo>
                    <a:pt x="480" y="8"/>
                    <a:pt x="9" y="480"/>
                    <a:pt x="1" y="1073"/>
                  </a:cubicBezTo>
                  <a:cubicBezTo>
                    <a:pt x="1" y="1711"/>
                    <a:pt x="525" y="2137"/>
                    <a:pt x="1073" y="2137"/>
                  </a:cubicBezTo>
                  <a:cubicBezTo>
                    <a:pt x="1335" y="2137"/>
                    <a:pt x="1603" y="2039"/>
                    <a:pt x="1822" y="1821"/>
                  </a:cubicBezTo>
                  <a:cubicBezTo>
                    <a:pt x="2496"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42"/>
            <p:cNvSpPr/>
            <p:nvPr/>
          </p:nvSpPr>
          <p:spPr>
            <a:xfrm>
              <a:off x="4732475" y="1418975"/>
              <a:ext cx="62425" cy="53350"/>
            </a:xfrm>
            <a:custGeom>
              <a:rect b="b" l="l" r="r" t="t"/>
              <a:pathLst>
                <a:path extrusionOk="0" h="2134" w="2497">
                  <a:moveTo>
                    <a:pt x="1074" y="1"/>
                  </a:moveTo>
                  <a:cubicBezTo>
                    <a:pt x="480" y="1"/>
                    <a:pt x="9" y="480"/>
                    <a:pt x="1" y="1065"/>
                  </a:cubicBezTo>
                  <a:cubicBezTo>
                    <a:pt x="1" y="1709"/>
                    <a:pt x="526" y="2133"/>
                    <a:pt x="1075" y="2133"/>
                  </a:cubicBezTo>
                  <a:cubicBezTo>
                    <a:pt x="1336" y="2133"/>
                    <a:pt x="1604" y="2037"/>
                    <a:pt x="1822" y="1822"/>
                  </a:cubicBezTo>
                  <a:cubicBezTo>
                    <a:pt x="2496"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42"/>
            <p:cNvSpPr/>
            <p:nvPr/>
          </p:nvSpPr>
          <p:spPr>
            <a:xfrm>
              <a:off x="4732475" y="1190550"/>
              <a:ext cx="62425" cy="53325"/>
            </a:xfrm>
            <a:custGeom>
              <a:rect b="b" l="l" r="r" t="t"/>
              <a:pathLst>
                <a:path extrusionOk="0" h="2133" w="2497">
                  <a:moveTo>
                    <a:pt x="1074" y="0"/>
                  </a:moveTo>
                  <a:cubicBezTo>
                    <a:pt x="480" y="0"/>
                    <a:pt x="9" y="480"/>
                    <a:pt x="1" y="1065"/>
                  </a:cubicBezTo>
                  <a:cubicBezTo>
                    <a:pt x="1" y="1709"/>
                    <a:pt x="526" y="2133"/>
                    <a:pt x="1075" y="2133"/>
                  </a:cubicBezTo>
                  <a:cubicBezTo>
                    <a:pt x="1336" y="2133"/>
                    <a:pt x="1604" y="2036"/>
                    <a:pt x="1822" y="1821"/>
                  </a:cubicBezTo>
                  <a:cubicBezTo>
                    <a:pt x="2496"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42"/>
            <p:cNvSpPr/>
            <p:nvPr/>
          </p:nvSpPr>
          <p:spPr>
            <a:xfrm>
              <a:off x="4656475" y="2866425"/>
              <a:ext cx="62200" cy="53275"/>
            </a:xfrm>
            <a:custGeom>
              <a:rect b="b" l="l" r="r" t="t"/>
              <a:pathLst>
                <a:path extrusionOk="0" h="2131" w="2488">
                  <a:moveTo>
                    <a:pt x="1065" y="0"/>
                  </a:moveTo>
                  <a:cubicBezTo>
                    <a:pt x="472" y="0"/>
                    <a:pt x="0" y="472"/>
                    <a:pt x="0" y="1065"/>
                  </a:cubicBezTo>
                  <a:cubicBezTo>
                    <a:pt x="0" y="1707"/>
                    <a:pt x="522" y="2131"/>
                    <a:pt x="1069" y="2131"/>
                  </a:cubicBezTo>
                  <a:cubicBezTo>
                    <a:pt x="1333" y="2131"/>
                    <a:pt x="1602" y="2032"/>
                    <a:pt x="1821" y="1813"/>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42"/>
            <p:cNvSpPr/>
            <p:nvPr/>
          </p:nvSpPr>
          <p:spPr>
            <a:xfrm>
              <a:off x="4656475" y="2790200"/>
              <a:ext cx="62200" cy="53350"/>
            </a:xfrm>
            <a:custGeom>
              <a:rect b="b" l="l" r="r" t="t"/>
              <a:pathLst>
                <a:path extrusionOk="0" h="2134" w="2488">
                  <a:moveTo>
                    <a:pt x="1065" y="1"/>
                  </a:moveTo>
                  <a:cubicBezTo>
                    <a:pt x="472" y="1"/>
                    <a:pt x="0" y="480"/>
                    <a:pt x="0" y="1066"/>
                  </a:cubicBezTo>
                  <a:cubicBezTo>
                    <a:pt x="0" y="1709"/>
                    <a:pt x="525" y="2134"/>
                    <a:pt x="1072" y="2134"/>
                  </a:cubicBezTo>
                  <a:cubicBezTo>
                    <a:pt x="1332" y="2134"/>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42"/>
            <p:cNvSpPr/>
            <p:nvPr/>
          </p:nvSpPr>
          <p:spPr>
            <a:xfrm>
              <a:off x="4656475" y="2714000"/>
              <a:ext cx="62200" cy="53350"/>
            </a:xfrm>
            <a:custGeom>
              <a:rect b="b" l="l" r="r" t="t"/>
              <a:pathLst>
                <a:path extrusionOk="0" h="2134"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42"/>
            <p:cNvSpPr/>
            <p:nvPr/>
          </p:nvSpPr>
          <p:spPr>
            <a:xfrm>
              <a:off x="4656475" y="2485550"/>
              <a:ext cx="62200" cy="53300"/>
            </a:xfrm>
            <a:custGeom>
              <a:rect b="b" l="l" r="r" t="t"/>
              <a:pathLst>
                <a:path extrusionOk="0" h="2132" w="2488">
                  <a:moveTo>
                    <a:pt x="1065" y="1"/>
                  </a:moveTo>
                  <a:cubicBezTo>
                    <a:pt x="472" y="1"/>
                    <a:pt x="0" y="480"/>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42"/>
            <p:cNvSpPr/>
            <p:nvPr/>
          </p:nvSpPr>
          <p:spPr>
            <a:xfrm>
              <a:off x="4656475" y="1495200"/>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42"/>
            <p:cNvSpPr/>
            <p:nvPr/>
          </p:nvSpPr>
          <p:spPr>
            <a:xfrm>
              <a:off x="4656475" y="1418975"/>
              <a:ext cx="62200" cy="53350"/>
            </a:xfrm>
            <a:custGeom>
              <a:rect b="b" l="l" r="r" t="t"/>
              <a:pathLst>
                <a:path extrusionOk="0" h="2134" w="2488">
                  <a:moveTo>
                    <a:pt x="1065" y="1"/>
                  </a:moveTo>
                  <a:cubicBezTo>
                    <a:pt x="472" y="1"/>
                    <a:pt x="0" y="480"/>
                    <a:pt x="0" y="1065"/>
                  </a:cubicBezTo>
                  <a:cubicBezTo>
                    <a:pt x="0" y="1709"/>
                    <a:pt x="525" y="2133"/>
                    <a:pt x="1072" y="2133"/>
                  </a:cubicBezTo>
                  <a:cubicBezTo>
                    <a:pt x="1332" y="2133"/>
                    <a:pt x="1598" y="2037"/>
                    <a:pt x="1813"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42"/>
            <p:cNvSpPr/>
            <p:nvPr/>
          </p:nvSpPr>
          <p:spPr>
            <a:xfrm>
              <a:off x="4656475" y="1266550"/>
              <a:ext cx="62200" cy="53450"/>
            </a:xfrm>
            <a:custGeom>
              <a:rect b="b" l="l" r="r" t="t"/>
              <a:pathLst>
                <a:path extrusionOk="0" h="2138" w="2488">
                  <a:moveTo>
                    <a:pt x="1065" y="0"/>
                  </a:moveTo>
                  <a:cubicBezTo>
                    <a:pt x="472" y="9"/>
                    <a:pt x="0" y="480"/>
                    <a:pt x="0" y="1074"/>
                  </a:cubicBezTo>
                  <a:cubicBezTo>
                    <a:pt x="0" y="1711"/>
                    <a:pt x="525" y="2137"/>
                    <a:pt x="1070" y="2137"/>
                  </a:cubicBezTo>
                  <a:cubicBezTo>
                    <a:pt x="1331" y="2137"/>
                    <a:pt x="1597" y="2040"/>
                    <a:pt x="1813" y="1821"/>
                  </a:cubicBezTo>
                  <a:cubicBezTo>
                    <a:pt x="2488" y="1155"/>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42"/>
            <p:cNvSpPr/>
            <p:nvPr/>
          </p:nvSpPr>
          <p:spPr>
            <a:xfrm>
              <a:off x="4656475" y="1038125"/>
              <a:ext cx="62200" cy="53325"/>
            </a:xfrm>
            <a:custGeom>
              <a:rect b="b" l="l" r="r" t="t"/>
              <a:pathLst>
                <a:path extrusionOk="0" h="2133" w="2488">
                  <a:moveTo>
                    <a:pt x="1065" y="0"/>
                  </a:moveTo>
                  <a:cubicBezTo>
                    <a:pt x="472" y="0"/>
                    <a:pt x="0" y="480"/>
                    <a:pt x="0" y="1065"/>
                  </a:cubicBezTo>
                  <a:cubicBezTo>
                    <a:pt x="0" y="1709"/>
                    <a:pt x="525" y="2133"/>
                    <a:pt x="1072" y="2133"/>
                  </a:cubicBezTo>
                  <a:cubicBezTo>
                    <a:pt x="1332" y="2133"/>
                    <a:pt x="1598" y="2036"/>
                    <a:pt x="1813"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42"/>
            <p:cNvSpPr/>
            <p:nvPr/>
          </p:nvSpPr>
          <p:spPr>
            <a:xfrm>
              <a:off x="4580250" y="2942425"/>
              <a:ext cx="62225" cy="53450"/>
            </a:xfrm>
            <a:custGeom>
              <a:rect b="b" l="l" r="r" t="t"/>
              <a:pathLst>
                <a:path extrusionOk="0" h="2138" w="2489">
                  <a:moveTo>
                    <a:pt x="1066" y="1"/>
                  </a:moveTo>
                  <a:cubicBezTo>
                    <a:pt x="480" y="1"/>
                    <a:pt x="1" y="480"/>
                    <a:pt x="1" y="1066"/>
                  </a:cubicBezTo>
                  <a:cubicBezTo>
                    <a:pt x="1" y="1709"/>
                    <a:pt x="526" y="2137"/>
                    <a:pt x="1074" y="2137"/>
                  </a:cubicBezTo>
                  <a:cubicBezTo>
                    <a:pt x="1336" y="2137"/>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42"/>
            <p:cNvSpPr/>
            <p:nvPr/>
          </p:nvSpPr>
          <p:spPr>
            <a:xfrm>
              <a:off x="4580250" y="2866425"/>
              <a:ext cx="62225" cy="53275"/>
            </a:xfrm>
            <a:custGeom>
              <a:rect b="b" l="l" r="r" t="t"/>
              <a:pathLst>
                <a:path extrusionOk="0" h="2131" w="2489">
                  <a:moveTo>
                    <a:pt x="1066" y="0"/>
                  </a:moveTo>
                  <a:cubicBezTo>
                    <a:pt x="480" y="0"/>
                    <a:pt x="1" y="472"/>
                    <a:pt x="1" y="1065"/>
                  </a:cubicBezTo>
                  <a:cubicBezTo>
                    <a:pt x="1" y="1707"/>
                    <a:pt x="523" y="2131"/>
                    <a:pt x="1070" y="2131"/>
                  </a:cubicBezTo>
                  <a:cubicBezTo>
                    <a:pt x="1333" y="2131"/>
                    <a:pt x="1602" y="2032"/>
                    <a:pt x="1822" y="1813"/>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42"/>
            <p:cNvSpPr/>
            <p:nvPr/>
          </p:nvSpPr>
          <p:spPr>
            <a:xfrm>
              <a:off x="4580250" y="2714000"/>
              <a:ext cx="62225" cy="53350"/>
            </a:xfrm>
            <a:custGeom>
              <a:rect b="b" l="l" r="r" t="t"/>
              <a:pathLst>
                <a:path extrusionOk="0" h="2134"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42"/>
            <p:cNvSpPr/>
            <p:nvPr/>
          </p:nvSpPr>
          <p:spPr>
            <a:xfrm>
              <a:off x="4580250" y="2637775"/>
              <a:ext cx="62225" cy="53450"/>
            </a:xfrm>
            <a:custGeom>
              <a:rect b="b" l="l" r="r" t="t"/>
              <a:pathLst>
                <a:path extrusionOk="0" h="2138" w="2489">
                  <a:moveTo>
                    <a:pt x="1066" y="1"/>
                  </a:moveTo>
                  <a:cubicBezTo>
                    <a:pt x="480"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42"/>
            <p:cNvSpPr/>
            <p:nvPr/>
          </p:nvSpPr>
          <p:spPr>
            <a:xfrm>
              <a:off x="4580250" y="2485550"/>
              <a:ext cx="62225" cy="53300"/>
            </a:xfrm>
            <a:custGeom>
              <a:rect b="b" l="l" r="r" t="t"/>
              <a:pathLst>
                <a:path extrusionOk="0" h="2132" w="2489">
                  <a:moveTo>
                    <a:pt x="1066" y="1"/>
                  </a:moveTo>
                  <a:cubicBezTo>
                    <a:pt x="480" y="1"/>
                    <a:pt x="1" y="472"/>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42"/>
            <p:cNvSpPr/>
            <p:nvPr/>
          </p:nvSpPr>
          <p:spPr>
            <a:xfrm>
              <a:off x="4580250" y="1495200"/>
              <a:ext cx="62225" cy="53325"/>
            </a:xfrm>
            <a:custGeom>
              <a:rect b="b" l="l" r="r" t="t"/>
              <a:pathLst>
                <a:path extrusionOk="0" h="2133" w="2489">
                  <a:moveTo>
                    <a:pt x="1066" y="0"/>
                  </a:moveTo>
                  <a:cubicBezTo>
                    <a:pt x="480" y="0"/>
                    <a:pt x="1" y="480"/>
                    <a:pt x="1" y="1065"/>
                  </a:cubicBezTo>
                  <a:cubicBezTo>
                    <a:pt x="1" y="1709"/>
                    <a:pt x="526" y="2133"/>
                    <a:pt x="1075" y="2133"/>
                  </a:cubicBezTo>
                  <a:cubicBezTo>
                    <a:pt x="1336" y="2133"/>
                    <a:pt x="1604" y="2036"/>
                    <a:pt x="1822"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42"/>
            <p:cNvSpPr/>
            <p:nvPr/>
          </p:nvSpPr>
          <p:spPr>
            <a:xfrm>
              <a:off x="4580250" y="1342750"/>
              <a:ext cx="62225" cy="53450"/>
            </a:xfrm>
            <a:custGeom>
              <a:rect b="b" l="l" r="r" t="t"/>
              <a:pathLst>
                <a:path extrusionOk="0" h="2138" w="2489">
                  <a:moveTo>
                    <a:pt x="1066" y="1"/>
                  </a:moveTo>
                  <a:cubicBezTo>
                    <a:pt x="480" y="1"/>
                    <a:pt x="1" y="481"/>
                    <a:pt x="1" y="1066"/>
                  </a:cubicBezTo>
                  <a:cubicBezTo>
                    <a:pt x="1" y="1710"/>
                    <a:pt x="526" y="2138"/>
                    <a:pt x="1074" y="2138"/>
                  </a:cubicBezTo>
                  <a:cubicBezTo>
                    <a:pt x="1336" y="2138"/>
                    <a:pt x="1604"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42"/>
            <p:cNvSpPr/>
            <p:nvPr/>
          </p:nvSpPr>
          <p:spPr>
            <a:xfrm>
              <a:off x="4580250" y="1266550"/>
              <a:ext cx="62225" cy="53450"/>
            </a:xfrm>
            <a:custGeom>
              <a:rect b="b" l="l" r="r" t="t"/>
              <a:pathLst>
                <a:path extrusionOk="0" h="2138" w="2489">
                  <a:moveTo>
                    <a:pt x="1066" y="0"/>
                  </a:moveTo>
                  <a:cubicBezTo>
                    <a:pt x="480" y="9"/>
                    <a:pt x="1" y="480"/>
                    <a:pt x="1" y="1074"/>
                  </a:cubicBezTo>
                  <a:cubicBezTo>
                    <a:pt x="1" y="1711"/>
                    <a:pt x="525" y="2137"/>
                    <a:pt x="1073" y="2137"/>
                  </a:cubicBezTo>
                  <a:cubicBezTo>
                    <a:pt x="1336" y="2137"/>
                    <a:pt x="1603" y="2040"/>
                    <a:pt x="1822" y="1821"/>
                  </a:cubicBezTo>
                  <a:cubicBezTo>
                    <a:pt x="2488" y="1155"/>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42"/>
            <p:cNvSpPr/>
            <p:nvPr/>
          </p:nvSpPr>
          <p:spPr>
            <a:xfrm>
              <a:off x="4504050" y="29424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42"/>
            <p:cNvSpPr/>
            <p:nvPr/>
          </p:nvSpPr>
          <p:spPr>
            <a:xfrm>
              <a:off x="4504050" y="2637775"/>
              <a:ext cx="62200" cy="53450"/>
            </a:xfrm>
            <a:custGeom>
              <a:rect b="b" l="l" r="r" t="t"/>
              <a:pathLst>
                <a:path extrusionOk="0" h="2138" w="2488">
                  <a:moveTo>
                    <a:pt x="1065" y="1"/>
                  </a:moveTo>
                  <a:cubicBezTo>
                    <a:pt x="480" y="1"/>
                    <a:pt x="0" y="480"/>
                    <a:pt x="0" y="1074"/>
                  </a:cubicBezTo>
                  <a:cubicBezTo>
                    <a:pt x="0" y="1712"/>
                    <a:pt x="525" y="2137"/>
                    <a:pt x="1073" y="2137"/>
                  </a:cubicBezTo>
                  <a:cubicBezTo>
                    <a:pt x="1335" y="2137"/>
                    <a:pt x="1603" y="2040"/>
                    <a:pt x="1821" y="1822"/>
                  </a:cubicBezTo>
                  <a:cubicBezTo>
                    <a:pt x="2488" y="1155"/>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42"/>
            <p:cNvSpPr/>
            <p:nvPr/>
          </p:nvSpPr>
          <p:spPr>
            <a:xfrm>
              <a:off x="4504050" y="2561575"/>
              <a:ext cx="62200" cy="53425"/>
            </a:xfrm>
            <a:custGeom>
              <a:rect b="b" l="l" r="r" t="t"/>
              <a:pathLst>
                <a:path extrusionOk="0" h="2137" w="2488">
                  <a:moveTo>
                    <a:pt x="1065" y="0"/>
                  </a:moveTo>
                  <a:cubicBezTo>
                    <a:pt x="480" y="8"/>
                    <a:pt x="0" y="480"/>
                    <a:pt x="0" y="1073"/>
                  </a:cubicBezTo>
                  <a:cubicBezTo>
                    <a:pt x="0" y="1711"/>
                    <a:pt x="525" y="2137"/>
                    <a:pt x="1073" y="2137"/>
                  </a:cubicBezTo>
                  <a:cubicBezTo>
                    <a:pt x="1335" y="2137"/>
                    <a:pt x="1603" y="2039"/>
                    <a:pt x="1821" y="1821"/>
                  </a:cubicBezTo>
                  <a:cubicBezTo>
                    <a:pt x="2488" y="1154"/>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42"/>
            <p:cNvSpPr/>
            <p:nvPr/>
          </p:nvSpPr>
          <p:spPr>
            <a:xfrm>
              <a:off x="4504050" y="2485550"/>
              <a:ext cx="62200" cy="53300"/>
            </a:xfrm>
            <a:custGeom>
              <a:rect b="b" l="l" r="r" t="t"/>
              <a:pathLst>
                <a:path extrusionOk="0" h="2132" w="2488">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42"/>
            <p:cNvSpPr/>
            <p:nvPr/>
          </p:nvSpPr>
          <p:spPr>
            <a:xfrm>
              <a:off x="4504050" y="1495200"/>
              <a:ext cx="62200" cy="53325"/>
            </a:xfrm>
            <a:custGeom>
              <a:rect b="b" l="l" r="r" t="t"/>
              <a:pathLst>
                <a:path extrusionOk="0" h="2133" w="2488">
                  <a:moveTo>
                    <a:pt x="1065" y="0"/>
                  </a:moveTo>
                  <a:cubicBezTo>
                    <a:pt x="480" y="0"/>
                    <a:pt x="0" y="480"/>
                    <a:pt x="0" y="1065"/>
                  </a:cubicBezTo>
                  <a:cubicBezTo>
                    <a:pt x="0" y="1709"/>
                    <a:pt x="525" y="2133"/>
                    <a:pt x="1074" y="2133"/>
                  </a:cubicBezTo>
                  <a:cubicBezTo>
                    <a:pt x="1336" y="2133"/>
                    <a:pt x="1603" y="2036"/>
                    <a:pt x="1821" y="1821"/>
                  </a:cubicBezTo>
                  <a:cubicBezTo>
                    <a:pt x="2488" y="1146"/>
                    <a:pt x="2016"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42"/>
            <p:cNvSpPr/>
            <p:nvPr/>
          </p:nvSpPr>
          <p:spPr>
            <a:xfrm>
              <a:off x="4504050" y="1114325"/>
              <a:ext cx="62200" cy="53350"/>
            </a:xfrm>
            <a:custGeom>
              <a:rect b="b" l="l" r="r" t="t"/>
              <a:pathLst>
                <a:path extrusionOk="0" h="2134" w="2488">
                  <a:moveTo>
                    <a:pt x="1065" y="1"/>
                  </a:moveTo>
                  <a:cubicBezTo>
                    <a:pt x="480" y="1"/>
                    <a:pt x="0" y="480"/>
                    <a:pt x="0" y="1065"/>
                  </a:cubicBezTo>
                  <a:cubicBezTo>
                    <a:pt x="0" y="1709"/>
                    <a:pt x="525" y="2133"/>
                    <a:pt x="1074" y="2133"/>
                  </a:cubicBezTo>
                  <a:cubicBezTo>
                    <a:pt x="1336" y="2133"/>
                    <a:pt x="1603" y="2037"/>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42"/>
            <p:cNvSpPr/>
            <p:nvPr/>
          </p:nvSpPr>
          <p:spPr>
            <a:xfrm>
              <a:off x="4427825" y="2942425"/>
              <a:ext cx="62425" cy="53450"/>
            </a:xfrm>
            <a:custGeom>
              <a:rect b="b" l="l" r="r" t="t"/>
              <a:pathLst>
                <a:path extrusionOk="0" h="2138" w="2497">
                  <a:moveTo>
                    <a:pt x="1065" y="1"/>
                  </a:moveTo>
                  <a:cubicBezTo>
                    <a:pt x="480" y="9"/>
                    <a:pt x="9" y="480"/>
                    <a:pt x="1" y="1066"/>
                  </a:cubicBezTo>
                  <a:cubicBezTo>
                    <a:pt x="1" y="1709"/>
                    <a:pt x="526" y="2137"/>
                    <a:pt x="1074" y="2137"/>
                  </a:cubicBezTo>
                  <a:cubicBezTo>
                    <a:pt x="1336" y="2137"/>
                    <a:pt x="1603" y="2040"/>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42"/>
            <p:cNvSpPr/>
            <p:nvPr/>
          </p:nvSpPr>
          <p:spPr>
            <a:xfrm>
              <a:off x="4427825" y="2866425"/>
              <a:ext cx="62425" cy="53275"/>
            </a:xfrm>
            <a:custGeom>
              <a:rect b="b" l="l" r="r" t="t"/>
              <a:pathLst>
                <a:path extrusionOk="0" h="2131" w="2497">
                  <a:moveTo>
                    <a:pt x="1065" y="0"/>
                  </a:moveTo>
                  <a:cubicBezTo>
                    <a:pt x="480" y="0"/>
                    <a:pt x="1" y="472"/>
                    <a:pt x="1" y="1065"/>
                  </a:cubicBezTo>
                  <a:cubicBezTo>
                    <a:pt x="1" y="1707"/>
                    <a:pt x="526" y="2131"/>
                    <a:pt x="1073" y="2131"/>
                  </a:cubicBezTo>
                  <a:cubicBezTo>
                    <a:pt x="1337" y="2131"/>
                    <a:pt x="1605" y="2032"/>
                    <a:pt x="1822" y="1813"/>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42"/>
            <p:cNvSpPr/>
            <p:nvPr/>
          </p:nvSpPr>
          <p:spPr>
            <a:xfrm>
              <a:off x="4427825" y="2790200"/>
              <a:ext cx="62425" cy="53350"/>
            </a:xfrm>
            <a:custGeom>
              <a:rect b="b" l="l" r="r" t="t"/>
              <a:pathLst>
                <a:path extrusionOk="0" h="2134" w="2497">
                  <a:moveTo>
                    <a:pt x="1065" y="1"/>
                  </a:moveTo>
                  <a:cubicBezTo>
                    <a:pt x="480" y="1"/>
                    <a:pt x="9" y="480"/>
                    <a:pt x="1" y="1066"/>
                  </a:cubicBezTo>
                  <a:cubicBezTo>
                    <a:pt x="1" y="1709"/>
                    <a:pt x="526" y="2134"/>
                    <a:pt x="1075" y="2134"/>
                  </a:cubicBezTo>
                  <a:cubicBezTo>
                    <a:pt x="1336" y="2134"/>
                    <a:pt x="1604" y="2037"/>
                    <a:pt x="1822"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42"/>
            <p:cNvSpPr/>
            <p:nvPr/>
          </p:nvSpPr>
          <p:spPr>
            <a:xfrm>
              <a:off x="4427825" y="2561575"/>
              <a:ext cx="62425" cy="53425"/>
            </a:xfrm>
            <a:custGeom>
              <a:rect b="b" l="l" r="r" t="t"/>
              <a:pathLst>
                <a:path extrusionOk="0" h="2137" w="2497">
                  <a:moveTo>
                    <a:pt x="1065" y="0"/>
                  </a:moveTo>
                  <a:cubicBezTo>
                    <a:pt x="480" y="8"/>
                    <a:pt x="9" y="480"/>
                    <a:pt x="1" y="1073"/>
                  </a:cubicBezTo>
                  <a:cubicBezTo>
                    <a:pt x="1" y="1711"/>
                    <a:pt x="525" y="2137"/>
                    <a:pt x="1073" y="2137"/>
                  </a:cubicBezTo>
                  <a:cubicBezTo>
                    <a:pt x="1335" y="2137"/>
                    <a:pt x="1603" y="2039"/>
                    <a:pt x="1822" y="1821"/>
                  </a:cubicBezTo>
                  <a:cubicBezTo>
                    <a:pt x="2496" y="1154"/>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42"/>
            <p:cNvSpPr/>
            <p:nvPr/>
          </p:nvSpPr>
          <p:spPr>
            <a:xfrm>
              <a:off x="4427825" y="2485550"/>
              <a:ext cx="62425" cy="53300"/>
            </a:xfrm>
            <a:custGeom>
              <a:rect b="b" l="l" r="r" t="t"/>
              <a:pathLst>
                <a:path extrusionOk="0" h="2132" w="2497">
                  <a:moveTo>
                    <a:pt x="1065" y="1"/>
                  </a:moveTo>
                  <a:cubicBezTo>
                    <a:pt x="480" y="1"/>
                    <a:pt x="1" y="480"/>
                    <a:pt x="1" y="1066"/>
                  </a:cubicBezTo>
                  <a:cubicBezTo>
                    <a:pt x="1" y="1708"/>
                    <a:pt x="526" y="2131"/>
                    <a:pt x="1073" y="2131"/>
                  </a:cubicBezTo>
                  <a:cubicBezTo>
                    <a:pt x="1337" y="2131"/>
                    <a:pt x="1605" y="2033"/>
                    <a:pt x="1822" y="1814"/>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42"/>
            <p:cNvSpPr/>
            <p:nvPr/>
          </p:nvSpPr>
          <p:spPr>
            <a:xfrm>
              <a:off x="4427825" y="2409350"/>
              <a:ext cx="62425" cy="53350"/>
            </a:xfrm>
            <a:custGeom>
              <a:rect b="b" l="l" r="r" t="t"/>
              <a:pathLst>
                <a:path extrusionOk="0" h="2134" w="2497">
                  <a:moveTo>
                    <a:pt x="1065" y="0"/>
                  </a:moveTo>
                  <a:cubicBezTo>
                    <a:pt x="480" y="0"/>
                    <a:pt x="9" y="480"/>
                    <a:pt x="1" y="1065"/>
                  </a:cubicBezTo>
                  <a:cubicBezTo>
                    <a:pt x="1" y="1709"/>
                    <a:pt x="526" y="2133"/>
                    <a:pt x="1075" y="2133"/>
                  </a:cubicBezTo>
                  <a:cubicBezTo>
                    <a:pt x="1336" y="2133"/>
                    <a:pt x="1604" y="2036"/>
                    <a:pt x="1822" y="1821"/>
                  </a:cubicBezTo>
                  <a:cubicBezTo>
                    <a:pt x="2496" y="1146"/>
                    <a:pt x="2017" y="0"/>
                    <a:pt x="106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42"/>
            <p:cNvSpPr/>
            <p:nvPr/>
          </p:nvSpPr>
          <p:spPr>
            <a:xfrm>
              <a:off x="4351600" y="2790200"/>
              <a:ext cx="62425" cy="53350"/>
            </a:xfrm>
            <a:custGeom>
              <a:rect b="b" l="l" r="r" t="t"/>
              <a:pathLst>
                <a:path extrusionOk="0" h="2134" w="2497">
                  <a:moveTo>
                    <a:pt x="1074" y="1"/>
                  </a:moveTo>
                  <a:cubicBezTo>
                    <a:pt x="481" y="1"/>
                    <a:pt x="9" y="480"/>
                    <a:pt x="1" y="1066"/>
                  </a:cubicBezTo>
                  <a:cubicBezTo>
                    <a:pt x="1" y="1709"/>
                    <a:pt x="530" y="2134"/>
                    <a:pt x="1079" y="2134"/>
                  </a:cubicBezTo>
                  <a:cubicBezTo>
                    <a:pt x="1340" y="2134"/>
                    <a:pt x="1607" y="2037"/>
                    <a:pt x="1822" y="1822"/>
                  </a:cubicBezTo>
                  <a:cubicBezTo>
                    <a:pt x="2497" y="1147"/>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42"/>
            <p:cNvSpPr/>
            <p:nvPr/>
          </p:nvSpPr>
          <p:spPr>
            <a:xfrm>
              <a:off x="4351600" y="2714000"/>
              <a:ext cx="62425" cy="53350"/>
            </a:xfrm>
            <a:custGeom>
              <a:rect b="b" l="l" r="r" t="t"/>
              <a:pathLst>
                <a:path extrusionOk="0" h="2134" w="2497">
                  <a:moveTo>
                    <a:pt x="1074" y="0"/>
                  </a:moveTo>
                  <a:cubicBezTo>
                    <a:pt x="481" y="0"/>
                    <a:pt x="9" y="480"/>
                    <a:pt x="1" y="1065"/>
                  </a:cubicBezTo>
                  <a:cubicBezTo>
                    <a:pt x="1" y="1709"/>
                    <a:pt x="530" y="2133"/>
                    <a:pt x="1079" y="2133"/>
                  </a:cubicBezTo>
                  <a:cubicBezTo>
                    <a:pt x="1340" y="2133"/>
                    <a:pt x="1607" y="2036"/>
                    <a:pt x="1822" y="1821"/>
                  </a:cubicBezTo>
                  <a:cubicBezTo>
                    <a:pt x="2497" y="1146"/>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42"/>
            <p:cNvSpPr/>
            <p:nvPr/>
          </p:nvSpPr>
          <p:spPr>
            <a:xfrm>
              <a:off x="4351600" y="2637775"/>
              <a:ext cx="62425" cy="53450"/>
            </a:xfrm>
            <a:custGeom>
              <a:rect b="b" l="l" r="r" t="t"/>
              <a:pathLst>
                <a:path extrusionOk="0" h="2138" w="2497">
                  <a:moveTo>
                    <a:pt x="1074" y="1"/>
                  </a:moveTo>
                  <a:cubicBezTo>
                    <a:pt x="481" y="1"/>
                    <a:pt x="9" y="480"/>
                    <a:pt x="1" y="1074"/>
                  </a:cubicBezTo>
                  <a:cubicBezTo>
                    <a:pt x="1" y="1712"/>
                    <a:pt x="529" y="2137"/>
                    <a:pt x="1077" y="2137"/>
                  </a:cubicBezTo>
                  <a:cubicBezTo>
                    <a:pt x="1339" y="2137"/>
                    <a:pt x="1606" y="2040"/>
                    <a:pt x="1822" y="1822"/>
                  </a:cubicBezTo>
                  <a:cubicBezTo>
                    <a:pt x="2497" y="1155"/>
                    <a:pt x="2017" y="1"/>
                    <a:pt x="107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42"/>
            <p:cNvSpPr/>
            <p:nvPr/>
          </p:nvSpPr>
          <p:spPr>
            <a:xfrm>
              <a:off x="4351600" y="2561575"/>
              <a:ext cx="62425" cy="53425"/>
            </a:xfrm>
            <a:custGeom>
              <a:rect b="b" l="l" r="r" t="t"/>
              <a:pathLst>
                <a:path extrusionOk="0" h="2137" w="2497">
                  <a:moveTo>
                    <a:pt x="1074" y="0"/>
                  </a:moveTo>
                  <a:cubicBezTo>
                    <a:pt x="481" y="8"/>
                    <a:pt x="9" y="480"/>
                    <a:pt x="1" y="1073"/>
                  </a:cubicBezTo>
                  <a:cubicBezTo>
                    <a:pt x="1" y="1711"/>
                    <a:pt x="529" y="2137"/>
                    <a:pt x="1077" y="2137"/>
                  </a:cubicBezTo>
                  <a:cubicBezTo>
                    <a:pt x="1339" y="2137"/>
                    <a:pt x="1606" y="2039"/>
                    <a:pt x="1822" y="1821"/>
                  </a:cubicBezTo>
                  <a:cubicBezTo>
                    <a:pt x="2497" y="1154"/>
                    <a:pt x="2017" y="0"/>
                    <a:pt x="1074"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42"/>
            <p:cNvSpPr/>
            <p:nvPr/>
          </p:nvSpPr>
          <p:spPr>
            <a:xfrm>
              <a:off x="4275600" y="2637775"/>
              <a:ext cx="62225" cy="53450"/>
            </a:xfrm>
            <a:custGeom>
              <a:rect b="b" l="l" r="r" t="t"/>
              <a:pathLst>
                <a:path extrusionOk="0" h="2138" w="2489">
                  <a:moveTo>
                    <a:pt x="1066" y="1"/>
                  </a:moveTo>
                  <a:cubicBezTo>
                    <a:pt x="472" y="9"/>
                    <a:pt x="1" y="480"/>
                    <a:pt x="1" y="1074"/>
                  </a:cubicBezTo>
                  <a:cubicBezTo>
                    <a:pt x="1" y="1712"/>
                    <a:pt x="525" y="2137"/>
                    <a:pt x="1073" y="2137"/>
                  </a:cubicBezTo>
                  <a:cubicBezTo>
                    <a:pt x="1336" y="2137"/>
                    <a:pt x="1603" y="2040"/>
                    <a:pt x="1822"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42"/>
            <p:cNvSpPr/>
            <p:nvPr/>
          </p:nvSpPr>
          <p:spPr>
            <a:xfrm>
              <a:off x="4275600" y="2561575"/>
              <a:ext cx="62225" cy="53425"/>
            </a:xfrm>
            <a:custGeom>
              <a:rect b="b" l="l" r="r" t="t"/>
              <a:pathLst>
                <a:path extrusionOk="0" h="2137" w="2489">
                  <a:moveTo>
                    <a:pt x="1066" y="0"/>
                  </a:moveTo>
                  <a:cubicBezTo>
                    <a:pt x="472" y="8"/>
                    <a:pt x="1" y="480"/>
                    <a:pt x="1" y="1073"/>
                  </a:cubicBezTo>
                  <a:cubicBezTo>
                    <a:pt x="1" y="1711"/>
                    <a:pt x="525" y="2137"/>
                    <a:pt x="1071" y="2137"/>
                  </a:cubicBezTo>
                  <a:cubicBezTo>
                    <a:pt x="1332" y="2137"/>
                    <a:pt x="1598" y="2039"/>
                    <a:pt x="1813" y="1821"/>
                  </a:cubicBezTo>
                  <a:cubicBezTo>
                    <a:pt x="2488" y="1154"/>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42"/>
            <p:cNvSpPr/>
            <p:nvPr/>
          </p:nvSpPr>
          <p:spPr>
            <a:xfrm>
              <a:off x="4275600" y="2485550"/>
              <a:ext cx="62225" cy="53300"/>
            </a:xfrm>
            <a:custGeom>
              <a:rect b="b" l="l" r="r" t="t"/>
              <a:pathLst>
                <a:path extrusionOk="0" h="2132" w="2489">
                  <a:moveTo>
                    <a:pt x="1066" y="1"/>
                  </a:moveTo>
                  <a:cubicBezTo>
                    <a:pt x="472" y="1"/>
                    <a:pt x="1" y="480"/>
                    <a:pt x="1" y="1066"/>
                  </a:cubicBezTo>
                  <a:cubicBezTo>
                    <a:pt x="1" y="1708"/>
                    <a:pt x="523" y="2131"/>
                    <a:pt x="1070" y="2131"/>
                  </a:cubicBezTo>
                  <a:cubicBezTo>
                    <a:pt x="1333" y="2131"/>
                    <a:pt x="1602" y="2033"/>
                    <a:pt x="1822" y="1814"/>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42"/>
            <p:cNvSpPr/>
            <p:nvPr/>
          </p:nvSpPr>
          <p:spPr>
            <a:xfrm>
              <a:off x="4275600" y="2409350"/>
              <a:ext cx="62225" cy="53350"/>
            </a:xfrm>
            <a:custGeom>
              <a:rect b="b" l="l" r="r" t="t"/>
              <a:pathLst>
                <a:path extrusionOk="0" h="2134" w="2489">
                  <a:moveTo>
                    <a:pt x="1066" y="0"/>
                  </a:moveTo>
                  <a:cubicBezTo>
                    <a:pt x="472" y="0"/>
                    <a:pt x="1" y="480"/>
                    <a:pt x="1" y="1065"/>
                  </a:cubicBezTo>
                  <a:cubicBezTo>
                    <a:pt x="1" y="1709"/>
                    <a:pt x="526" y="2133"/>
                    <a:pt x="1072" y="2133"/>
                  </a:cubicBezTo>
                  <a:cubicBezTo>
                    <a:pt x="1333" y="2133"/>
                    <a:pt x="1598" y="2036"/>
                    <a:pt x="1813" y="1821"/>
                  </a:cubicBezTo>
                  <a:cubicBezTo>
                    <a:pt x="2488" y="1146"/>
                    <a:pt x="2017" y="0"/>
                    <a:pt x="106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42"/>
            <p:cNvSpPr/>
            <p:nvPr/>
          </p:nvSpPr>
          <p:spPr>
            <a:xfrm>
              <a:off x="4275600" y="2333125"/>
              <a:ext cx="62225" cy="53450"/>
            </a:xfrm>
            <a:custGeom>
              <a:rect b="b" l="l" r="r" t="t"/>
              <a:pathLst>
                <a:path extrusionOk="0" h="2138" w="2489">
                  <a:moveTo>
                    <a:pt x="1066" y="1"/>
                  </a:moveTo>
                  <a:cubicBezTo>
                    <a:pt x="472" y="1"/>
                    <a:pt x="1" y="480"/>
                    <a:pt x="1" y="1066"/>
                  </a:cubicBezTo>
                  <a:cubicBezTo>
                    <a:pt x="1" y="1709"/>
                    <a:pt x="526" y="2137"/>
                    <a:pt x="1072" y="2137"/>
                  </a:cubicBezTo>
                  <a:cubicBezTo>
                    <a:pt x="1333" y="2137"/>
                    <a:pt x="1598" y="2040"/>
                    <a:pt x="1813" y="1822"/>
                  </a:cubicBezTo>
                  <a:cubicBezTo>
                    <a:pt x="2488" y="1147"/>
                    <a:pt x="2017" y="1"/>
                    <a:pt x="1066"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42"/>
            <p:cNvSpPr/>
            <p:nvPr/>
          </p:nvSpPr>
          <p:spPr>
            <a:xfrm>
              <a:off x="4275600" y="2256925"/>
              <a:ext cx="62350" cy="53425"/>
            </a:xfrm>
            <a:custGeom>
              <a:rect b="b" l="l" r="r" t="t"/>
              <a:pathLst>
                <a:path extrusionOk="0" h="2137" w="2494">
                  <a:moveTo>
                    <a:pt x="1076" y="0"/>
                  </a:moveTo>
                  <a:cubicBezTo>
                    <a:pt x="1072" y="0"/>
                    <a:pt x="1069" y="0"/>
                    <a:pt x="1066" y="0"/>
                  </a:cubicBezTo>
                  <a:cubicBezTo>
                    <a:pt x="472" y="0"/>
                    <a:pt x="1" y="480"/>
                    <a:pt x="1" y="1065"/>
                  </a:cubicBezTo>
                  <a:cubicBezTo>
                    <a:pt x="1" y="1709"/>
                    <a:pt x="526" y="2137"/>
                    <a:pt x="1074" y="2137"/>
                  </a:cubicBezTo>
                  <a:cubicBezTo>
                    <a:pt x="1336" y="2137"/>
                    <a:pt x="1604" y="2039"/>
                    <a:pt x="1822" y="1821"/>
                  </a:cubicBezTo>
                  <a:cubicBezTo>
                    <a:pt x="2494" y="1149"/>
                    <a:pt x="2020"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42"/>
            <p:cNvSpPr/>
            <p:nvPr/>
          </p:nvSpPr>
          <p:spPr>
            <a:xfrm>
              <a:off x="4199400" y="2485550"/>
              <a:ext cx="62200" cy="53300"/>
            </a:xfrm>
            <a:custGeom>
              <a:rect b="b" l="l" r="r" t="t"/>
              <a:pathLst>
                <a:path extrusionOk="0" h="2132" w="2488">
                  <a:moveTo>
                    <a:pt x="1065" y="1"/>
                  </a:moveTo>
                  <a:cubicBezTo>
                    <a:pt x="480" y="1"/>
                    <a:pt x="0" y="472"/>
                    <a:pt x="0" y="1066"/>
                  </a:cubicBezTo>
                  <a:cubicBezTo>
                    <a:pt x="0" y="1708"/>
                    <a:pt x="522" y="2131"/>
                    <a:pt x="1069" y="2131"/>
                  </a:cubicBezTo>
                  <a:cubicBezTo>
                    <a:pt x="1333" y="2131"/>
                    <a:pt x="1602" y="2033"/>
                    <a:pt x="1821" y="1814"/>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42"/>
            <p:cNvSpPr/>
            <p:nvPr/>
          </p:nvSpPr>
          <p:spPr>
            <a:xfrm>
              <a:off x="4199400" y="2333125"/>
              <a:ext cx="62200" cy="53450"/>
            </a:xfrm>
            <a:custGeom>
              <a:rect b="b" l="l" r="r" t="t"/>
              <a:pathLst>
                <a:path extrusionOk="0" h="2138" w="2488">
                  <a:moveTo>
                    <a:pt x="1065" y="1"/>
                  </a:moveTo>
                  <a:cubicBezTo>
                    <a:pt x="480" y="1"/>
                    <a:pt x="0" y="480"/>
                    <a:pt x="0" y="1066"/>
                  </a:cubicBezTo>
                  <a:cubicBezTo>
                    <a:pt x="0" y="1709"/>
                    <a:pt x="525" y="2137"/>
                    <a:pt x="1074" y="2137"/>
                  </a:cubicBezTo>
                  <a:cubicBezTo>
                    <a:pt x="1336" y="2137"/>
                    <a:pt x="1603" y="2040"/>
                    <a:pt x="1821" y="1822"/>
                  </a:cubicBezTo>
                  <a:cubicBezTo>
                    <a:pt x="2488" y="1147"/>
                    <a:pt x="2016"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42"/>
            <p:cNvSpPr/>
            <p:nvPr/>
          </p:nvSpPr>
          <p:spPr>
            <a:xfrm>
              <a:off x="4199400" y="2256925"/>
              <a:ext cx="62350" cy="53425"/>
            </a:xfrm>
            <a:custGeom>
              <a:rect b="b" l="l" r="r" t="t"/>
              <a:pathLst>
                <a:path extrusionOk="0" h="2137" w="2494">
                  <a:moveTo>
                    <a:pt x="1075" y="0"/>
                  </a:moveTo>
                  <a:cubicBezTo>
                    <a:pt x="1072" y="0"/>
                    <a:pt x="1068" y="0"/>
                    <a:pt x="1065" y="0"/>
                  </a:cubicBezTo>
                  <a:cubicBezTo>
                    <a:pt x="480" y="0"/>
                    <a:pt x="0" y="480"/>
                    <a:pt x="0" y="1065"/>
                  </a:cubicBezTo>
                  <a:cubicBezTo>
                    <a:pt x="0" y="1709"/>
                    <a:pt x="529" y="2137"/>
                    <a:pt x="1080" y="2137"/>
                  </a:cubicBezTo>
                  <a:cubicBezTo>
                    <a:pt x="1343" y="2137"/>
                    <a:pt x="1611" y="2039"/>
                    <a:pt x="1829" y="1821"/>
                  </a:cubicBezTo>
                  <a:cubicBezTo>
                    <a:pt x="2493" y="1149"/>
                    <a:pt x="2019" y="0"/>
                    <a:pt x="1075"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42"/>
            <p:cNvSpPr/>
            <p:nvPr/>
          </p:nvSpPr>
          <p:spPr>
            <a:xfrm>
              <a:off x="4123175" y="2333125"/>
              <a:ext cx="62425" cy="53450"/>
            </a:xfrm>
            <a:custGeom>
              <a:rect b="b" l="l" r="r" t="t"/>
              <a:pathLst>
                <a:path extrusionOk="0" h="2138" w="2497">
                  <a:moveTo>
                    <a:pt x="1065" y="1"/>
                  </a:moveTo>
                  <a:cubicBezTo>
                    <a:pt x="480" y="1"/>
                    <a:pt x="0" y="480"/>
                    <a:pt x="0" y="1066"/>
                  </a:cubicBezTo>
                  <a:cubicBezTo>
                    <a:pt x="0" y="1709"/>
                    <a:pt x="526" y="2137"/>
                    <a:pt x="1074" y="2137"/>
                  </a:cubicBezTo>
                  <a:cubicBezTo>
                    <a:pt x="1336" y="2137"/>
                    <a:pt x="1603" y="2040"/>
                    <a:pt x="1821" y="1822"/>
                  </a:cubicBezTo>
                  <a:cubicBezTo>
                    <a:pt x="2496" y="1147"/>
                    <a:pt x="2017" y="1"/>
                    <a:pt x="1065"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42"/>
            <p:cNvSpPr/>
            <p:nvPr/>
          </p:nvSpPr>
          <p:spPr>
            <a:xfrm>
              <a:off x="4123175" y="2256925"/>
              <a:ext cx="62350" cy="53425"/>
            </a:xfrm>
            <a:custGeom>
              <a:rect b="b" l="l" r="r" t="t"/>
              <a:pathLst>
                <a:path extrusionOk="0" h="2137" w="2494">
                  <a:moveTo>
                    <a:pt x="1076" y="0"/>
                  </a:moveTo>
                  <a:cubicBezTo>
                    <a:pt x="1072" y="0"/>
                    <a:pt x="1069" y="0"/>
                    <a:pt x="1065" y="0"/>
                  </a:cubicBezTo>
                  <a:cubicBezTo>
                    <a:pt x="480" y="0"/>
                    <a:pt x="0" y="480"/>
                    <a:pt x="0" y="1065"/>
                  </a:cubicBezTo>
                  <a:cubicBezTo>
                    <a:pt x="0" y="1709"/>
                    <a:pt x="529" y="2137"/>
                    <a:pt x="1080" y="2137"/>
                  </a:cubicBezTo>
                  <a:cubicBezTo>
                    <a:pt x="1343" y="2137"/>
                    <a:pt x="1612" y="2039"/>
                    <a:pt x="1830" y="1821"/>
                  </a:cubicBezTo>
                  <a:cubicBezTo>
                    <a:pt x="2494" y="1149"/>
                    <a:pt x="2028" y="0"/>
                    <a:pt x="1076" y="0"/>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99" name="Google Shape;1799;p42"/>
          <p:cNvPicPr preferRelativeResize="0"/>
          <p:nvPr/>
        </p:nvPicPr>
        <p:blipFill rotWithShape="1">
          <a:blip r:embed="rId2">
            <a:alphaModFix/>
          </a:blip>
          <a:srcRect b="0" l="0" r="0" t="0"/>
          <a:stretch/>
        </p:blipFill>
        <p:spPr>
          <a:xfrm>
            <a:off x="100313" y="4414223"/>
            <a:ext cx="3030973" cy="6200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16"/>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Arial"/>
              <a:buNone/>
              <a:defRPr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dk1"/>
              </a:buClr>
              <a:buSzPts val="2100"/>
              <a:buFont typeface="Arial"/>
              <a:buChar char="•"/>
              <a:defRPr>
                <a:latin typeface="Arial"/>
                <a:ea typeface="Arial"/>
                <a:cs typeface="Arial"/>
                <a:sym typeface="Arial"/>
              </a:defRPr>
            </a:lvl1pPr>
            <a:lvl2pPr indent="-342900" lvl="1" marL="9144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2pPr>
            <a:lvl3pPr indent="-323850" lvl="2" marL="1371600" algn="l">
              <a:lnSpc>
                <a:spcPct val="90000"/>
              </a:lnSpc>
              <a:spcBef>
                <a:spcPts val="400"/>
              </a:spcBef>
              <a:spcAft>
                <a:spcPts val="0"/>
              </a:spcAft>
              <a:buClr>
                <a:schemeClr val="dk1"/>
              </a:buClr>
              <a:buSzPts val="1500"/>
              <a:buFont typeface="Arial"/>
              <a:buChar char="•"/>
              <a:defRPr>
                <a:latin typeface="Arial"/>
                <a:ea typeface="Arial"/>
                <a:cs typeface="Arial"/>
                <a:sym typeface="Arial"/>
              </a:defRPr>
            </a:lvl3pPr>
            <a:lvl4pPr indent="-317500" lvl="3" marL="1828800" algn="l">
              <a:lnSpc>
                <a:spcPct val="90000"/>
              </a:lnSpc>
              <a:spcBef>
                <a:spcPts val="400"/>
              </a:spcBef>
              <a:spcAft>
                <a:spcPts val="0"/>
              </a:spcAft>
              <a:buClr>
                <a:schemeClr val="dk1"/>
              </a:buClr>
              <a:buSzPts val="1400"/>
              <a:buFont typeface="Arial"/>
              <a:buChar char="•"/>
              <a:defRPr>
                <a:latin typeface="Arial"/>
                <a:ea typeface="Arial"/>
                <a:cs typeface="Arial"/>
                <a:sym typeface="Arial"/>
              </a:defRPr>
            </a:lvl4pPr>
            <a:lvl5pPr indent="-317500" lvl="4" marL="2286000" algn="l">
              <a:lnSpc>
                <a:spcPct val="90000"/>
              </a:lnSpc>
              <a:spcBef>
                <a:spcPts val="400"/>
              </a:spcBef>
              <a:spcAft>
                <a:spcPts val="0"/>
              </a:spcAft>
              <a:buClr>
                <a:schemeClr val="dk1"/>
              </a:buClr>
              <a:buSzPts val="1400"/>
              <a:buFont typeface="Arial"/>
              <a:buChar char="•"/>
              <a:defRPr>
                <a:latin typeface="Arial"/>
                <a:ea typeface="Arial"/>
                <a:cs typeface="Arial"/>
                <a:sym typeface="Arial"/>
              </a:defRPr>
            </a:lvl5pPr>
            <a:lvl6pPr indent="-342900" lvl="5" marL="27432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6pPr>
            <a:lvl7pPr indent="-342900" lvl="6" marL="32004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7pPr>
            <a:lvl8pPr indent="-342900" lvl="7" marL="36576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8pPr>
            <a:lvl9pPr indent="-342900" lvl="8" marL="41148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9pPr>
          </a:lstStyle>
          <a:p/>
        </p:txBody>
      </p:sp>
      <p:pic>
        <p:nvPicPr>
          <p:cNvPr id="30" name="Google Shape;30;p16"/>
          <p:cNvPicPr preferRelativeResize="0"/>
          <p:nvPr/>
        </p:nvPicPr>
        <p:blipFill rotWithShape="1">
          <a:blip r:embed="rId2">
            <a:alphaModFix/>
          </a:blip>
          <a:srcRect b="0" l="0" r="0" t="0"/>
          <a:stretch/>
        </p:blipFill>
        <p:spPr>
          <a:xfrm>
            <a:off x="7884368" y="303498"/>
            <a:ext cx="744809" cy="744809"/>
          </a:xfrm>
          <a:prstGeom prst="rect">
            <a:avLst/>
          </a:prstGeom>
          <a:noFill/>
          <a:ln>
            <a:noFill/>
          </a:ln>
        </p:spPr>
      </p:pic>
      <p:sp>
        <p:nvSpPr>
          <p:cNvPr id="31" name="Google Shape;31;p16"/>
          <p:cNvSpPr/>
          <p:nvPr/>
        </p:nvSpPr>
        <p:spPr>
          <a:xfrm>
            <a:off x="683598" y="998137"/>
            <a:ext cx="5699700" cy="50100"/>
          </a:xfrm>
          <a:prstGeom prst="rect">
            <a:avLst/>
          </a:prstGeom>
          <a:solidFill>
            <a:srgbClr val="08498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800" name="Shape 1800"/>
        <p:cNvGrpSpPr/>
        <p:nvPr/>
      </p:nvGrpSpPr>
      <p:grpSpPr>
        <a:xfrm>
          <a:off x="0" y="0"/>
          <a:ext cx="0" cy="0"/>
          <a:chOff x="0" y="0"/>
          <a:chExt cx="0" cy="0"/>
        </a:xfrm>
      </p:grpSpPr>
      <p:sp>
        <p:nvSpPr>
          <p:cNvPr id="1801" name="Google Shape;1801;p43"/>
          <p:cNvSpPr/>
          <p:nvPr/>
        </p:nvSpPr>
        <p:spPr>
          <a:xfrm>
            <a:off x="10575" y="4303400"/>
            <a:ext cx="9133500" cy="840000"/>
          </a:xfrm>
          <a:prstGeom prst="rect">
            <a:avLst/>
          </a:prstGeom>
          <a:solidFill>
            <a:schemeClr val="accent1"/>
          </a:solidFill>
          <a:ln cap="flat" cmpd="sng" w="9525">
            <a:solidFill>
              <a:srgbClr val="41B6E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43"/>
          <p:cNvSpPr txBox="1"/>
          <p:nvPr>
            <p:ph idx="1" type="subTitle"/>
          </p:nvPr>
        </p:nvSpPr>
        <p:spPr>
          <a:xfrm>
            <a:off x="720000" y="2409871"/>
            <a:ext cx="3315900" cy="572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800"/>
              </a:spcBef>
              <a:spcAft>
                <a:spcPts val="0"/>
              </a:spcAft>
              <a:buClr>
                <a:schemeClr val="dk2"/>
              </a:buClr>
              <a:buSzPts val="2400"/>
              <a:buNone/>
              <a:defRPr b="1" sz="2400">
                <a:solidFill>
                  <a:schemeClr val="dk2"/>
                </a:solidFill>
              </a:defRPr>
            </a:lvl1pPr>
            <a:lvl2pPr lvl="1"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803" name="Google Shape;1803;p43"/>
          <p:cNvSpPr txBox="1"/>
          <p:nvPr>
            <p:ph idx="2" type="subTitle"/>
          </p:nvPr>
        </p:nvSpPr>
        <p:spPr>
          <a:xfrm>
            <a:off x="4374850" y="2409871"/>
            <a:ext cx="3315900" cy="5727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800"/>
              </a:spcBef>
              <a:spcAft>
                <a:spcPts val="0"/>
              </a:spcAft>
              <a:buClr>
                <a:schemeClr val="dk2"/>
              </a:buClr>
              <a:buSzPts val="2400"/>
              <a:buNone/>
              <a:defRPr b="1" sz="2400">
                <a:solidFill>
                  <a:schemeClr val="dk2"/>
                </a:solidFill>
              </a:defRPr>
            </a:lvl1pPr>
            <a:lvl2pPr lvl="1"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40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804" name="Google Shape;1804;p43"/>
          <p:cNvSpPr txBox="1"/>
          <p:nvPr>
            <p:ph idx="3" type="subTitle"/>
          </p:nvPr>
        </p:nvSpPr>
        <p:spPr>
          <a:xfrm>
            <a:off x="720000" y="2883196"/>
            <a:ext cx="3315900" cy="840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800"/>
              </a:spcBef>
              <a:spcAft>
                <a:spcPts val="0"/>
              </a:spcAft>
              <a:buClr>
                <a:schemeClr val="accent3"/>
              </a:buClr>
              <a:buSzPts val="2100"/>
              <a:buNone/>
              <a:defRPr>
                <a:solidFill>
                  <a:schemeClr val="accent3"/>
                </a:solidFill>
              </a:defRPr>
            </a:lvl1pPr>
            <a:lvl2pPr lvl="1" algn="ctr">
              <a:lnSpc>
                <a:spcPct val="100000"/>
              </a:lnSpc>
              <a:spcBef>
                <a:spcPts val="400"/>
              </a:spcBef>
              <a:spcAft>
                <a:spcPts val="0"/>
              </a:spcAft>
              <a:buSzPts val="1800"/>
              <a:buNone/>
              <a:defRPr/>
            </a:lvl2pPr>
            <a:lvl3pPr lvl="2" algn="ctr">
              <a:lnSpc>
                <a:spcPct val="100000"/>
              </a:lnSpc>
              <a:spcBef>
                <a:spcPts val="400"/>
              </a:spcBef>
              <a:spcAft>
                <a:spcPts val="0"/>
              </a:spcAft>
              <a:buSzPts val="1500"/>
              <a:buNone/>
              <a:defRPr/>
            </a:lvl3pPr>
            <a:lvl4pPr lvl="3" algn="ctr">
              <a:lnSpc>
                <a:spcPct val="100000"/>
              </a:lnSpc>
              <a:spcBef>
                <a:spcPts val="400"/>
              </a:spcBef>
              <a:spcAft>
                <a:spcPts val="0"/>
              </a:spcAft>
              <a:buSzPts val="1400"/>
              <a:buNone/>
              <a:defRPr/>
            </a:lvl4pPr>
            <a:lvl5pPr lvl="4" algn="ctr">
              <a:lnSpc>
                <a:spcPct val="100000"/>
              </a:lnSpc>
              <a:spcBef>
                <a:spcPts val="400"/>
              </a:spcBef>
              <a:spcAft>
                <a:spcPts val="0"/>
              </a:spcAft>
              <a:buSzPts val="1400"/>
              <a:buNone/>
              <a:defRPr/>
            </a:lvl5pPr>
            <a:lvl6pPr lvl="5" algn="ctr">
              <a:lnSpc>
                <a:spcPct val="100000"/>
              </a:lnSpc>
              <a:spcBef>
                <a:spcPts val="400"/>
              </a:spcBef>
              <a:spcAft>
                <a:spcPts val="0"/>
              </a:spcAft>
              <a:buSzPts val="1400"/>
              <a:buNone/>
              <a:defRPr/>
            </a:lvl6pPr>
            <a:lvl7pPr lvl="6" algn="ctr">
              <a:lnSpc>
                <a:spcPct val="100000"/>
              </a:lnSpc>
              <a:spcBef>
                <a:spcPts val="400"/>
              </a:spcBef>
              <a:spcAft>
                <a:spcPts val="0"/>
              </a:spcAft>
              <a:buSzPts val="1400"/>
              <a:buNone/>
              <a:defRPr/>
            </a:lvl7pPr>
            <a:lvl8pPr lvl="7" algn="ctr">
              <a:lnSpc>
                <a:spcPct val="100000"/>
              </a:lnSpc>
              <a:spcBef>
                <a:spcPts val="400"/>
              </a:spcBef>
              <a:spcAft>
                <a:spcPts val="0"/>
              </a:spcAft>
              <a:buSzPts val="1400"/>
              <a:buNone/>
              <a:defRPr/>
            </a:lvl8pPr>
            <a:lvl9pPr lvl="8" algn="ctr">
              <a:lnSpc>
                <a:spcPct val="100000"/>
              </a:lnSpc>
              <a:spcBef>
                <a:spcPts val="400"/>
              </a:spcBef>
              <a:spcAft>
                <a:spcPts val="0"/>
              </a:spcAft>
              <a:buSzPts val="1400"/>
              <a:buNone/>
              <a:defRPr/>
            </a:lvl9pPr>
          </a:lstStyle>
          <a:p/>
        </p:txBody>
      </p:sp>
      <p:sp>
        <p:nvSpPr>
          <p:cNvPr id="1805" name="Google Shape;1805;p43"/>
          <p:cNvSpPr txBox="1"/>
          <p:nvPr>
            <p:ph idx="4" type="subTitle"/>
          </p:nvPr>
        </p:nvSpPr>
        <p:spPr>
          <a:xfrm>
            <a:off x="4374850" y="2883196"/>
            <a:ext cx="3315900" cy="8400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800"/>
              </a:spcBef>
              <a:spcAft>
                <a:spcPts val="0"/>
              </a:spcAft>
              <a:buClr>
                <a:schemeClr val="accent3"/>
              </a:buClr>
              <a:buSzPts val="2100"/>
              <a:buNone/>
              <a:defRPr>
                <a:solidFill>
                  <a:schemeClr val="accent3"/>
                </a:solidFill>
              </a:defRPr>
            </a:lvl1pPr>
            <a:lvl2pPr lvl="1" algn="ctr">
              <a:lnSpc>
                <a:spcPct val="100000"/>
              </a:lnSpc>
              <a:spcBef>
                <a:spcPts val="400"/>
              </a:spcBef>
              <a:spcAft>
                <a:spcPts val="0"/>
              </a:spcAft>
              <a:buSzPts val="1800"/>
              <a:buNone/>
              <a:defRPr/>
            </a:lvl2pPr>
            <a:lvl3pPr lvl="2" algn="ctr">
              <a:lnSpc>
                <a:spcPct val="100000"/>
              </a:lnSpc>
              <a:spcBef>
                <a:spcPts val="400"/>
              </a:spcBef>
              <a:spcAft>
                <a:spcPts val="0"/>
              </a:spcAft>
              <a:buSzPts val="1500"/>
              <a:buNone/>
              <a:defRPr/>
            </a:lvl3pPr>
            <a:lvl4pPr lvl="3" algn="ctr">
              <a:lnSpc>
                <a:spcPct val="100000"/>
              </a:lnSpc>
              <a:spcBef>
                <a:spcPts val="400"/>
              </a:spcBef>
              <a:spcAft>
                <a:spcPts val="0"/>
              </a:spcAft>
              <a:buSzPts val="1400"/>
              <a:buNone/>
              <a:defRPr/>
            </a:lvl4pPr>
            <a:lvl5pPr lvl="4" algn="ctr">
              <a:lnSpc>
                <a:spcPct val="100000"/>
              </a:lnSpc>
              <a:spcBef>
                <a:spcPts val="400"/>
              </a:spcBef>
              <a:spcAft>
                <a:spcPts val="0"/>
              </a:spcAft>
              <a:buSzPts val="1400"/>
              <a:buNone/>
              <a:defRPr/>
            </a:lvl5pPr>
            <a:lvl6pPr lvl="5" algn="ctr">
              <a:lnSpc>
                <a:spcPct val="100000"/>
              </a:lnSpc>
              <a:spcBef>
                <a:spcPts val="400"/>
              </a:spcBef>
              <a:spcAft>
                <a:spcPts val="0"/>
              </a:spcAft>
              <a:buSzPts val="1400"/>
              <a:buNone/>
              <a:defRPr/>
            </a:lvl6pPr>
            <a:lvl7pPr lvl="6" algn="ctr">
              <a:lnSpc>
                <a:spcPct val="100000"/>
              </a:lnSpc>
              <a:spcBef>
                <a:spcPts val="400"/>
              </a:spcBef>
              <a:spcAft>
                <a:spcPts val="0"/>
              </a:spcAft>
              <a:buSzPts val="1400"/>
              <a:buNone/>
              <a:defRPr/>
            </a:lvl7pPr>
            <a:lvl8pPr lvl="7" algn="ctr">
              <a:lnSpc>
                <a:spcPct val="100000"/>
              </a:lnSpc>
              <a:spcBef>
                <a:spcPts val="400"/>
              </a:spcBef>
              <a:spcAft>
                <a:spcPts val="0"/>
              </a:spcAft>
              <a:buSzPts val="1400"/>
              <a:buNone/>
              <a:defRPr/>
            </a:lvl8pPr>
            <a:lvl9pPr lvl="8" algn="ctr">
              <a:lnSpc>
                <a:spcPct val="100000"/>
              </a:lnSpc>
              <a:spcBef>
                <a:spcPts val="400"/>
              </a:spcBef>
              <a:spcAft>
                <a:spcPts val="0"/>
              </a:spcAft>
              <a:buSzPts val="1400"/>
              <a:buNone/>
              <a:defRPr/>
            </a:lvl9pPr>
          </a:lstStyle>
          <a:p/>
        </p:txBody>
      </p:sp>
      <p:sp>
        <p:nvSpPr>
          <p:cNvPr id="1806" name="Google Shape;1806;p43"/>
          <p:cNvSpPr txBox="1"/>
          <p:nvPr>
            <p:ph type="title"/>
          </p:nvPr>
        </p:nvSpPr>
        <p:spPr>
          <a:xfrm>
            <a:off x="720000" y="445025"/>
            <a:ext cx="7704000" cy="572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accent1"/>
              </a:buClr>
              <a:buSzPts val="3000"/>
              <a:buNone/>
              <a:defRPr>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807" name="Google Shape;1807;p43"/>
          <p:cNvPicPr preferRelativeResize="0"/>
          <p:nvPr/>
        </p:nvPicPr>
        <p:blipFill rotWithShape="1">
          <a:blip r:embed="rId2">
            <a:alphaModFix/>
          </a:blip>
          <a:srcRect b="0" l="0" r="0" t="0"/>
          <a:stretch/>
        </p:blipFill>
        <p:spPr>
          <a:xfrm>
            <a:off x="7884368" y="303498"/>
            <a:ext cx="744809" cy="74480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1">
    <p:spTree>
      <p:nvGrpSpPr>
        <p:cNvPr id="1808" name="Shape 1808"/>
        <p:cNvGrpSpPr/>
        <p:nvPr/>
      </p:nvGrpSpPr>
      <p:grpSpPr>
        <a:xfrm>
          <a:off x="0" y="0"/>
          <a:ext cx="0" cy="0"/>
          <a:chOff x="0" y="0"/>
          <a:chExt cx="0" cy="0"/>
        </a:xfrm>
      </p:grpSpPr>
      <p:sp>
        <p:nvSpPr>
          <p:cNvPr id="1809" name="Google Shape;1809;p44"/>
          <p:cNvSpPr txBox="1"/>
          <p:nvPr/>
        </p:nvSpPr>
        <p:spPr>
          <a:xfrm>
            <a:off x="263525" y="879500"/>
            <a:ext cx="1172100" cy="1108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7F7F7F"/>
              </a:solidFill>
              <a:latin typeface="Lato Light"/>
              <a:ea typeface="Lato Light"/>
              <a:cs typeface="Lato Light"/>
              <a:sym typeface="Lato Light"/>
            </a:endParaRPr>
          </a:p>
        </p:txBody>
      </p:sp>
      <p:sp>
        <p:nvSpPr>
          <p:cNvPr id="1810" name="Google Shape;1810;p44"/>
          <p:cNvSpPr txBox="1"/>
          <p:nvPr/>
        </p:nvSpPr>
        <p:spPr>
          <a:xfrm>
            <a:off x="3158954" y="879500"/>
            <a:ext cx="1172100" cy="1108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7F7F7F"/>
              </a:solidFill>
              <a:latin typeface="Lato Light"/>
              <a:ea typeface="Lato Light"/>
              <a:cs typeface="Lato Light"/>
              <a:sym typeface="Lato Light"/>
            </a:endParaRPr>
          </a:p>
        </p:txBody>
      </p:sp>
      <p:sp>
        <p:nvSpPr>
          <p:cNvPr id="1811" name="Google Shape;1811;p44"/>
          <p:cNvSpPr txBox="1"/>
          <p:nvPr/>
        </p:nvSpPr>
        <p:spPr>
          <a:xfrm>
            <a:off x="6054382" y="879500"/>
            <a:ext cx="1172100" cy="1108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7F7F7F"/>
              </a:solidFill>
              <a:latin typeface="Lato Light"/>
              <a:ea typeface="Lato Light"/>
              <a:cs typeface="Lato Light"/>
              <a:sym typeface="Lato Light"/>
            </a:endParaRPr>
          </a:p>
        </p:txBody>
      </p:sp>
      <p:sp>
        <p:nvSpPr>
          <p:cNvPr id="1812" name="Google Shape;1812;p44"/>
          <p:cNvSpPr txBox="1"/>
          <p:nvPr>
            <p:ph idx="1" type="body"/>
          </p:nvPr>
        </p:nvSpPr>
        <p:spPr>
          <a:xfrm>
            <a:off x="1711239" y="909650"/>
            <a:ext cx="1172100" cy="10479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sz="1400">
                <a:solidFill>
                  <a:schemeClr val="dk2"/>
                </a:solidFill>
              </a:defRPr>
            </a:lvl4pPr>
            <a:lvl5pPr indent="-317500" lvl="4" marL="2286000" algn="l">
              <a:lnSpc>
                <a:spcPct val="90000"/>
              </a:lnSpc>
              <a:spcBef>
                <a:spcPts val="400"/>
              </a:spcBef>
              <a:spcAft>
                <a:spcPts val="0"/>
              </a:spcAft>
              <a:buClr>
                <a:schemeClr val="dk2"/>
              </a:buClr>
              <a:buSzPts val="1400"/>
              <a:buChar char="•"/>
              <a:defRPr sz="1400">
                <a:solidFill>
                  <a:schemeClr val="dk2"/>
                </a:solidFill>
              </a:defRPr>
            </a:lvl5pPr>
            <a:lvl6pPr indent="-317500" lvl="5" marL="2743200" algn="l">
              <a:lnSpc>
                <a:spcPct val="90000"/>
              </a:lnSpc>
              <a:spcBef>
                <a:spcPts val="400"/>
              </a:spcBef>
              <a:spcAft>
                <a:spcPts val="0"/>
              </a:spcAft>
              <a:buClr>
                <a:schemeClr val="dk2"/>
              </a:buClr>
              <a:buSzPts val="1400"/>
              <a:buChar char="•"/>
              <a:defRPr sz="1400">
                <a:solidFill>
                  <a:schemeClr val="dk2"/>
                </a:solidFill>
              </a:defRPr>
            </a:lvl6pPr>
            <a:lvl7pPr indent="-317500" lvl="6" marL="3200400" algn="l">
              <a:lnSpc>
                <a:spcPct val="90000"/>
              </a:lnSpc>
              <a:spcBef>
                <a:spcPts val="400"/>
              </a:spcBef>
              <a:spcAft>
                <a:spcPts val="0"/>
              </a:spcAft>
              <a:buClr>
                <a:schemeClr val="dk2"/>
              </a:buClr>
              <a:buSzPts val="1400"/>
              <a:buChar char="•"/>
              <a:defRPr sz="1400">
                <a:solidFill>
                  <a:schemeClr val="dk2"/>
                </a:solidFill>
              </a:defRPr>
            </a:lvl7pPr>
            <a:lvl8pPr indent="-317500" lvl="7" marL="3657600" algn="l">
              <a:lnSpc>
                <a:spcPct val="90000"/>
              </a:lnSpc>
              <a:spcBef>
                <a:spcPts val="400"/>
              </a:spcBef>
              <a:spcAft>
                <a:spcPts val="0"/>
              </a:spcAft>
              <a:buClr>
                <a:schemeClr val="dk2"/>
              </a:buClr>
              <a:buSzPts val="1400"/>
              <a:buChar char="•"/>
              <a:defRPr sz="1400">
                <a:solidFill>
                  <a:schemeClr val="dk2"/>
                </a:solidFill>
              </a:defRPr>
            </a:lvl8pPr>
            <a:lvl9pPr indent="-317500" lvl="8" marL="4114800" algn="l">
              <a:lnSpc>
                <a:spcPct val="90000"/>
              </a:lnSpc>
              <a:spcBef>
                <a:spcPts val="400"/>
              </a:spcBef>
              <a:spcAft>
                <a:spcPts val="0"/>
              </a:spcAft>
              <a:buClr>
                <a:schemeClr val="dk2"/>
              </a:buClr>
              <a:buSzPts val="1400"/>
              <a:buChar char="•"/>
              <a:defRPr sz="1400">
                <a:solidFill>
                  <a:schemeClr val="dk2"/>
                </a:solidFill>
              </a:defRPr>
            </a:lvl9pPr>
          </a:lstStyle>
          <a:p/>
        </p:txBody>
      </p:sp>
      <p:sp>
        <p:nvSpPr>
          <p:cNvPr id="1813" name="Google Shape;1813;p44"/>
          <p:cNvSpPr txBox="1"/>
          <p:nvPr>
            <p:ph idx="2" type="body"/>
          </p:nvPr>
        </p:nvSpPr>
        <p:spPr>
          <a:xfrm>
            <a:off x="4606668" y="909650"/>
            <a:ext cx="1172100" cy="10479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sz="1400">
                <a:solidFill>
                  <a:schemeClr val="dk2"/>
                </a:solidFill>
              </a:defRPr>
            </a:lvl4pPr>
            <a:lvl5pPr indent="-317500" lvl="4" marL="2286000" algn="l">
              <a:lnSpc>
                <a:spcPct val="90000"/>
              </a:lnSpc>
              <a:spcBef>
                <a:spcPts val="400"/>
              </a:spcBef>
              <a:spcAft>
                <a:spcPts val="0"/>
              </a:spcAft>
              <a:buClr>
                <a:schemeClr val="dk2"/>
              </a:buClr>
              <a:buSzPts val="1400"/>
              <a:buChar char="•"/>
              <a:defRPr sz="1400">
                <a:solidFill>
                  <a:schemeClr val="dk2"/>
                </a:solidFill>
              </a:defRPr>
            </a:lvl5pPr>
            <a:lvl6pPr indent="-317500" lvl="5" marL="2743200" algn="l">
              <a:lnSpc>
                <a:spcPct val="90000"/>
              </a:lnSpc>
              <a:spcBef>
                <a:spcPts val="400"/>
              </a:spcBef>
              <a:spcAft>
                <a:spcPts val="0"/>
              </a:spcAft>
              <a:buClr>
                <a:schemeClr val="dk2"/>
              </a:buClr>
              <a:buSzPts val="1400"/>
              <a:buChar char="•"/>
              <a:defRPr sz="1400">
                <a:solidFill>
                  <a:schemeClr val="dk2"/>
                </a:solidFill>
              </a:defRPr>
            </a:lvl6pPr>
            <a:lvl7pPr indent="-317500" lvl="6" marL="3200400" algn="l">
              <a:lnSpc>
                <a:spcPct val="90000"/>
              </a:lnSpc>
              <a:spcBef>
                <a:spcPts val="400"/>
              </a:spcBef>
              <a:spcAft>
                <a:spcPts val="0"/>
              </a:spcAft>
              <a:buClr>
                <a:schemeClr val="dk2"/>
              </a:buClr>
              <a:buSzPts val="1400"/>
              <a:buChar char="•"/>
              <a:defRPr sz="1400">
                <a:solidFill>
                  <a:schemeClr val="dk2"/>
                </a:solidFill>
              </a:defRPr>
            </a:lvl7pPr>
            <a:lvl8pPr indent="-317500" lvl="7" marL="3657600" algn="l">
              <a:lnSpc>
                <a:spcPct val="90000"/>
              </a:lnSpc>
              <a:spcBef>
                <a:spcPts val="400"/>
              </a:spcBef>
              <a:spcAft>
                <a:spcPts val="0"/>
              </a:spcAft>
              <a:buClr>
                <a:schemeClr val="dk2"/>
              </a:buClr>
              <a:buSzPts val="1400"/>
              <a:buChar char="•"/>
              <a:defRPr sz="1400">
                <a:solidFill>
                  <a:schemeClr val="dk2"/>
                </a:solidFill>
              </a:defRPr>
            </a:lvl8pPr>
            <a:lvl9pPr indent="-317500" lvl="8" marL="4114800" algn="l">
              <a:lnSpc>
                <a:spcPct val="90000"/>
              </a:lnSpc>
              <a:spcBef>
                <a:spcPts val="400"/>
              </a:spcBef>
              <a:spcAft>
                <a:spcPts val="0"/>
              </a:spcAft>
              <a:buClr>
                <a:schemeClr val="dk2"/>
              </a:buClr>
              <a:buSzPts val="1400"/>
              <a:buChar char="•"/>
              <a:defRPr sz="1400">
                <a:solidFill>
                  <a:schemeClr val="dk2"/>
                </a:solidFill>
              </a:defRPr>
            </a:lvl9pPr>
          </a:lstStyle>
          <a:p/>
        </p:txBody>
      </p:sp>
      <p:sp>
        <p:nvSpPr>
          <p:cNvPr id="1814" name="Google Shape;1814;p44"/>
          <p:cNvSpPr txBox="1"/>
          <p:nvPr>
            <p:ph idx="3" type="body"/>
          </p:nvPr>
        </p:nvSpPr>
        <p:spPr>
          <a:xfrm>
            <a:off x="7502096" y="909650"/>
            <a:ext cx="1172100" cy="10479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sz="1400">
                <a:solidFill>
                  <a:schemeClr val="dk2"/>
                </a:solidFill>
              </a:defRPr>
            </a:lvl4pPr>
            <a:lvl5pPr indent="-317500" lvl="4" marL="2286000" algn="l">
              <a:lnSpc>
                <a:spcPct val="90000"/>
              </a:lnSpc>
              <a:spcBef>
                <a:spcPts val="400"/>
              </a:spcBef>
              <a:spcAft>
                <a:spcPts val="0"/>
              </a:spcAft>
              <a:buClr>
                <a:schemeClr val="dk2"/>
              </a:buClr>
              <a:buSzPts val="1400"/>
              <a:buChar char="•"/>
              <a:defRPr sz="1400">
                <a:solidFill>
                  <a:schemeClr val="dk2"/>
                </a:solidFill>
              </a:defRPr>
            </a:lvl5pPr>
            <a:lvl6pPr indent="-317500" lvl="5" marL="2743200" algn="l">
              <a:lnSpc>
                <a:spcPct val="90000"/>
              </a:lnSpc>
              <a:spcBef>
                <a:spcPts val="400"/>
              </a:spcBef>
              <a:spcAft>
                <a:spcPts val="0"/>
              </a:spcAft>
              <a:buClr>
                <a:schemeClr val="dk2"/>
              </a:buClr>
              <a:buSzPts val="1400"/>
              <a:buChar char="•"/>
              <a:defRPr sz="1400">
                <a:solidFill>
                  <a:schemeClr val="dk2"/>
                </a:solidFill>
              </a:defRPr>
            </a:lvl6pPr>
            <a:lvl7pPr indent="-317500" lvl="6" marL="3200400" algn="l">
              <a:lnSpc>
                <a:spcPct val="90000"/>
              </a:lnSpc>
              <a:spcBef>
                <a:spcPts val="400"/>
              </a:spcBef>
              <a:spcAft>
                <a:spcPts val="0"/>
              </a:spcAft>
              <a:buClr>
                <a:schemeClr val="dk2"/>
              </a:buClr>
              <a:buSzPts val="1400"/>
              <a:buChar char="•"/>
              <a:defRPr sz="1400">
                <a:solidFill>
                  <a:schemeClr val="dk2"/>
                </a:solidFill>
              </a:defRPr>
            </a:lvl7pPr>
            <a:lvl8pPr indent="-317500" lvl="7" marL="3657600" algn="l">
              <a:lnSpc>
                <a:spcPct val="90000"/>
              </a:lnSpc>
              <a:spcBef>
                <a:spcPts val="400"/>
              </a:spcBef>
              <a:spcAft>
                <a:spcPts val="0"/>
              </a:spcAft>
              <a:buClr>
                <a:schemeClr val="dk2"/>
              </a:buClr>
              <a:buSzPts val="1400"/>
              <a:buChar char="•"/>
              <a:defRPr sz="1400">
                <a:solidFill>
                  <a:schemeClr val="dk2"/>
                </a:solidFill>
              </a:defRPr>
            </a:lvl8pPr>
            <a:lvl9pPr indent="-317500" lvl="8" marL="4114800" algn="l">
              <a:lnSpc>
                <a:spcPct val="90000"/>
              </a:lnSpc>
              <a:spcBef>
                <a:spcPts val="400"/>
              </a:spcBef>
              <a:spcAft>
                <a:spcPts val="0"/>
              </a:spcAft>
              <a:buClr>
                <a:schemeClr val="dk2"/>
              </a:buClr>
              <a:buSzPts val="1400"/>
              <a:buChar char="•"/>
              <a:defRPr sz="1400">
                <a:solidFill>
                  <a:schemeClr val="dk2"/>
                </a:solidFill>
              </a:defRPr>
            </a:lvl9pPr>
          </a:lstStyle>
          <a:p/>
        </p:txBody>
      </p:sp>
      <p:sp>
        <p:nvSpPr>
          <p:cNvPr id="1815" name="Google Shape;1815;p44"/>
          <p:cNvSpPr txBox="1"/>
          <p:nvPr>
            <p:ph type="title"/>
          </p:nvPr>
        </p:nvSpPr>
        <p:spPr>
          <a:xfrm>
            <a:off x="254000" y="241300"/>
            <a:ext cx="3238500" cy="3555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2500"/>
              <a:buNone/>
              <a:defRPr b="1" sz="25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6" name="Google Shape;1816;p44"/>
          <p:cNvSpPr txBox="1"/>
          <p:nvPr>
            <p:ph idx="4" type="body"/>
          </p:nvPr>
        </p:nvSpPr>
        <p:spPr>
          <a:xfrm>
            <a:off x="254000" y="2489600"/>
            <a:ext cx="2593800" cy="23496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sz="1400">
                <a:solidFill>
                  <a:schemeClr val="dk2"/>
                </a:solidFill>
              </a:defRPr>
            </a:lvl4pPr>
            <a:lvl5pPr indent="-317500" lvl="4" marL="2286000" algn="l">
              <a:lnSpc>
                <a:spcPct val="90000"/>
              </a:lnSpc>
              <a:spcBef>
                <a:spcPts val="400"/>
              </a:spcBef>
              <a:spcAft>
                <a:spcPts val="0"/>
              </a:spcAft>
              <a:buClr>
                <a:schemeClr val="dk2"/>
              </a:buClr>
              <a:buSzPts val="1400"/>
              <a:buChar char="•"/>
              <a:defRPr sz="1400">
                <a:solidFill>
                  <a:schemeClr val="dk2"/>
                </a:solidFill>
              </a:defRPr>
            </a:lvl5pPr>
            <a:lvl6pPr indent="-317500" lvl="5" marL="2743200" algn="l">
              <a:lnSpc>
                <a:spcPct val="90000"/>
              </a:lnSpc>
              <a:spcBef>
                <a:spcPts val="400"/>
              </a:spcBef>
              <a:spcAft>
                <a:spcPts val="0"/>
              </a:spcAft>
              <a:buClr>
                <a:schemeClr val="dk2"/>
              </a:buClr>
              <a:buSzPts val="1400"/>
              <a:buChar char="•"/>
              <a:defRPr sz="1400">
                <a:solidFill>
                  <a:schemeClr val="dk2"/>
                </a:solidFill>
              </a:defRPr>
            </a:lvl6pPr>
            <a:lvl7pPr indent="-317500" lvl="6" marL="3200400" algn="l">
              <a:lnSpc>
                <a:spcPct val="90000"/>
              </a:lnSpc>
              <a:spcBef>
                <a:spcPts val="400"/>
              </a:spcBef>
              <a:spcAft>
                <a:spcPts val="0"/>
              </a:spcAft>
              <a:buClr>
                <a:schemeClr val="dk2"/>
              </a:buClr>
              <a:buSzPts val="1400"/>
              <a:buChar char="•"/>
              <a:defRPr sz="1400">
                <a:solidFill>
                  <a:schemeClr val="dk2"/>
                </a:solidFill>
              </a:defRPr>
            </a:lvl7pPr>
            <a:lvl8pPr indent="-317500" lvl="7" marL="3657600" algn="l">
              <a:lnSpc>
                <a:spcPct val="90000"/>
              </a:lnSpc>
              <a:spcBef>
                <a:spcPts val="400"/>
              </a:spcBef>
              <a:spcAft>
                <a:spcPts val="0"/>
              </a:spcAft>
              <a:buClr>
                <a:schemeClr val="dk2"/>
              </a:buClr>
              <a:buSzPts val="1400"/>
              <a:buChar char="•"/>
              <a:defRPr sz="1400">
                <a:solidFill>
                  <a:schemeClr val="dk2"/>
                </a:solidFill>
              </a:defRPr>
            </a:lvl8pPr>
            <a:lvl9pPr indent="-317500" lvl="8" marL="4114800" algn="l">
              <a:lnSpc>
                <a:spcPct val="90000"/>
              </a:lnSpc>
              <a:spcBef>
                <a:spcPts val="400"/>
              </a:spcBef>
              <a:spcAft>
                <a:spcPts val="0"/>
              </a:spcAft>
              <a:buClr>
                <a:schemeClr val="dk2"/>
              </a:buClr>
              <a:buSzPts val="1400"/>
              <a:buChar char="•"/>
              <a:defRPr sz="1400">
                <a:solidFill>
                  <a:schemeClr val="dk2"/>
                </a:solidFill>
              </a:defRPr>
            </a:lvl9pPr>
          </a:lstStyle>
          <a:p/>
        </p:txBody>
      </p:sp>
      <p:sp>
        <p:nvSpPr>
          <p:cNvPr id="1817" name="Google Shape;1817;p44"/>
          <p:cNvSpPr txBox="1"/>
          <p:nvPr>
            <p:ph idx="5" type="body"/>
          </p:nvPr>
        </p:nvSpPr>
        <p:spPr>
          <a:xfrm>
            <a:off x="3264600" y="2489600"/>
            <a:ext cx="2593800" cy="23496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sz="1400">
                <a:solidFill>
                  <a:schemeClr val="dk2"/>
                </a:solidFill>
              </a:defRPr>
            </a:lvl4pPr>
            <a:lvl5pPr indent="-317500" lvl="4" marL="2286000" algn="l">
              <a:lnSpc>
                <a:spcPct val="90000"/>
              </a:lnSpc>
              <a:spcBef>
                <a:spcPts val="400"/>
              </a:spcBef>
              <a:spcAft>
                <a:spcPts val="0"/>
              </a:spcAft>
              <a:buClr>
                <a:schemeClr val="dk2"/>
              </a:buClr>
              <a:buSzPts val="1400"/>
              <a:buChar char="•"/>
              <a:defRPr sz="1400">
                <a:solidFill>
                  <a:schemeClr val="dk2"/>
                </a:solidFill>
              </a:defRPr>
            </a:lvl5pPr>
            <a:lvl6pPr indent="-317500" lvl="5" marL="2743200" algn="l">
              <a:lnSpc>
                <a:spcPct val="90000"/>
              </a:lnSpc>
              <a:spcBef>
                <a:spcPts val="400"/>
              </a:spcBef>
              <a:spcAft>
                <a:spcPts val="0"/>
              </a:spcAft>
              <a:buClr>
                <a:schemeClr val="dk2"/>
              </a:buClr>
              <a:buSzPts val="1400"/>
              <a:buChar char="•"/>
              <a:defRPr sz="1400">
                <a:solidFill>
                  <a:schemeClr val="dk2"/>
                </a:solidFill>
              </a:defRPr>
            </a:lvl6pPr>
            <a:lvl7pPr indent="-317500" lvl="6" marL="3200400" algn="l">
              <a:lnSpc>
                <a:spcPct val="90000"/>
              </a:lnSpc>
              <a:spcBef>
                <a:spcPts val="400"/>
              </a:spcBef>
              <a:spcAft>
                <a:spcPts val="0"/>
              </a:spcAft>
              <a:buClr>
                <a:schemeClr val="dk2"/>
              </a:buClr>
              <a:buSzPts val="1400"/>
              <a:buChar char="•"/>
              <a:defRPr sz="1400">
                <a:solidFill>
                  <a:schemeClr val="dk2"/>
                </a:solidFill>
              </a:defRPr>
            </a:lvl7pPr>
            <a:lvl8pPr indent="-317500" lvl="7" marL="3657600" algn="l">
              <a:lnSpc>
                <a:spcPct val="90000"/>
              </a:lnSpc>
              <a:spcBef>
                <a:spcPts val="400"/>
              </a:spcBef>
              <a:spcAft>
                <a:spcPts val="0"/>
              </a:spcAft>
              <a:buClr>
                <a:schemeClr val="dk2"/>
              </a:buClr>
              <a:buSzPts val="1400"/>
              <a:buChar char="•"/>
              <a:defRPr sz="1400">
                <a:solidFill>
                  <a:schemeClr val="dk2"/>
                </a:solidFill>
              </a:defRPr>
            </a:lvl8pPr>
            <a:lvl9pPr indent="-317500" lvl="8" marL="4114800" algn="l">
              <a:lnSpc>
                <a:spcPct val="90000"/>
              </a:lnSpc>
              <a:spcBef>
                <a:spcPts val="400"/>
              </a:spcBef>
              <a:spcAft>
                <a:spcPts val="0"/>
              </a:spcAft>
              <a:buClr>
                <a:schemeClr val="dk2"/>
              </a:buClr>
              <a:buSzPts val="1400"/>
              <a:buChar char="•"/>
              <a:defRPr sz="1400">
                <a:solidFill>
                  <a:schemeClr val="dk2"/>
                </a:solidFill>
              </a:defRPr>
            </a:lvl9pPr>
          </a:lstStyle>
          <a:p/>
        </p:txBody>
      </p:sp>
      <p:sp>
        <p:nvSpPr>
          <p:cNvPr id="1818" name="Google Shape;1818;p44"/>
          <p:cNvSpPr txBox="1"/>
          <p:nvPr>
            <p:ph idx="6" type="body"/>
          </p:nvPr>
        </p:nvSpPr>
        <p:spPr>
          <a:xfrm>
            <a:off x="6275200" y="2489600"/>
            <a:ext cx="2593800" cy="23496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sz="1400">
                <a:solidFill>
                  <a:schemeClr val="dk2"/>
                </a:solidFill>
              </a:defRPr>
            </a:lvl4pPr>
            <a:lvl5pPr indent="-317500" lvl="4" marL="2286000" algn="l">
              <a:lnSpc>
                <a:spcPct val="90000"/>
              </a:lnSpc>
              <a:spcBef>
                <a:spcPts val="400"/>
              </a:spcBef>
              <a:spcAft>
                <a:spcPts val="0"/>
              </a:spcAft>
              <a:buClr>
                <a:schemeClr val="dk2"/>
              </a:buClr>
              <a:buSzPts val="1400"/>
              <a:buChar char="•"/>
              <a:defRPr sz="1400">
                <a:solidFill>
                  <a:schemeClr val="dk2"/>
                </a:solidFill>
              </a:defRPr>
            </a:lvl5pPr>
            <a:lvl6pPr indent="-317500" lvl="5" marL="2743200" algn="l">
              <a:lnSpc>
                <a:spcPct val="90000"/>
              </a:lnSpc>
              <a:spcBef>
                <a:spcPts val="400"/>
              </a:spcBef>
              <a:spcAft>
                <a:spcPts val="0"/>
              </a:spcAft>
              <a:buClr>
                <a:schemeClr val="dk2"/>
              </a:buClr>
              <a:buSzPts val="1400"/>
              <a:buChar char="•"/>
              <a:defRPr sz="1400">
                <a:solidFill>
                  <a:schemeClr val="dk2"/>
                </a:solidFill>
              </a:defRPr>
            </a:lvl6pPr>
            <a:lvl7pPr indent="-317500" lvl="6" marL="3200400" algn="l">
              <a:lnSpc>
                <a:spcPct val="90000"/>
              </a:lnSpc>
              <a:spcBef>
                <a:spcPts val="400"/>
              </a:spcBef>
              <a:spcAft>
                <a:spcPts val="0"/>
              </a:spcAft>
              <a:buClr>
                <a:schemeClr val="dk2"/>
              </a:buClr>
              <a:buSzPts val="1400"/>
              <a:buChar char="•"/>
              <a:defRPr sz="1400">
                <a:solidFill>
                  <a:schemeClr val="dk2"/>
                </a:solidFill>
              </a:defRPr>
            </a:lvl7pPr>
            <a:lvl8pPr indent="-317500" lvl="7" marL="3657600" algn="l">
              <a:lnSpc>
                <a:spcPct val="90000"/>
              </a:lnSpc>
              <a:spcBef>
                <a:spcPts val="400"/>
              </a:spcBef>
              <a:spcAft>
                <a:spcPts val="0"/>
              </a:spcAft>
              <a:buClr>
                <a:schemeClr val="dk2"/>
              </a:buClr>
              <a:buSzPts val="1400"/>
              <a:buChar char="•"/>
              <a:defRPr sz="1400">
                <a:solidFill>
                  <a:schemeClr val="dk2"/>
                </a:solidFill>
              </a:defRPr>
            </a:lvl8pPr>
            <a:lvl9pPr indent="-317500" lvl="8" marL="4114800" algn="l">
              <a:lnSpc>
                <a:spcPct val="90000"/>
              </a:lnSpc>
              <a:spcBef>
                <a:spcPts val="400"/>
              </a:spcBef>
              <a:spcAft>
                <a:spcPts val="0"/>
              </a:spcAft>
              <a:buClr>
                <a:schemeClr val="dk2"/>
              </a:buClr>
              <a:buSzPts val="1400"/>
              <a:buChar char="•"/>
              <a:defRPr sz="1400">
                <a:solidFill>
                  <a:schemeClr val="dk2"/>
                </a:solidFill>
              </a:defRPr>
            </a:lvl9pPr>
          </a:lstStyle>
          <a:p/>
        </p:txBody>
      </p:sp>
      <p:sp>
        <p:nvSpPr>
          <p:cNvPr id="1819" name="Google Shape;1819;p44"/>
          <p:cNvSpPr txBox="1"/>
          <p:nvPr>
            <p:ph idx="7" type="body"/>
          </p:nvPr>
        </p:nvSpPr>
        <p:spPr>
          <a:xfrm>
            <a:off x="3264600" y="1002950"/>
            <a:ext cx="772800" cy="699300"/>
          </a:xfrm>
          <a:prstGeom prst="rect">
            <a:avLst/>
          </a:prstGeom>
          <a:solidFill>
            <a:schemeClr val="accen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Char char="•"/>
              <a:defRPr>
                <a:solidFill>
                  <a:schemeClr val="lt1"/>
                </a:solidFill>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292100" lvl="4" marL="2286000" algn="l">
              <a:lnSpc>
                <a:spcPct val="90000"/>
              </a:lnSpc>
              <a:spcBef>
                <a:spcPts val="400"/>
              </a:spcBef>
              <a:spcAft>
                <a:spcPts val="0"/>
              </a:spcAft>
              <a:buClr>
                <a:schemeClr val="lt1"/>
              </a:buClr>
              <a:buSzPts val="1000"/>
              <a:buChar char="•"/>
              <a:defRPr sz="1000">
                <a:solidFill>
                  <a:schemeClr val="lt1"/>
                </a:solidFill>
              </a:defRPr>
            </a:lvl5pPr>
            <a:lvl6pPr indent="-317500" lvl="5" marL="2743200" algn="l">
              <a:lnSpc>
                <a:spcPct val="90000"/>
              </a:lnSpc>
              <a:spcBef>
                <a:spcPts val="400"/>
              </a:spcBef>
              <a:spcAft>
                <a:spcPts val="0"/>
              </a:spcAft>
              <a:buClr>
                <a:schemeClr val="lt1"/>
              </a:buClr>
              <a:buSzPts val="1400"/>
              <a:buChar char="•"/>
              <a:defRPr>
                <a:solidFill>
                  <a:schemeClr val="lt1"/>
                </a:solidFill>
              </a:defRPr>
            </a:lvl6pPr>
            <a:lvl7pPr indent="-317500" lvl="6" marL="3200400" algn="l">
              <a:lnSpc>
                <a:spcPct val="90000"/>
              </a:lnSpc>
              <a:spcBef>
                <a:spcPts val="400"/>
              </a:spcBef>
              <a:spcAft>
                <a:spcPts val="0"/>
              </a:spcAft>
              <a:buClr>
                <a:schemeClr val="lt1"/>
              </a:buClr>
              <a:buSzPts val="1400"/>
              <a:buChar char="•"/>
              <a:defRPr>
                <a:solidFill>
                  <a:schemeClr val="lt1"/>
                </a:solidFill>
              </a:defRPr>
            </a:lvl7pPr>
            <a:lvl8pPr indent="-317500" lvl="7" marL="3657600" algn="l">
              <a:lnSpc>
                <a:spcPct val="90000"/>
              </a:lnSpc>
              <a:spcBef>
                <a:spcPts val="400"/>
              </a:spcBef>
              <a:spcAft>
                <a:spcPts val="0"/>
              </a:spcAft>
              <a:buClr>
                <a:schemeClr val="lt1"/>
              </a:buClr>
              <a:buSzPts val="1400"/>
              <a:buChar char="•"/>
              <a:defRPr>
                <a:solidFill>
                  <a:schemeClr val="lt1"/>
                </a:solidFill>
              </a:defRPr>
            </a:lvl8pPr>
            <a:lvl9pPr indent="-317500" lvl="8" marL="4114800" algn="l">
              <a:lnSpc>
                <a:spcPct val="90000"/>
              </a:lnSpc>
              <a:spcBef>
                <a:spcPts val="400"/>
              </a:spcBef>
              <a:spcAft>
                <a:spcPts val="0"/>
              </a:spcAft>
              <a:buClr>
                <a:schemeClr val="lt1"/>
              </a:buClr>
              <a:buSzPts val="1400"/>
              <a:buChar char="•"/>
              <a:defRPr>
                <a:solidFill>
                  <a:schemeClr val="lt1"/>
                </a:solidFill>
              </a:defRPr>
            </a:lvl9pPr>
          </a:lstStyle>
          <a:p/>
        </p:txBody>
      </p:sp>
      <p:sp>
        <p:nvSpPr>
          <p:cNvPr id="1820" name="Google Shape;1820;p44"/>
          <p:cNvSpPr txBox="1"/>
          <p:nvPr>
            <p:ph idx="8" type="body"/>
          </p:nvPr>
        </p:nvSpPr>
        <p:spPr>
          <a:xfrm>
            <a:off x="6158975" y="1002950"/>
            <a:ext cx="772800" cy="699300"/>
          </a:xfrm>
          <a:prstGeom prst="rect">
            <a:avLst/>
          </a:prstGeom>
          <a:solidFill>
            <a:schemeClr val="accen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Char char="•"/>
              <a:defRPr>
                <a:solidFill>
                  <a:schemeClr val="lt1"/>
                </a:solidFill>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292100" lvl="4" marL="2286000" algn="l">
              <a:lnSpc>
                <a:spcPct val="90000"/>
              </a:lnSpc>
              <a:spcBef>
                <a:spcPts val="400"/>
              </a:spcBef>
              <a:spcAft>
                <a:spcPts val="0"/>
              </a:spcAft>
              <a:buClr>
                <a:schemeClr val="lt1"/>
              </a:buClr>
              <a:buSzPts val="1000"/>
              <a:buChar char="•"/>
              <a:defRPr sz="1000">
                <a:solidFill>
                  <a:schemeClr val="lt1"/>
                </a:solidFill>
              </a:defRPr>
            </a:lvl5pPr>
            <a:lvl6pPr indent="-317500" lvl="5" marL="2743200" algn="l">
              <a:lnSpc>
                <a:spcPct val="90000"/>
              </a:lnSpc>
              <a:spcBef>
                <a:spcPts val="400"/>
              </a:spcBef>
              <a:spcAft>
                <a:spcPts val="0"/>
              </a:spcAft>
              <a:buClr>
                <a:schemeClr val="lt1"/>
              </a:buClr>
              <a:buSzPts val="1400"/>
              <a:buChar char="•"/>
              <a:defRPr>
                <a:solidFill>
                  <a:schemeClr val="lt1"/>
                </a:solidFill>
              </a:defRPr>
            </a:lvl6pPr>
            <a:lvl7pPr indent="-317500" lvl="6" marL="3200400" algn="l">
              <a:lnSpc>
                <a:spcPct val="90000"/>
              </a:lnSpc>
              <a:spcBef>
                <a:spcPts val="400"/>
              </a:spcBef>
              <a:spcAft>
                <a:spcPts val="0"/>
              </a:spcAft>
              <a:buClr>
                <a:schemeClr val="lt1"/>
              </a:buClr>
              <a:buSzPts val="1400"/>
              <a:buChar char="•"/>
              <a:defRPr>
                <a:solidFill>
                  <a:schemeClr val="lt1"/>
                </a:solidFill>
              </a:defRPr>
            </a:lvl7pPr>
            <a:lvl8pPr indent="-317500" lvl="7" marL="3657600" algn="l">
              <a:lnSpc>
                <a:spcPct val="90000"/>
              </a:lnSpc>
              <a:spcBef>
                <a:spcPts val="400"/>
              </a:spcBef>
              <a:spcAft>
                <a:spcPts val="0"/>
              </a:spcAft>
              <a:buClr>
                <a:schemeClr val="lt1"/>
              </a:buClr>
              <a:buSzPts val="1400"/>
              <a:buChar char="•"/>
              <a:defRPr>
                <a:solidFill>
                  <a:schemeClr val="lt1"/>
                </a:solidFill>
              </a:defRPr>
            </a:lvl8pPr>
            <a:lvl9pPr indent="-317500" lvl="8" marL="4114800" algn="l">
              <a:lnSpc>
                <a:spcPct val="90000"/>
              </a:lnSpc>
              <a:spcBef>
                <a:spcPts val="400"/>
              </a:spcBef>
              <a:spcAft>
                <a:spcPts val="0"/>
              </a:spcAft>
              <a:buClr>
                <a:schemeClr val="lt1"/>
              </a:buClr>
              <a:buSzPts val="1400"/>
              <a:buChar char="•"/>
              <a:defRPr>
                <a:solidFill>
                  <a:schemeClr val="lt1"/>
                </a:solidFill>
              </a:defRPr>
            </a:lvl9pPr>
          </a:lstStyle>
          <a:p/>
        </p:txBody>
      </p:sp>
      <p:sp>
        <p:nvSpPr>
          <p:cNvPr id="1821" name="Google Shape;1821;p44"/>
          <p:cNvSpPr txBox="1"/>
          <p:nvPr>
            <p:ph idx="9" type="body"/>
          </p:nvPr>
        </p:nvSpPr>
        <p:spPr>
          <a:xfrm>
            <a:off x="370225" y="1002950"/>
            <a:ext cx="772800" cy="699300"/>
          </a:xfrm>
          <a:prstGeom prst="rect">
            <a:avLst/>
          </a:prstGeom>
          <a:solidFill>
            <a:schemeClr val="accent1"/>
          </a:solidFill>
          <a:ln cap="flat" cmpd="sng" w="19050">
            <a:solidFill>
              <a:schemeClr val="lt1"/>
            </a:solidFill>
            <a:prstDash val="solid"/>
            <a:round/>
            <a:headEnd len="sm" w="sm" type="none"/>
            <a:tailEnd len="sm" w="sm" type="none"/>
          </a:ln>
        </p:spPr>
        <p:txBody>
          <a:bodyPr anchorCtr="0" anchor="ctr" bIns="45700" lIns="91425" spcFirstLastPara="1" rIns="91425" wrap="square" tIns="45700">
            <a:normAutofit/>
          </a:bodyPr>
          <a:lstStyle>
            <a:lvl1pPr indent="-361950" lvl="0" marL="457200" algn="l">
              <a:lnSpc>
                <a:spcPct val="90000"/>
              </a:lnSpc>
              <a:spcBef>
                <a:spcPts val="800"/>
              </a:spcBef>
              <a:spcAft>
                <a:spcPts val="0"/>
              </a:spcAft>
              <a:buClr>
                <a:schemeClr val="lt1"/>
              </a:buClr>
              <a:buSzPts val="2100"/>
              <a:buChar char="•"/>
              <a:defRPr>
                <a:solidFill>
                  <a:schemeClr val="lt1"/>
                </a:solidFill>
              </a:defRPr>
            </a:lvl1pPr>
            <a:lvl2pPr indent="-342900" lvl="1" marL="914400" algn="l">
              <a:lnSpc>
                <a:spcPct val="90000"/>
              </a:lnSpc>
              <a:spcBef>
                <a:spcPts val="400"/>
              </a:spcBef>
              <a:spcAft>
                <a:spcPts val="0"/>
              </a:spcAft>
              <a:buClr>
                <a:schemeClr val="lt1"/>
              </a:buClr>
              <a:buSzPts val="1800"/>
              <a:buChar char="•"/>
              <a:defRPr>
                <a:solidFill>
                  <a:schemeClr val="lt1"/>
                </a:solidFill>
              </a:defRPr>
            </a:lvl2pPr>
            <a:lvl3pPr indent="-323850" lvl="2" marL="1371600" algn="l">
              <a:lnSpc>
                <a:spcPct val="90000"/>
              </a:lnSpc>
              <a:spcBef>
                <a:spcPts val="400"/>
              </a:spcBef>
              <a:spcAft>
                <a:spcPts val="0"/>
              </a:spcAft>
              <a:buClr>
                <a:schemeClr val="lt1"/>
              </a:buClr>
              <a:buSzPts val="1500"/>
              <a:buChar char="•"/>
              <a:defRPr>
                <a:solidFill>
                  <a:schemeClr val="lt1"/>
                </a:solidFill>
              </a:defRPr>
            </a:lvl3pPr>
            <a:lvl4pPr indent="-317500" lvl="3" marL="1828800" algn="l">
              <a:lnSpc>
                <a:spcPct val="90000"/>
              </a:lnSpc>
              <a:spcBef>
                <a:spcPts val="400"/>
              </a:spcBef>
              <a:spcAft>
                <a:spcPts val="0"/>
              </a:spcAft>
              <a:buClr>
                <a:schemeClr val="lt1"/>
              </a:buClr>
              <a:buSzPts val="1400"/>
              <a:buChar char="•"/>
              <a:defRPr>
                <a:solidFill>
                  <a:schemeClr val="lt1"/>
                </a:solidFill>
              </a:defRPr>
            </a:lvl4pPr>
            <a:lvl5pPr indent="-292100" lvl="4" marL="2286000" algn="l">
              <a:lnSpc>
                <a:spcPct val="90000"/>
              </a:lnSpc>
              <a:spcBef>
                <a:spcPts val="400"/>
              </a:spcBef>
              <a:spcAft>
                <a:spcPts val="0"/>
              </a:spcAft>
              <a:buClr>
                <a:schemeClr val="lt1"/>
              </a:buClr>
              <a:buSzPts val="1000"/>
              <a:buChar char="•"/>
              <a:defRPr sz="1000">
                <a:solidFill>
                  <a:schemeClr val="lt1"/>
                </a:solidFill>
              </a:defRPr>
            </a:lvl5pPr>
            <a:lvl6pPr indent="-317500" lvl="5" marL="2743200" algn="l">
              <a:lnSpc>
                <a:spcPct val="90000"/>
              </a:lnSpc>
              <a:spcBef>
                <a:spcPts val="400"/>
              </a:spcBef>
              <a:spcAft>
                <a:spcPts val="0"/>
              </a:spcAft>
              <a:buClr>
                <a:schemeClr val="lt1"/>
              </a:buClr>
              <a:buSzPts val="1400"/>
              <a:buChar char="•"/>
              <a:defRPr>
                <a:solidFill>
                  <a:schemeClr val="lt1"/>
                </a:solidFill>
              </a:defRPr>
            </a:lvl6pPr>
            <a:lvl7pPr indent="-317500" lvl="6" marL="3200400" algn="l">
              <a:lnSpc>
                <a:spcPct val="90000"/>
              </a:lnSpc>
              <a:spcBef>
                <a:spcPts val="400"/>
              </a:spcBef>
              <a:spcAft>
                <a:spcPts val="0"/>
              </a:spcAft>
              <a:buClr>
                <a:schemeClr val="lt1"/>
              </a:buClr>
              <a:buSzPts val="1400"/>
              <a:buChar char="•"/>
              <a:defRPr>
                <a:solidFill>
                  <a:schemeClr val="lt1"/>
                </a:solidFill>
              </a:defRPr>
            </a:lvl7pPr>
            <a:lvl8pPr indent="-317500" lvl="7" marL="3657600" algn="l">
              <a:lnSpc>
                <a:spcPct val="90000"/>
              </a:lnSpc>
              <a:spcBef>
                <a:spcPts val="400"/>
              </a:spcBef>
              <a:spcAft>
                <a:spcPts val="0"/>
              </a:spcAft>
              <a:buClr>
                <a:schemeClr val="lt1"/>
              </a:buClr>
              <a:buSzPts val="1400"/>
              <a:buChar char="•"/>
              <a:defRPr>
                <a:solidFill>
                  <a:schemeClr val="lt1"/>
                </a:solidFill>
              </a:defRPr>
            </a:lvl8pPr>
            <a:lvl9pPr indent="-317500" lvl="8" marL="4114800" algn="l">
              <a:lnSpc>
                <a:spcPct val="90000"/>
              </a:lnSpc>
              <a:spcBef>
                <a:spcPts val="400"/>
              </a:spcBef>
              <a:spcAft>
                <a:spcPts val="0"/>
              </a:spcAft>
              <a:buClr>
                <a:schemeClr val="lt1"/>
              </a:buClr>
              <a:buSzPts val="1400"/>
              <a:buChar char="•"/>
              <a:defRPr>
                <a:solidFill>
                  <a:schemeClr val="lt1"/>
                </a:solidFill>
              </a:defRPr>
            </a:lvl9pPr>
          </a:lstStyle>
          <a:p/>
        </p:txBody>
      </p:sp>
      <p:pic>
        <p:nvPicPr>
          <p:cNvPr id="1822" name="Google Shape;1822;p44"/>
          <p:cNvPicPr preferRelativeResize="0"/>
          <p:nvPr/>
        </p:nvPicPr>
        <p:blipFill rotWithShape="1">
          <a:blip r:embed="rId2">
            <a:alphaModFix/>
          </a:blip>
          <a:srcRect b="0" l="0" r="0" t="0"/>
          <a:stretch/>
        </p:blipFill>
        <p:spPr>
          <a:xfrm>
            <a:off x="8208826" y="303499"/>
            <a:ext cx="420350" cy="4203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2">
    <p:spTree>
      <p:nvGrpSpPr>
        <p:cNvPr id="1823" name="Shape 1823"/>
        <p:cNvGrpSpPr/>
        <p:nvPr/>
      </p:nvGrpSpPr>
      <p:grpSpPr>
        <a:xfrm>
          <a:off x="0" y="0"/>
          <a:ext cx="0" cy="0"/>
          <a:chOff x="0" y="0"/>
          <a:chExt cx="0" cy="0"/>
        </a:xfrm>
      </p:grpSpPr>
      <p:sp>
        <p:nvSpPr>
          <p:cNvPr id="1824" name="Google Shape;1824;p45"/>
          <p:cNvSpPr txBox="1"/>
          <p:nvPr>
            <p:ph type="title"/>
          </p:nvPr>
        </p:nvSpPr>
        <p:spPr>
          <a:xfrm>
            <a:off x="628650" y="273849"/>
            <a:ext cx="7359300" cy="804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2800"/>
              <a:buNone/>
              <a:defRPr b="1" sz="28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5" name="Google Shape;1825;p45"/>
          <p:cNvSpPr/>
          <p:nvPr/>
        </p:nvSpPr>
        <p:spPr>
          <a:xfrm>
            <a:off x="306900" y="1817825"/>
            <a:ext cx="2485800" cy="2975100"/>
          </a:xfrm>
          <a:prstGeom prst="rect">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45"/>
          <p:cNvSpPr txBox="1"/>
          <p:nvPr>
            <p:ph idx="1" type="body"/>
          </p:nvPr>
        </p:nvSpPr>
        <p:spPr>
          <a:xfrm>
            <a:off x="703450" y="1970700"/>
            <a:ext cx="1251300" cy="855600"/>
          </a:xfrm>
          <a:prstGeom prst="rect">
            <a:avLst/>
          </a:prstGeom>
          <a:noFill/>
          <a:ln cap="flat" cmpd="sng" w="19050">
            <a:solidFill>
              <a:schemeClr val="lt1"/>
            </a:solidFill>
            <a:prstDash val="solid"/>
            <a:round/>
            <a:headEnd len="sm" w="sm" type="none"/>
            <a:tailEnd len="sm" w="sm" type="none"/>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pic>
        <p:nvPicPr>
          <p:cNvPr id="1827" name="Google Shape;1827;p45"/>
          <p:cNvPicPr preferRelativeResize="0"/>
          <p:nvPr/>
        </p:nvPicPr>
        <p:blipFill rotWithShape="1">
          <a:blip r:embed="rId2">
            <a:alphaModFix/>
          </a:blip>
          <a:srcRect b="0" l="0" r="0" t="0"/>
          <a:stretch/>
        </p:blipFill>
        <p:spPr>
          <a:xfrm>
            <a:off x="8127376" y="303499"/>
            <a:ext cx="501800" cy="501800"/>
          </a:xfrm>
          <a:prstGeom prst="rect">
            <a:avLst/>
          </a:prstGeom>
          <a:noFill/>
          <a:ln>
            <a:noFill/>
          </a:ln>
        </p:spPr>
      </p:pic>
      <p:sp>
        <p:nvSpPr>
          <p:cNvPr id="1828" name="Google Shape;1828;p45"/>
          <p:cNvSpPr/>
          <p:nvPr/>
        </p:nvSpPr>
        <p:spPr>
          <a:xfrm>
            <a:off x="3336300" y="1817825"/>
            <a:ext cx="2485800" cy="2975100"/>
          </a:xfrm>
          <a:prstGeom prst="rect">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45"/>
          <p:cNvSpPr txBox="1"/>
          <p:nvPr>
            <p:ph idx="2" type="body"/>
          </p:nvPr>
        </p:nvSpPr>
        <p:spPr>
          <a:xfrm>
            <a:off x="3720050" y="1970700"/>
            <a:ext cx="1251300" cy="855600"/>
          </a:xfrm>
          <a:prstGeom prst="rect">
            <a:avLst/>
          </a:prstGeom>
          <a:noFill/>
          <a:ln cap="flat" cmpd="sng" w="19050">
            <a:solidFill>
              <a:schemeClr val="lt1"/>
            </a:solidFill>
            <a:prstDash val="solid"/>
            <a:round/>
            <a:headEnd len="sm" w="sm" type="none"/>
            <a:tailEnd len="sm" w="sm" type="none"/>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1830" name="Google Shape;1830;p45"/>
          <p:cNvSpPr/>
          <p:nvPr/>
        </p:nvSpPr>
        <p:spPr>
          <a:xfrm>
            <a:off x="6365700" y="1817825"/>
            <a:ext cx="2485800" cy="2975100"/>
          </a:xfrm>
          <a:prstGeom prst="rect">
            <a:avLst/>
          </a:prstGeom>
          <a:solidFill>
            <a:schemeClr val="lt2"/>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45"/>
          <p:cNvSpPr txBox="1"/>
          <p:nvPr>
            <p:ph idx="3" type="body"/>
          </p:nvPr>
        </p:nvSpPr>
        <p:spPr>
          <a:xfrm>
            <a:off x="6736650" y="1970700"/>
            <a:ext cx="1251300" cy="855600"/>
          </a:xfrm>
          <a:prstGeom prst="rect">
            <a:avLst/>
          </a:prstGeom>
          <a:noFill/>
          <a:ln cap="flat" cmpd="sng" w="19050">
            <a:solidFill>
              <a:schemeClr val="lt1"/>
            </a:solidFill>
            <a:prstDash val="solid"/>
            <a:round/>
            <a:headEnd len="sm" w="sm" type="none"/>
            <a:tailEnd len="sm" w="sm" type="none"/>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SzPts val="2100"/>
              <a:buChar char="•"/>
              <a:defRPr/>
            </a:lvl1pPr>
            <a:lvl2pPr indent="-342900" lvl="1" marL="914400" algn="l">
              <a:lnSpc>
                <a:spcPct val="90000"/>
              </a:lnSpc>
              <a:spcBef>
                <a:spcPts val="400"/>
              </a:spcBef>
              <a:spcAft>
                <a:spcPts val="0"/>
              </a:spcAft>
              <a:buSzPts val="1800"/>
              <a:buChar char="•"/>
              <a:defRPr/>
            </a:lvl2pPr>
            <a:lvl3pPr indent="-323850" lvl="2" marL="1371600" algn="l">
              <a:lnSpc>
                <a:spcPct val="90000"/>
              </a:lnSpc>
              <a:spcBef>
                <a:spcPts val="400"/>
              </a:spcBef>
              <a:spcAft>
                <a:spcPts val="0"/>
              </a:spcAft>
              <a:buSzPts val="1500"/>
              <a:buChar char="•"/>
              <a:defRPr/>
            </a:lvl3pPr>
            <a:lvl4pPr indent="-317500" lvl="3" marL="1828800" algn="l">
              <a:lnSpc>
                <a:spcPct val="90000"/>
              </a:lnSpc>
              <a:spcBef>
                <a:spcPts val="400"/>
              </a:spcBef>
              <a:spcAft>
                <a:spcPts val="0"/>
              </a:spcAft>
              <a:buSzPts val="1400"/>
              <a:buChar char="•"/>
              <a:defRPr/>
            </a:lvl4pPr>
            <a:lvl5pPr indent="-317500" lvl="4" marL="2286000" algn="l">
              <a:lnSpc>
                <a:spcPct val="90000"/>
              </a:lnSpc>
              <a:spcBef>
                <a:spcPts val="400"/>
              </a:spcBef>
              <a:spcAft>
                <a:spcPts val="0"/>
              </a:spcAft>
              <a:buSzPts val="1400"/>
              <a:buChar char="•"/>
              <a:defRPr/>
            </a:lvl5pPr>
            <a:lvl6pPr indent="-317500" lvl="5" marL="2743200" algn="l">
              <a:lnSpc>
                <a:spcPct val="90000"/>
              </a:lnSpc>
              <a:spcBef>
                <a:spcPts val="400"/>
              </a:spcBef>
              <a:spcAft>
                <a:spcPts val="0"/>
              </a:spcAft>
              <a:buSzPts val="1400"/>
              <a:buChar char="•"/>
              <a:defRPr/>
            </a:lvl6pPr>
            <a:lvl7pPr indent="-317500" lvl="6" marL="3200400" algn="l">
              <a:lnSpc>
                <a:spcPct val="90000"/>
              </a:lnSpc>
              <a:spcBef>
                <a:spcPts val="400"/>
              </a:spcBef>
              <a:spcAft>
                <a:spcPts val="0"/>
              </a:spcAft>
              <a:buSzPts val="1400"/>
              <a:buChar char="•"/>
              <a:defRPr/>
            </a:lvl7pPr>
            <a:lvl8pPr indent="-317500" lvl="7" marL="3657600" algn="l">
              <a:lnSpc>
                <a:spcPct val="90000"/>
              </a:lnSpc>
              <a:spcBef>
                <a:spcPts val="400"/>
              </a:spcBef>
              <a:spcAft>
                <a:spcPts val="0"/>
              </a:spcAft>
              <a:buSzPts val="1400"/>
              <a:buChar char="•"/>
              <a:defRPr/>
            </a:lvl8pPr>
            <a:lvl9pPr indent="-317500" lvl="8" marL="4114800" algn="l">
              <a:lnSpc>
                <a:spcPct val="90000"/>
              </a:lnSpc>
              <a:spcBef>
                <a:spcPts val="400"/>
              </a:spcBef>
              <a:spcAft>
                <a:spcPts val="0"/>
              </a:spcAft>
              <a:buSzPts val="1400"/>
              <a:buChar char="•"/>
              <a:defRPr/>
            </a:lvl9pPr>
          </a:lstStyle>
          <a:p/>
        </p:txBody>
      </p:sp>
      <p:sp>
        <p:nvSpPr>
          <p:cNvPr id="1832" name="Google Shape;1832;p45"/>
          <p:cNvSpPr txBox="1"/>
          <p:nvPr>
            <p:ph idx="4" type="body"/>
          </p:nvPr>
        </p:nvSpPr>
        <p:spPr>
          <a:xfrm>
            <a:off x="480575" y="3117275"/>
            <a:ext cx="2103900" cy="145470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accent1"/>
              </a:buClr>
              <a:buSzPts val="2100"/>
              <a:buChar char="•"/>
              <a:defRPr>
                <a:solidFill>
                  <a:schemeClr val="accent1"/>
                </a:solidFill>
              </a:defRPr>
            </a:lvl1pPr>
            <a:lvl2pPr indent="-342900" lvl="1" marL="914400" algn="l">
              <a:lnSpc>
                <a:spcPct val="90000"/>
              </a:lnSpc>
              <a:spcBef>
                <a:spcPts val="400"/>
              </a:spcBef>
              <a:spcAft>
                <a:spcPts val="0"/>
              </a:spcAft>
              <a:buClr>
                <a:schemeClr val="accent1"/>
              </a:buClr>
              <a:buSzPts val="1800"/>
              <a:buChar char="•"/>
              <a:defRPr>
                <a:solidFill>
                  <a:schemeClr val="accent1"/>
                </a:solidFill>
              </a:defRPr>
            </a:lvl2pPr>
            <a:lvl3pPr indent="-323850" lvl="2" marL="1371600" algn="l">
              <a:lnSpc>
                <a:spcPct val="90000"/>
              </a:lnSpc>
              <a:spcBef>
                <a:spcPts val="400"/>
              </a:spcBef>
              <a:spcAft>
                <a:spcPts val="0"/>
              </a:spcAft>
              <a:buClr>
                <a:schemeClr val="accent1"/>
              </a:buClr>
              <a:buSzPts val="1500"/>
              <a:buChar char="•"/>
              <a:defRPr>
                <a:solidFill>
                  <a:schemeClr val="accent1"/>
                </a:solidFill>
              </a:defRPr>
            </a:lvl3pPr>
            <a:lvl4pPr indent="-317500" lvl="3" marL="1828800" algn="l">
              <a:lnSpc>
                <a:spcPct val="90000"/>
              </a:lnSpc>
              <a:spcBef>
                <a:spcPts val="400"/>
              </a:spcBef>
              <a:spcAft>
                <a:spcPts val="0"/>
              </a:spcAft>
              <a:buClr>
                <a:schemeClr val="accent1"/>
              </a:buClr>
              <a:buSzPts val="1400"/>
              <a:buChar char="•"/>
              <a:defRPr>
                <a:solidFill>
                  <a:schemeClr val="accent1"/>
                </a:solidFill>
              </a:defRPr>
            </a:lvl4pPr>
            <a:lvl5pPr indent="-317500" lvl="4" marL="2286000" algn="l">
              <a:lnSpc>
                <a:spcPct val="90000"/>
              </a:lnSpc>
              <a:spcBef>
                <a:spcPts val="400"/>
              </a:spcBef>
              <a:spcAft>
                <a:spcPts val="0"/>
              </a:spcAft>
              <a:buClr>
                <a:schemeClr val="accent1"/>
              </a:buClr>
              <a:buSzPts val="1400"/>
              <a:buChar char="•"/>
              <a:defRPr>
                <a:solidFill>
                  <a:schemeClr val="accent1"/>
                </a:solidFill>
              </a:defRPr>
            </a:lvl5pPr>
            <a:lvl6pPr indent="-317500" lvl="5" marL="2743200" algn="l">
              <a:lnSpc>
                <a:spcPct val="90000"/>
              </a:lnSpc>
              <a:spcBef>
                <a:spcPts val="400"/>
              </a:spcBef>
              <a:spcAft>
                <a:spcPts val="0"/>
              </a:spcAft>
              <a:buClr>
                <a:schemeClr val="accent1"/>
              </a:buClr>
              <a:buSzPts val="1400"/>
              <a:buChar char="•"/>
              <a:defRPr>
                <a:solidFill>
                  <a:schemeClr val="accent1"/>
                </a:solidFill>
              </a:defRPr>
            </a:lvl6pPr>
            <a:lvl7pPr indent="-317500" lvl="6" marL="3200400" algn="l">
              <a:lnSpc>
                <a:spcPct val="90000"/>
              </a:lnSpc>
              <a:spcBef>
                <a:spcPts val="400"/>
              </a:spcBef>
              <a:spcAft>
                <a:spcPts val="0"/>
              </a:spcAft>
              <a:buClr>
                <a:schemeClr val="accent1"/>
              </a:buClr>
              <a:buSzPts val="1400"/>
              <a:buChar char="•"/>
              <a:defRPr>
                <a:solidFill>
                  <a:schemeClr val="accent1"/>
                </a:solidFill>
              </a:defRPr>
            </a:lvl7pPr>
            <a:lvl8pPr indent="-317500" lvl="7" marL="3657600" algn="l">
              <a:lnSpc>
                <a:spcPct val="90000"/>
              </a:lnSpc>
              <a:spcBef>
                <a:spcPts val="400"/>
              </a:spcBef>
              <a:spcAft>
                <a:spcPts val="0"/>
              </a:spcAft>
              <a:buClr>
                <a:schemeClr val="accent1"/>
              </a:buClr>
              <a:buSzPts val="1400"/>
              <a:buChar char="•"/>
              <a:defRPr>
                <a:solidFill>
                  <a:schemeClr val="accent1"/>
                </a:solidFill>
              </a:defRPr>
            </a:lvl8pPr>
            <a:lvl9pPr indent="-317500" lvl="8" marL="4114800" algn="l">
              <a:lnSpc>
                <a:spcPct val="90000"/>
              </a:lnSpc>
              <a:spcBef>
                <a:spcPts val="400"/>
              </a:spcBef>
              <a:spcAft>
                <a:spcPts val="0"/>
              </a:spcAft>
              <a:buClr>
                <a:schemeClr val="accent1"/>
              </a:buClr>
              <a:buSzPts val="1400"/>
              <a:buChar char="•"/>
              <a:defRPr>
                <a:solidFill>
                  <a:schemeClr val="accent1"/>
                </a:solidFill>
              </a:defRPr>
            </a:lvl9pPr>
          </a:lstStyle>
          <a:p/>
        </p:txBody>
      </p:sp>
      <p:sp>
        <p:nvSpPr>
          <p:cNvPr id="1833" name="Google Shape;1833;p45"/>
          <p:cNvSpPr txBox="1"/>
          <p:nvPr>
            <p:ph idx="5" type="body"/>
          </p:nvPr>
        </p:nvSpPr>
        <p:spPr>
          <a:xfrm>
            <a:off x="3527250" y="3117275"/>
            <a:ext cx="2103900" cy="145470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accent1"/>
              </a:buClr>
              <a:buSzPts val="2100"/>
              <a:buChar char="•"/>
              <a:defRPr>
                <a:solidFill>
                  <a:schemeClr val="accent1"/>
                </a:solidFill>
              </a:defRPr>
            </a:lvl1pPr>
            <a:lvl2pPr indent="-342900" lvl="1" marL="914400" algn="l">
              <a:lnSpc>
                <a:spcPct val="90000"/>
              </a:lnSpc>
              <a:spcBef>
                <a:spcPts val="400"/>
              </a:spcBef>
              <a:spcAft>
                <a:spcPts val="0"/>
              </a:spcAft>
              <a:buClr>
                <a:schemeClr val="accent1"/>
              </a:buClr>
              <a:buSzPts val="1800"/>
              <a:buChar char="•"/>
              <a:defRPr>
                <a:solidFill>
                  <a:schemeClr val="accent1"/>
                </a:solidFill>
              </a:defRPr>
            </a:lvl2pPr>
            <a:lvl3pPr indent="-323850" lvl="2" marL="1371600" algn="l">
              <a:lnSpc>
                <a:spcPct val="90000"/>
              </a:lnSpc>
              <a:spcBef>
                <a:spcPts val="400"/>
              </a:spcBef>
              <a:spcAft>
                <a:spcPts val="0"/>
              </a:spcAft>
              <a:buClr>
                <a:schemeClr val="accent1"/>
              </a:buClr>
              <a:buSzPts val="1500"/>
              <a:buChar char="•"/>
              <a:defRPr>
                <a:solidFill>
                  <a:schemeClr val="accent1"/>
                </a:solidFill>
              </a:defRPr>
            </a:lvl3pPr>
            <a:lvl4pPr indent="-317500" lvl="3" marL="1828800" algn="l">
              <a:lnSpc>
                <a:spcPct val="90000"/>
              </a:lnSpc>
              <a:spcBef>
                <a:spcPts val="400"/>
              </a:spcBef>
              <a:spcAft>
                <a:spcPts val="0"/>
              </a:spcAft>
              <a:buClr>
                <a:schemeClr val="accent1"/>
              </a:buClr>
              <a:buSzPts val="1400"/>
              <a:buChar char="•"/>
              <a:defRPr>
                <a:solidFill>
                  <a:schemeClr val="accent1"/>
                </a:solidFill>
              </a:defRPr>
            </a:lvl4pPr>
            <a:lvl5pPr indent="-317500" lvl="4" marL="2286000" algn="l">
              <a:lnSpc>
                <a:spcPct val="90000"/>
              </a:lnSpc>
              <a:spcBef>
                <a:spcPts val="400"/>
              </a:spcBef>
              <a:spcAft>
                <a:spcPts val="0"/>
              </a:spcAft>
              <a:buClr>
                <a:schemeClr val="accent1"/>
              </a:buClr>
              <a:buSzPts val="1400"/>
              <a:buChar char="•"/>
              <a:defRPr>
                <a:solidFill>
                  <a:schemeClr val="accent1"/>
                </a:solidFill>
              </a:defRPr>
            </a:lvl5pPr>
            <a:lvl6pPr indent="-317500" lvl="5" marL="2743200" algn="l">
              <a:lnSpc>
                <a:spcPct val="90000"/>
              </a:lnSpc>
              <a:spcBef>
                <a:spcPts val="400"/>
              </a:spcBef>
              <a:spcAft>
                <a:spcPts val="0"/>
              </a:spcAft>
              <a:buClr>
                <a:schemeClr val="accent1"/>
              </a:buClr>
              <a:buSzPts val="1400"/>
              <a:buChar char="•"/>
              <a:defRPr>
                <a:solidFill>
                  <a:schemeClr val="accent1"/>
                </a:solidFill>
              </a:defRPr>
            </a:lvl6pPr>
            <a:lvl7pPr indent="-317500" lvl="6" marL="3200400" algn="l">
              <a:lnSpc>
                <a:spcPct val="90000"/>
              </a:lnSpc>
              <a:spcBef>
                <a:spcPts val="400"/>
              </a:spcBef>
              <a:spcAft>
                <a:spcPts val="0"/>
              </a:spcAft>
              <a:buClr>
                <a:schemeClr val="accent1"/>
              </a:buClr>
              <a:buSzPts val="1400"/>
              <a:buChar char="•"/>
              <a:defRPr>
                <a:solidFill>
                  <a:schemeClr val="accent1"/>
                </a:solidFill>
              </a:defRPr>
            </a:lvl7pPr>
            <a:lvl8pPr indent="-317500" lvl="7" marL="3657600" algn="l">
              <a:lnSpc>
                <a:spcPct val="90000"/>
              </a:lnSpc>
              <a:spcBef>
                <a:spcPts val="400"/>
              </a:spcBef>
              <a:spcAft>
                <a:spcPts val="0"/>
              </a:spcAft>
              <a:buClr>
                <a:schemeClr val="accent1"/>
              </a:buClr>
              <a:buSzPts val="1400"/>
              <a:buChar char="•"/>
              <a:defRPr>
                <a:solidFill>
                  <a:schemeClr val="accent1"/>
                </a:solidFill>
              </a:defRPr>
            </a:lvl8pPr>
            <a:lvl9pPr indent="-317500" lvl="8" marL="4114800" algn="l">
              <a:lnSpc>
                <a:spcPct val="90000"/>
              </a:lnSpc>
              <a:spcBef>
                <a:spcPts val="400"/>
              </a:spcBef>
              <a:spcAft>
                <a:spcPts val="0"/>
              </a:spcAft>
              <a:buClr>
                <a:schemeClr val="accent1"/>
              </a:buClr>
              <a:buSzPts val="1400"/>
              <a:buChar char="•"/>
              <a:defRPr>
                <a:solidFill>
                  <a:schemeClr val="accent1"/>
                </a:solidFill>
              </a:defRPr>
            </a:lvl9pPr>
          </a:lstStyle>
          <a:p/>
        </p:txBody>
      </p:sp>
      <p:sp>
        <p:nvSpPr>
          <p:cNvPr id="1834" name="Google Shape;1834;p45"/>
          <p:cNvSpPr txBox="1"/>
          <p:nvPr>
            <p:ph idx="6" type="body"/>
          </p:nvPr>
        </p:nvSpPr>
        <p:spPr>
          <a:xfrm>
            <a:off x="6573925" y="3117275"/>
            <a:ext cx="2103900" cy="1454700"/>
          </a:xfrm>
          <a:prstGeom prst="rect">
            <a:avLst/>
          </a:prstGeom>
          <a:noFill/>
          <a:ln cap="flat" cmpd="sng" w="19050">
            <a:solidFill>
              <a:schemeClr val="accent1"/>
            </a:solidFill>
            <a:prstDash val="solid"/>
            <a:round/>
            <a:headEnd len="sm" w="sm" type="none"/>
            <a:tailEnd len="sm" w="sm" type="none"/>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accent1"/>
              </a:buClr>
              <a:buSzPts val="2100"/>
              <a:buChar char="•"/>
              <a:defRPr>
                <a:solidFill>
                  <a:schemeClr val="accent1"/>
                </a:solidFill>
              </a:defRPr>
            </a:lvl1pPr>
            <a:lvl2pPr indent="-342900" lvl="1" marL="914400" algn="l">
              <a:lnSpc>
                <a:spcPct val="90000"/>
              </a:lnSpc>
              <a:spcBef>
                <a:spcPts val="400"/>
              </a:spcBef>
              <a:spcAft>
                <a:spcPts val="0"/>
              </a:spcAft>
              <a:buClr>
                <a:schemeClr val="accent1"/>
              </a:buClr>
              <a:buSzPts val="1800"/>
              <a:buChar char="•"/>
              <a:defRPr>
                <a:solidFill>
                  <a:schemeClr val="accent1"/>
                </a:solidFill>
              </a:defRPr>
            </a:lvl2pPr>
            <a:lvl3pPr indent="-323850" lvl="2" marL="1371600" algn="l">
              <a:lnSpc>
                <a:spcPct val="90000"/>
              </a:lnSpc>
              <a:spcBef>
                <a:spcPts val="400"/>
              </a:spcBef>
              <a:spcAft>
                <a:spcPts val="0"/>
              </a:spcAft>
              <a:buClr>
                <a:schemeClr val="accent1"/>
              </a:buClr>
              <a:buSzPts val="1500"/>
              <a:buChar char="•"/>
              <a:defRPr>
                <a:solidFill>
                  <a:schemeClr val="accent1"/>
                </a:solidFill>
              </a:defRPr>
            </a:lvl3pPr>
            <a:lvl4pPr indent="-317500" lvl="3" marL="1828800" algn="l">
              <a:lnSpc>
                <a:spcPct val="90000"/>
              </a:lnSpc>
              <a:spcBef>
                <a:spcPts val="400"/>
              </a:spcBef>
              <a:spcAft>
                <a:spcPts val="0"/>
              </a:spcAft>
              <a:buClr>
                <a:schemeClr val="accent1"/>
              </a:buClr>
              <a:buSzPts val="1400"/>
              <a:buChar char="•"/>
              <a:defRPr>
                <a:solidFill>
                  <a:schemeClr val="accent1"/>
                </a:solidFill>
              </a:defRPr>
            </a:lvl4pPr>
            <a:lvl5pPr indent="-317500" lvl="4" marL="2286000" algn="l">
              <a:lnSpc>
                <a:spcPct val="90000"/>
              </a:lnSpc>
              <a:spcBef>
                <a:spcPts val="400"/>
              </a:spcBef>
              <a:spcAft>
                <a:spcPts val="0"/>
              </a:spcAft>
              <a:buClr>
                <a:schemeClr val="accent1"/>
              </a:buClr>
              <a:buSzPts val="1400"/>
              <a:buChar char="•"/>
              <a:defRPr>
                <a:solidFill>
                  <a:schemeClr val="accent1"/>
                </a:solidFill>
              </a:defRPr>
            </a:lvl5pPr>
            <a:lvl6pPr indent="-317500" lvl="5" marL="2743200" algn="l">
              <a:lnSpc>
                <a:spcPct val="90000"/>
              </a:lnSpc>
              <a:spcBef>
                <a:spcPts val="400"/>
              </a:spcBef>
              <a:spcAft>
                <a:spcPts val="0"/>
              </a:spcAft>
              <a:buClr>
                <a:schemeClr val="accent1"/>
              </a:buClr>
              <a:buSzPts val="1400"/>
              <a:buChar char="•"/>
              <a:defRPr>
                <a:solidFill>
                  <a:schemeClr val="accent1"/>
                </a:solidFill>
              </a:defRPr>
            </a:lvl6pPr>
            <a:lvl7pPr indent="-317500" lvl="6" marL="3200400" algn="l">
              <a:lnSpc>
                <a:spcPct val="90000"/>
              </a:lnSpc>
              <a:spcBef>
                <a:spcPts val="400"/>
              </a:spcBef>
              <a:spcAft>
                <a:spcPts val="0"/>
              </a:spcAft>
              <a:buClr>
                <a:schemeClr val="accent1"/>
              </a:buClr>
              <a:buSzPts val="1400"/>
              <a:buChar char="•"/>
              <a:defRPr>
                <a:solidFill>
                  <a:schemeClr val="accent1"/>
                </a:solidFill>
              </a:defRPr>
            </a:lvl7pPr>
            <a:lvl8pPr indent="-317500" lvl="7" marL="3657600" algn="l">
              <a:lnSpc>
                <a:spcPct val="90000"/>
              </a:lnSpc>
              <a:spcBef>
                <a:spcPts val="400"/>
              </a:spcBef>
              <a:spcAft>
                <a:spcPts val="0"/>
              </a:spcAft>
              <a:buClr>
                <a:schemeClr val="accent1"/>
              </a:buClr>
              <a:buSzPts val="1400"/>
              <a:buChar char="•"/>
              <a:defRPr>
                <a:solidFill>
                  <a:schemeClr val="accent1"/>
                </a:solidFill>
              </a:defRPr>
            </a:lvl8pPr>
            <a:lvl9pPr indent="-317500" lvl="8" marL="4114800" algn="l">
              <a:lnSpc>
                <a:spcPct val="90000"/>
              </a:lnSpc>
              <a:spcBef>
                <a:spcPts val="400"/>
              </a:spcBef>
              <a:spcAft>
                <a:spcPts val="0"/>
              </a:spcAft>
              <a:buClr>
                <a:schemeClr val="accent1"/>
              </a:buClr>
              <a:buSzPts val="1400"/>
              <a:buChar char="•"/>
              <a:defRPr>
                <a:solidFill>
                  <a:schemeClr val="accent1"/>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CUSTOM_3">
    <p:spTree>
      <p:nvGrpSpPr>
        <p:cNvPr id="1835" name="Shape 1835"/>
        <p:cNvGrpSpPr/>
        <p:nvPr/>
      </p:nvGrpSpPr>
      <p:grpSpPr>
        <a:xfrm>
          <a:off x="0" y="0"/>
          <a:ext cx="0" cy="0"/>
          <a:chOff x="0" y="0"/>
          <a:chExt cx="0" cy="0"/>
        </a:xfrm>
      </p:grpSpPr>
      <p:sp>
        <p:nvSpPr>
          <p:cNvPr id="1836" name="Google Shape;1836;p46"/>
          <p:cNvSpPr txBox="1"/>
          <p:nvPr>
            <p:ph type="title"/>
          </p:nvPr>
        </p:nvSpPr>
        <p:spPr>
          <a:xfrm>
            <a:off x="628650" y="273850"/>
            <a:ext cx="5086500" cy="551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2600"/>
              <a:buNone/>
              <a:defRPr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37" name="Google Shape;1837;p46"/>
          <p:cNvSpPr txBox="1"/>
          <p:nvPr>
            <p:ph idx="1" type="body"/>
          </p:nvPr>
        </p:nvSpPr>
        <p:spPr>
          <a:xfrm>
            <a:off x="1346200" y="1078150"/>
            <a:ext cx="2883000" cy="14604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1838" name="Google Shape;1838;p46"/>
          <p:cNvSpPr txBox="1"/>
          <p:nvPr>
            <p:ph idx="2" type="body"/>
          </p:nvPr>
        </p:nvSpPr>
        <p:spPr>
          <a:xfrm>
            <a:off x="1346200" y="3008550"/>
            <a:ext cx="2883000" cy="14604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1839" name="Google Shape;1839;p46"/>
          <p:cNvSpPr txBox="1"/>
          <p:nvPr>
            <p:ph idx="3" type="body"/>
          </p:nvPr>
        </p:nvSpPr>
        <p:spPr>
          <a:xfrm>
            <a:off x="5778400" y="1078150"/>
            <a:ext cx="2883000" cy="14604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1840" name="Google Shape;1840;p46"/>
          <p:cNvSpPr txBox="1"/>
          <p:nvPr>
            <p:ph idx="4" type="body"/>
          </p:nvPr>
        </p:nvSpPr>
        <p:spPr>
          <a:xfrm>
            <a:off x="5778400" y="3008550"/>
            <a:ext cx="2883000" cy="14604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1841" name="Google Shape;1841;p46"/>
          <p:cNvSpPr/>
          <p:nvPr/>
        </p:nvSpPr>
        <p:spPr>
          <a:xfrm>
            <a:off x="406300" y="1078150"/>
            <a:ext cx="794100" cy="7242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42" name="Google Shape;1842;p46"/>
          <p:cNvSpPr txBox="1"/>
          <p:nvPr>
            <p:ph idx="5" type="body"/>
          </p:nvPr>
        </p:nvSpPr>
        <p:spPr>
          <a:xfrm>
            <a:off x="469900" y="1143000"/>
            <a:ext cx="619800" cy="5517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indent="-330200" lvl="0" marL="457200" algn="l">
              <a:lnSpc>
                <a:spcPct val="90000"/>
              </a:lnSpc>
              <a:spcBef>
                <a:spcPts val="800"/>
              </a:spcBef>
              <a:spcAft>
                <a:spcPts val="0"/>
              </a:spcAft>
              <a:buClr>
                <a:schemeClr val="lt1"/>
              </a:buClr>
              <a:buSzPts val="1600"/>
              <a:buChar char="•"/>
              <a:defRPr sz="1600">
                <a:solidFill>
                  <a:schemeClr val="lt1"/>
                </a:solidFill>
              </a:defRPr>
            </a:lvl1pPr>
            <a:lvl2pPr indent="-330200" lvl="1" marL="914400" algn="l">
              <a:lnSpc>
                <a:spcPct val="90000"/>
              </a:lnSpc>
              <a:spcBef>
                <a:spcPts val="400"/>
              </a:spcBef>
              <a:spcAft>
                <a:spcPts val="0"/>
              </a:spcAft>
              <a:buClr>
                <a:schemeClr val="lt1"/>
              </a:buClr>
              <a:buSzPts val="1600"/>
              <a:buChar char="•"/>
              <a:defRPr sz="1600">
                <a:solidFill>
                  <a:schemeClr val="lt1"/>
                </a:solidFill>
              </a:defRPr>
            </a:lvl2pPr>
            <a:lvl3pPr indent="-330200" lvl="2" marL="1371600" algn="l">
              <a:lnSpc>
                <a:spcPct val="90000"/>
              </a:lnSpc>
              <a:spcBef>
                <a:spcPts val="400"/>
              </a:spcBef>
              <a:spcAft>
                <a:spcPts val="0"/>
              </a:spcAft>
              <a:buClr>
                <a:schemeClr val="lt1"/>
              </a:buClr>
              <a:buSzPts val="1600"/>
              <a:buChar char="•"/>
              <a:defRPr sz="1600">
                <a:solidFill>
                  <a:schemeClr val="lt1"/>
                </a:solidFill>
              </a:defRPr>
            </a:lvl3pPr>
            <a:lvl4pPr indent="-330200" lvl="3" marL="1828800" algn="l">
              <a:lnSpc>
                <a:spcPct val="90000"/>
              </a:lnSpc>
              <a:spcBef>
                <a:spcPts val="400"/>
              </a:spcBef>
              <a:spcAft>
                <a:spcPts val="0"/>
              </a:spcAft>
              <a:buClr>
                <a:schemeClr val="lt1"/>
              </a:buClr>
              <a:buSzPts val="1600"/>
              <a:buChar char="•"/>
              <a:defRPr sz="1600">
                <a:solidFill>
                  <a:schemeClr val="lt1"/>
                </a:solidFill>
              </a:defRPr>
            </a:lvl4pPr>
            <a:lvl5pPr indent="-330200" lvl="4" marL="2286000" algn="l">
              <a:lnSpc>
                <a:spcPct val="90000"/>
              </a:lnSpc>
              <a:spcBef>
                <a:spcPts val="400"/>
              </a:spcBef>
              <a:spcAft>
                <a:spcPts val="0"/>
              </a:spcAft>
              <a:buClr>
                <a:schemeClr val="lt1"/>
              </a:buClr>
              <a:buSzPts val="1600"/>
              <a:buChar char="•"/>
              <a:defRPr sz="1600">
                <a:solidFill>
                  <a:schemeClr val="lt1"/>
                </a:solidFill>
              </a:defRPr>
            </a:lvl5pPr>
            <a:lvl6pPr indent="-330200" lvl="5" marL="2743200" algn="l">
              <a:lnSpc>
                <a:spcPct val="90000"/>
              </a:lnSpc>
              <a:spcBef>
                <a:spcPts val="400"/>
              </a:spcBef>
              <a:spcAft>
                <a:spcPts val="0"/>
              </a:spcAft>
              <a:buClr>
                <a:schemeClr val="lt1"/>
              </a:buClr>
              <a:buSzPts val="1600"/>
              <a:buChar char="•"/>
              <a:defRPr sz="1600">
                <a:solidFill>
                  <a:schemeClr val="lt1"/>
                </a:solidFill>
              </a:defRPr>
            </a:lvl6pPr>
            <a:lvl7pPr indent="-330200" lvl="6" marL="3200400" algn="l">
              <a:lnSpc>
                <a:spcPct val="90000"/>
              </a:lnSpc>
              <a:spcBef>
                <a:spcPts val="400"/>
              </a:spcBef>
              <a:spcAft>
                <a:spcPts val="0"/>
              </a:spcAft>
              <a:buClr>
                <a:schemeClr val="lt1"/>
              </a:buClr>
              <a:buSzPts val="1600"/>
              <a:buChar char="•"/>
              <a:defRPr sz="1600">
                <a:solidFill>
                  <a:schemeClr val="lt1"/>
                </a:solidFill>
              </a:defRPr>
            </a:lvl7pPr>
            <a:lvl8pPr indent="-330200" lvl="7" marL="3657600" algn="l">
              <a:lnSpc>
                <a:spcPct val="90000"/>
              </a:lnSpc>
              <a:spcBef>
                <a:spcPts val="400"/>
              </a:spcBef>
              <a:spcAft>
                <a:spcPts val="0"/>
              </a:spcAft>
              <a:buClr>
                <a:schemeClr val="lt1"/>
              </a:buClr>
              <a:buSzPts val="1600"/>
              <a:buChar char="•"/>
              <a:defRPr sz="1600">
                <a:solidFill>
                  <a:schemeClr val="lt1"/>
                </a:solidFill>
              </a:defRPr>
            </a:lvl8pPr>
            <a:lvl9pPr indent="-330200" lvl="8" marL="4114800" algn="l">
              <a:lnSpc>
                <a:spcPct val="90000"/>
              </a:lnSpc>
              <a:spcBef>
                <a:spcPts val="400"/>
              </a:spcBef>
              <a:spcAft>
                <a:spcPts val="0"/>
              </a:spcAft>
              <a:buClr>
                <a:schemeClr val="lt1"/>
              </a:buClr>
              <a:buSzPts val="1600"/>
              <a:buChar char="•"/>
              <a:defRPr sz="1600">
                <a:solidFill>
                  <a:schemeClr val="lt1"/>
                </a:solidFill>
              </a:defRPr>
            </a:lvl9pPr>
          </a:lstStyle>
          <a:p/>
        </p:txBody>
      </p:sp>
      <p:sp>
        <p:nvSpPr>
          <p:cNvPr id="1843" name="Google Shape;1843;p46"/>
          <p:cNvSpPr/>
          <p:nvPr/>
        </p:nvSpPr>
        <p:spPr>
          <a:xfrm>
            <a:off x="382750" y="3008550"/>
            <a:ext cx="794100" cy="7242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44" name="Google Shape;1844;p46"/>
          <p:cNvSpPr txBox="1"/>
          <p:nvPr>
            <p:ph idx="6" type="body"/>
          </p:nvPr>
        </p:nvSpPr>
        <p:spPr>
          <a:xfrm>
            <a:off x="446350" y="3073400"/>
            <a:ext cx="619800" cy="5517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indent="-330200" lvl="0" marL="457200" algn="l">
              <a:lnSpc>
                <a:spcPct val="90000"/>
              </a:lnSpc>
              <a:spcBef>
                <a:spcPts val="800"/>
              </a:spcBef>
              <a:spcAft>
                <a:spcPts val="0"/>
              </a:spcAft>
              <a:buClr>
                <a:schemeClr val="lt1"/>
              </a:buClr>
              <a:buSzPts val="1600"/>
              <a:buChar char="•"/>
              <a:defRPr sz="1600">
                <a:solidFill>
                  <a:schemeClr val="lt1"/>
                </a:solidFill>
              </a:defRPr>
            </a:lvl1pPr>
            <a:lvl2pPr indent="-330200" lvl="1" marL="914400" algn="l">
              <a:lnSpc>
                <a:spcPct val="90000"/>
              </a:lnSpc>
              <a:spcBef>
                <a:spcPts val="400"/>
              </a:spcBef>
              <a:spcAft>
                <a:spcPts val="0"/>
              </a:spcAft>
              <a:buClr>
                <a:schemeClr val="lt1"/>
              </a:buClr>
              <a:buSzPts val="1600"/>
              <a:buChar char="•"/>
              <a:defRPr sz="1600">
                <a:solidFill>
                  <a:schemeClr val="lt1"/>
                </a:solidFill>
              </a:defRPr>
            </a:lvl2pPr>
            <a:lvl3pPr indent="-330200" lvl="2" marL="1371600" algn="l">
              <a:lnSpc>
                <a:spcPct val="90000"/>
              </a:lnSpc>
              <a:spcBef>
                <a:spcPts val="400"/>
              </a:spcBef>
              <a:spcAft>
                <a:spcPts val="0"/>
              </a:spcAft>
              <a:buClr>
                <a:schemeClr val="lt1"/>
              </a:buClr>
              <a:buSzPts val="1600"/>
              <a:buChar char="•"/>
              <a:defRPr sz="1600">
                <a:solidFill>
                  <a:schemeClr val="lt1"/>
                </a:solidFill>
              </a:defRPr>
            </a:lvl3pPr>
            <a:lvl4pPr indent="-330200" lvl="3" marL="1828800" algn="l">
              <a:lnSpc>
                <a:spcPct val="90000"/>
              </a:lnSpc>
              <a:spcBef>
                <a:spcPts val="400"/>
              </a:spcBef>
              <a:spcAft>
                <a:spcPts val="0"/>
              </a:spcAft>
              <a:buClr>
                <a:schemeClr val="lt1"/>
              </a:buClr>
              <a:buSzPts val="1600"/>
              <a:buChar char="•"/>
              <a:defRPr sz="1600">
                <a:solidFill>
                  <a:schemeClr val="lt1"/>
                </a:solidFill>
              </a:defRPr>
            </a:lvl4pPr>
            <a:lvl5pPr indent="-330200" lvl="4" marL="2286000" algn="l">
              <a:lnSpc>
                <a:spcPct val="90000"/>
              </a:lnSpc>
              <a:spcBef>
                <a:spcPts val="400"/>
              </a:spcBef>
              <a:spcAft>
                <a:spcPts val="0"/>
              </a:spcAft>
              <a:buClr>
                <a:schemeClr val="lt1"/>
              </a:buClr>
              <a:buSzPts val="1600"/>
              <a:buChar char="•"/>
              <a:defRPr sz="1600">
                <a:solidFill>
                  <a:schemeClr val="lt1"/>
                </a:solidFill>
              </a:defRPr>
            </a:lvl5pPr>
            <a:lvl6pPr indent="-330200" lvl="5" marL="2743200" algn="l">
              <a:lnSpc>
                <a:spcPct val="90000"/>
              </a:lnSpc>
              <a:spcBef>
                <a:spcPts val="400"/>
              </a:spcBef>
              <a:spcAft>
                <a:spcPts val="0"/>
              </a:spcAft>
              <a:buClr>
                <a:schemeClr val="lt1"/>
              </a:buClr>
              <a:buSzPts val="1600"/>
              <a:buChar char="•"/>
              <a:defRPr sz="1600">
                <a:solidFill>
                  <a:schemeClr val="lt1"/>
                </a:solidFill>
              </a:defRPr>
            </a:lvl6pPr>
            <a:lvl7pPr indent="-330200" lvl="6" marL="3200400" algn="l">
              <a:lnSpc>
                <a:spcPct val="90000"/>
              </a:lnSpc>
              <a:spcBef>
                <a:spcPts val="400"/>
              </a:spcBef>
              <a:spcAft>
                <a:spcPts val="0"/>
              </a:spcAft>
              <a:buClr>
                <a:schemeClr val="lt1"/>
              </a:buClr>
              <a:buSzPts val="1600"/>
              <a:buChar char="•"/>
              <a:defRPr sz="1600">
                <a:solidFill>
                  <a:schemeClr val="lt1"/>
                </a:solidFill>
              </a:defRPr>
            </a:lvl7pPr>
            <a:lvl8pPr indent="-330200" lvl="7" marL="3657600" algn="l">
              <a:lnSpc>
                <a:spcPct val="90000"/>
              </a:lnSpc>
              <a:spcBef>
                <a:spcPts val="400"/>
              </a:spcBef>
              <a:spcAft>
                <a:spcPts val="0"/>
              </a:spcAft>
              <a:buClr>
                <a:schemeClr val="lt1"/>
              </a:buClr>
              <a:buSzPts val="1600"/>
              <a:buChar char="•"/>
              <a:defRPr sz="1600">
                <a:solidFill>
                  <a:schemeClr val="lt1"/>
                </a:solidFill>
              </a:defRPr>
            </a:lvl8pPr>
            <a:lvl9pPr indent="-330200" lvl="8" marL="4114800" algn="l">
              <a:lnSpc>
                <a:spcPct val="90000"/>
              </a:lnSpc>
              <a:spcBef>
                <a:spcPts val="400"/>
              </a:spcBef>
              <a:spcAft>
                <a:spcPts val="0"/>
              </a:spcAft>
              <a:buClr>
                <a:schemeClr val="lt1"/>
              </a:buClr>
              <a:buSzPts val="1600"/>
              <a:buChar char="•"/>
              <a:defRPr sz="1600">
                <a:solidFill>
                  <a:schemeClr val="lt1"/>
                </a:solidFill>
              </a:defRPr>
            </a:lvl9pPr>
          </a:lstStyle>
          <a:p/>
        </p:txBody>
      </p:sp>
      <p:sp>
        <p:nvSpPr>
          <p:cNvPr id="1845" name="Google Shape;1845;p46"/>
          <p:cNvSpPr/>
          <p:nvPr/>
        </p:nvSpPr>
        <p:spPr>
          <a:xfrm>
            <a:off x="4921050" y="1078150"/>
            <a:ext cx="794100" cy="7242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46" name="Google Shape;1846;p46"/>
          <p:cNvSpPr txBox="1"/>
          <p:nvPr>
            <p:ph idx="7" type="body"/>
          </p:nvPr>
        </p:nvSpPr>
        <p:spPr>
          <a:xfrm>
            <a:off x="4984650" y="1143000"/>
            <a:ext cx="619800" cy="5517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indent="-330200" lvl="0" marL="457200" algn="l">
              <a:lnSpc>
                <a:spcPct val="90000"/>
              </a:lnSpc>
              <a:spcBef>
                <a:spcPts val="800"/>
              </a:spcBef>
              <a:spcAft>
                <a:spcPts val="0"/>
              </a:spcAft>
              <a:buClr>
                <a:schemeClr val="lt1"/>
              </a:buClr>
              <a:buSzPts val="1600"/>
              <a:buChar char="•"/>
              <a:defRPr sz="1600">
                <a:solidFill>
                  <a:schemeClr val="lt1"/>
                </a:solidFill>
              </a:defRPr>
            </a:lvl1pPr>
            <a:lvl2pPr indent="-330200" lvl="1" marL="914400" algn="l">
              <a:lnSpc>
                <a:spcPct val="90000"/>
              </a:lnSpc>
              <a:spcBef>
                <a:spcPts val="400"/>
              </a:spcBef>
              <a:spcAft>
                <a:spcPts val="0"/>
              </a:spcAft>
              <a:buClr>
                <a:schemeClr val="lt1"/>
              </a:buClr>
              <a:buSzPts val="1600"/>
              <a:buChar char="•"/>
              <a:defRPr sz="1600">
                <a:solidFill>
                  <a:schemeClr val="lt1"/>
                </a:solidFill>
              </a:defRPr>
            </a:lvl2pPr>
            <a:lvl3pPr indent="-330200" lvl="2" marL="1371600" algn="l">
              <a:lnSpc>
                <a:spcPct val="90000"/>
              </a:lnSpc>
              <a:spcBef>
                <a:spcPts val="400"/>
              </a:spcBef>
              <a:spcAft>
                <a:spcPts val="0"/>
              </a:spcAft>
              <a:buClr>
                <a:schemeClr val="lt1"/>
              </a:buClr>
              <a:buSzPts val="1600"/>
              <a:buChar char="•"/>
              <a:defRPr sz="1600">
                <a:solidFill>
                  <a:schemeClr val="lt1"/>
                </a:solidFill>
              </a:defRPr>
            </a:lvl3pPr>
            <a:lvl4pPr indent="-330200" lvl="3" marL="1828800" algn="l">
              <a:lnSpc>
                <a:spcPct val="90000"/>
              </a:lnSpc>
              <a:spcBef>
                <a:spcPts val="400"/>
              </a:spcBef>
              <a:spcAft>
                <a:spcPts val="0"/>
              </a:spcAft>
              <a:buClr>
                <a:schemeClr val="lt1"/>
              </a:buClr>
              <a:buSzPts val="1600"/>
              <a:buChar char="•"/>
              <a:defRPr sz="1600">
                <a:solidFill>
                  <a:schemeClr val="lt1"/>
                </a:solidFill>
              </a:defRPr>
            </a:lvl4pPr>
            <a:lvl5pPr indent="-330200" lvl="4" marL="2286000" algn="l">
              <a:lnSpc>
                <a:spcPct val="90000"/>
              </a:lnSpc>
              <a:spcBef>
                <a:spcPts val="400"/>
              </a:spcBef>
              <a:spcAft>
                <a:spcPts val="0"/>
              </a:spcAft>
              <a:buClr>
                <a:schemeClr val="lt1"/>
              </a:buClr>
              <a:buSzPts val="1600"/>
              <a:buChar char="•"/>
              <a:defRPr sz="1600">
                <a:solidFill>
                  <a:schemeClr val="lt1"/>
                </a:solidFill>
              </a:defRPr>
            </a:lvl5pPr>
            <a:lvl6pPr indent="-330200" lvl="5" marL="2743200" algn="l">
              <a:lnSpc>
                <a:spcPct val="90000"/>
              </a:lnSpc>
              <a:spcBef>
                <a:spcPts val="400"/>
              </a:spcBef>
              <a:spcAft>
                <a:spcPts val="0"/>
              </a:spcAft>
              <a:buClr>
                <a:schemeClr val="lt1"/>
              </a:buClr>
              <a:buSzPts val="1600"/>
              <a:buChar char="•"/>
              <a:defRPr sz="1600">
                <a:solidFill>
                  <a:schemeClr val="lt1"/>
                </a:solidFill>
              </a:defRPr>
            </a:lvl6pPr>
            <a:lvl7pPr indent="-330200" lvl="6" marL="3200400" algn="l">
              <a:lnSpc>
                <a:spcPct val="90000"/>
              </a:lnSpc>
              <a:spcBef>
                <a:spcPts val="400"/>
              </a:spcBef>
              <a:spcAft>
                <a:spcPts val="0"/>
              </a:spcAft>
              <a:buClr>
                <a:schemeClr val="lt1"/>
              </a:buClr>
              <a:buSzPts val="1600"/>
              <a:buChar char="•"/>
              <a:defRPr sz="1600">
                <a:solidFill>
                  <a:schemeClr val="lt1"/>
                </a:solidFill>
              </a:defRPr>
            </a:lvl7pPr>
            <a:lvl8pPr indent="-330200" lvl="7" marL="3657600" algn="l">
              <a:lnSpc>
                <a:spcPct val="90000"/>
              </a:lnSpc>
              <a:spcBef>
                <a:spcPts val="400"/>
              </a:spcBef>
              <a:spcAft>
                <a:spcPts val="0"/>
              </a:spcAft>
              <a:buClr>
                <a:schemeClr val="lt1"/>
              </a:buClr>
              <a:buSzPts val="1600"/>
              <a:buChar char="•"/>
              <a:defRPr sz="1600">
                <a:solidFill>
                  <a:schemeClr val="lt1"/>
                </a:solidFill>
              </a:defRPr>
            </a:lvl8pPr>
            <a:lvl9pPr indent="-330200" lvl="8" marL="4114800" algn="l">
              <a:lnSpc>
                <a:spcPct val="90000"/>
              </a:lnSpc>
              <a:spcBef>
                <a:spcPts val="400"/>
              </a:spcBef>
              <a:spcAft>
                <a:spcPts val="0"/>
              </a:spcAft>
              <a:buClr>
                <a:schemeClr val="lt1"/>
              </a:buClr>
              <a:buSzPts val="1600"/>
              <a:buChar char="•"/>
              <a:defRPr sz="1600">
                <a:solidFill>
                  <a:schemeClr val="lt1"/>
                </a:solidFill>
              </a:defRPr>
            </a:lvl9pPr>
          </a:lstStyle>
          <a:p/>
        </p:txBody>
      </p:sp>
      <p:sp>
        <p:nvSpPr>
          <p:cNvPr id="1847" name="Google Shape;1847;p46"/>
          <p:cNvSpPr/>
          <p:nvPr/>
        </p:nvSpPr>
        <p:spPr>
          <a:xfrm>
            <a:off x="4897500" y="3008550"/>
            <a:ext cx="794100" cy="7242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48" name="Google Shape;1848;p46"/>
          <p:cNvSpPr txBox="1"/>
          <p:nvPr>
            <p:ph idx="8" type="body"/>
          </p:nvPr>
        </p:nvSpPr>
        <p:spPr>
          <a:xfrm>
            <a:off x="4961100" y="3073400"/>
            <a:ext cx="619800" cy="5517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indent="-330200" lvl="0" marL="457200" algn="l">
              <a:lnSpc>
                <a:spcPct val="90000"/>
              </a:lnSpc>
              <a:spcBef>
                <a:spcPts val="800"/>
              </a:spcBef>
              <a:spcAft>
                <a:spcPts val="0"/>
              </a:spcAft>
              <a:buClr>
                <a:schemeClr val="lt1"/>
              </a:buClr>
              <a:buSzPts val="1600"/>
              <a:buChar char="•"/>
              <a:defRPr sz="1600">
                <a:solidFill>
                  <a:schemeClr val="lt1"/>
                </a:solidFill>
              </a:defRPr>
            </a:lvl1pPr>
            <a:lvl2pPr indent="-330200" lvl="1" marL="914400" algn="l">
              <a:lnSpc>
                <a:spcPct val="90000"/>
              </a:lnSpc>
              <a:spcBef>
                <a:spcPts val="400"/>
              </a:spcBef>
              <a:spcAft>
                <a:spcPts val="0"/>
              </a:spcAft>
              <a:buClr>
                <a:schemeClr val="lt1"/>
              </a:buClr>
              <a:buSzPts val="1600"/>
              <a:buChar char="•"/>
              <a:defRPr sz="1600">
                <a:solidFill>
                  <a:schemeClr val="lt1"/>
                </a:solidFill>
              </a:defRPr>
            </a:lvl2pPr>
            <a:lvl3pPr indent="-330200" lvl="2" marL="1371600" algn="l">
              <a:lnSpc>
                <a:spcPct val="90000"/>
              </a:lnSpc>
              <a:spcBef>
                <a:spcPts val="400"/>
              </a:spcBef>
              <a:spcAft>
                <a:spcPts val="0"/>
              </a:spcAft>
              <a:buClr>
                <a:schemeClr val="lt1"/>
              </a:buClr>
              <a:buSzPts val="1600"/>
              <a:buChar char="•"/>
              <a:defRPr sz="1600">
                <a:solidFill>
                  <a:schemeClr val="lt1"/>
                </a:solidFill>
              </a:defRPr>
            </a:lvl3pPr>
            <a:lvl4pPr indent="-330200" lvl="3" marL="1828800" algn="l">
              <a:lnSpc>
                <a:spcPct val="90000"/>
              </a:lnSpc>
              <a:spcBef>
                <a:spcPts val="400"/>
              </a:spcBef>
              <a:spcAft>
                <a:spcPts val="0"/>
              </a:spcAft>
              <a:buClr>
                <a:schemeClr val="lt1"/>
              </a:buClr>
              <a:buSzPts val="1600"/>
              <a:buChar char="•"/>
              <a:defRPr sz="1600">
                <a:solidFill>
                  <a:schemeClr val="lt1"/>
                </a:solidFill>
              </a:defRPr>
            </a:lvl4pPr>
            <a:lvl5pPr indent="-330200" lvl="4" marL="2286000" algn="l">
              <a:lnSpc>
                <a:spcPct val="90000"/>
              </a:lnSpc>
              <a:spcBef>
                <a:spcPts val="400"/>
              </a:spcBef>
              <a:spcAft>
                <a:spcPts val="0"/>
              </a:spcAft>
              <a:buClr>
                <a:schemeClr val="lt1"/>
              </a:buClr>
              <a:buSzPts val="1600"/>
              <a:buChar char="•"/>
              <a:defRPr sz="1600">
                <a:solidFill>
                  <a:schemeClr val="lt1"/>
                </a:solidFill>
              </a:defRPr>
            </a:lvl5pPr>
            <a:lvl6pPr indent="-330200" lvl="5" marL="2743200" algn="l">
              <a:lnSpc>
                <a:spcPct val="90000"/>
              </a:lnSpc>
              <a:spcBef>
                <a:spcPts val="400"/>
              </a:spcBef>
              <a:spcAft>
                <a:spcPts val="0"/>
              </a:spcAft>
              <a:buClr>
                <a:schemeClr val="lt1"/>
              </a:buClr>
              <a:buSzPts val="1600"/>
              <a:buChar char="•"/>
              <a:defRPr sz="1600">
                <a:solidFill>
                  <a:schemeClr val="lt1"/>
                </a:solidFill>
              </a:defRPr>
            </a:lvl6pPr>
            <a:lvl7pPr indent="-330200" lvl="6" marL="3200400" algn="l">
              <a:lnSpc>
                <a:spcPct val="90000"/>
              </a:lnSpc>
              <a:spcBef>
                <a:spcPts val="400"/>
              </a:spcBef>
              <a:spcAft>
                <a:spcPts val="0"/>
              </a:spcAft>
              <a:buClr>
                <a:schemeClr val="lt1"/>
              </a:buClr>
              <a:buSzPts val="1600"/>
              <a:buChar char="•"/>
              <a:defRPr sz="1600">
                <a:solidFill>
                  <a:schemeClr val="lt1"/>
                </a:solidFill>
              </a:defRPr>
            </a:lvl7pPr>
            <a:lvl8pPr indent="-330200" lvl="7" marL="3657600" algn="l">
              <a:lnSpc>
                <a:spcPct val="90000"/>
              </a:lnSpc>
              <a:spcBef>
                <a:spcPts val="400"/>
              </a:spcBef>
              <a:spcAft>
                <a:spcPts val="0"/>
              </a:spcAft>
              <a:buClr>
                <a:schemeClr val="lt1"/>
              </a:buClr>
              <a:buSzPts val="1600"/>
              <a:buChar char="•"/>
              <a:defRPr sz="1600">
                <a:solidFill>
                  <a:schemeClr val="lt1"/>
                </a:solidFill>
              </a:defRPr>
            </a:lvl8pPr>
            <a:lvl9pPr indent="-330200" lvl="8" marL="4114800" algn="l">
              <a:lnSpc>
                <a:spcPct val="90000"/>
              </a:lnSpc>
              <a:spcBef>
                <a:spcPts val="400"/>
              </a:spcBef>
              <a:spcAft>
                <a:spcPts val="0"/>
              </a:spcAft>
              <a:buClr>
                <a:schemeClr val="lt1"/>
              </a:buClr>
              <a:buSzPts val="1600"/>
              <a:buChar char="•"/>
              <a:defRPr sz="1600">
                <a:solidFill>
                  <a:schemeClr val="lt1"/>
                </a:solidFill>
              </a:defRPr>
            </a:lvl9pPr>
          </a:lstStyle>
          <a:p/>
        </p:txBody>
      </p:sp>
      <p:pic>
        <p:nvPicPr>
          <p:cNvPr id="1849" name="Google Shape;1849;p46"/>
          <p:cNvPicPr preferRelativeResize="0"/>
          <p:nvPr/>
        </p:nvPicPr>
        <p:blipFill rotWithShape="1">
          <a:blip r:embed="rId2">
            <a:alphaModFix/>
          </a:blip>
          <a:srcRect b="0" l="0" r="0" t="0"/>
          <a:stretch/>
        </p:blipFill>
        <p:spPr>
          <a:xfrm>
            <a:off x="8127376" y="303499"/>
            <a:ext cx="501800" cy="5018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1">
  <p:cSld name="CUSTOM_3_1">
    <p:spTree>
      <p:nvGrpSpPr>
        <p:cNvPr id="1850" name="Shape 1850"/>
        <p:cNvGrpSpPr/>
        <p:nvPr/>
      </p:nvGrpSpPr>
      <p:grpSpPr>
        <a:xfrm>
          <a:off x="0" y="0"/>
          <a:ext cx="0" cy="0"/>
          <a:chOff x="0" y="0"/>
          <a:chExt cx="0" cy="0"/>
        </a:xfrm>
      </p:grpSpPr>
      <p:sp>
        <p:nvSpPr>
          <p:cNvPr id="1851" name="Google Shape;1851;p47"/>
          <p:cNvSpPr txBox="1"/>
          <p:nvPr>
            <p:ph type="title"/>
          </p:nvPr>
        </p:nvSpPr>
        <p:spPr>
          <a:xfrm>
            <a:off x="628650" y="273850"/>
            <a:ext cx="5086500" cy="5517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SzPts val="2600"/>
              <a:buNone/>
              <a:defRPr sz="2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2" name="Google Shape;1852;p47"/>
          <p:cNvSpPr txBox="1"/>
          <p:nvPr>
            <p:ph idx="1" type="body"/>
          </p:nvPr>
        </p:nvSpPr>
        <p:spPr>
          <a:xfrm>
            <a:off x="1660875" y="1078150"/>
            <a:ext cx="2670900" cy="14604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1853" name="Google Shape;1853;p47"/>
          <p:cNvSpPr/>
          <p:nvPr/>
        </p:nvSpPr>
        <p:spPr>
          <a:xfrm>
            <a:off x="406300" y="1078150"/>
            <a:ext cx="1152000" cy="1296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854" name="Google Shape;1854;p47"/>
          <p:cNvPicPr preferRelativeResize="0"/>
          <p:nvPr/>
        </p:nvPicPr>
        <p:blipFill rotWithShape="1">
          <a:blip r:embed="rId2">
            <a:alphaModFix/>
          </a:blip>
          <a:srcRect b="0" l="0" r="0" t="0"/>
          <a:stretch/>
        </p:blipFill>
        <p:spPr>
          <a:xfrm>
            <a:off x="8127376" y="303499"/>
            <a:ext cx="501800" cy="501800"/>
          </a:xfrm>
          <a:prstGeom prst="rect">
            <a:avLst/>
          </a:prstGeom>
          <a:noFill/>
          <a:ln>
            <a:noFill/>
          </a:ln>
        </p:spPr>
      </p:pic>
      <p:sp>
        <p:nvSpPr>
          <p:cNvPr id="1855" name="Google Shape;1855;p47"/>
          <p:cNvSpPr txBox="1"/>
          <p:nvPr>
            <p:ph idx="2" type="body"/>
          </p:nvPr>
        </p:nvSpPr>
        <p:spPr>
          <a:xfrm>
            <a:off x="496900" y="1168150"/>
            <a:ext cx="970800" cy="11160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indent="-330200" lvl="0" marL="457200" algn="l">
              <a:lnSpc>
                <a:spcPct val="90000"/>
              </a:lnSpc>
              <a:spcBef>
                <a:spcPts val="800"/>
              </a:spcBef>
              <a:spcAft>
                <a:spcPts val="0"/>
              </a:spcAft>
              <a:buClr>
                <a:schemeClr val="lt1"/>
              </a:buClr>
              <a:buSzPts val="1600"/>
              <a:buChar char="•"/>
              <a:defRPr sz="1600">
                <a:solidFill>
                  <a:schemeClr val="lt1"/>
                </a:solidFill>
              </a:defRPr>
            </a:lvl1pPr>
            <a:lvl2pPr indent="-330200" lvl="1" marL="914400" algn="l">
              <a:lnSpc>
                <a:spcPct val="90000"/>
              </a:lnSpc>
              <a:spcBef>
                <a:spcPts val="400"/>
              </a:spcBef>
              <a:spcAft>
                <a:spcPts val="0"/>
              </a:spcAft>
              <a:buClr>
                <a:schemeClr val="lt1"/>
              </a:buClr>
              <a:buSzPts val="1600"/>
              <a:buChar char="•"/>
              <a:defRPr sz="1600">
                <a:solidFill>
                  <a:schemeClr val="lt1"/>
                </a:solidFill>
              </a:defRPr>
            </a:lvl2pPr>
            <a:lvl3pPr indent="-330200" lvl="2" marL="1371600" algn="l">
              <a:lnSpc>
                <a:spcPct val="90000"/>
              </a:lnSpc>
              <a:spcBef>
                <a:spcPts val="400"/>
              </a:spcBef>
              <a:spcAft>
                <a:spcPts val="0"/>
              </a:spcAft>
              <a:buClr>
                <a:schemeClr val="lt1"/>
              </a:buClr>
              <a:buSzPts val="1600"/>
              <a:buChar char="•"/>
              <a:defRPr sz="1600">
                <a:solidFill>
                  <a:schemeClr val="lt1"/>
                </a:solidFill>
              </a:defRPr>
            </a:lvl3pPr>
            <a:lvl4pPr indent="-330200" lvl="3" marL="1828800" algn="l">
              <a:lnSpc>
                <a:spcPct val="90000"/>
              </a:lnSpc>
              <a:spcBef>
                <a:spcPts val="400"/>
              </a:spcBef>
              <a:spcAft>
                <a:spcPts val="0"/>
              </a:spcAft>
              <a:buClr>
                <a:schemeClr val="lt1"/>
              </a:buClr>
              <a:buSzPts val="1600"/>
              <a:buChar char="•"/>
              <a:defRPr sz="1600">
                <a:solidFill>
                  <a:schemeClr val="lt1"/>
                </a:solidFill>
              </a:defRPr>
            </a:lvl4pPr>
            <a:lvl5pPr indent="-330200" lvl="4" marL="2286000" algn="l">
              <a:lnSpc>
                <a:spcPct val="90000"/>
              </a:lnSpc>
              <a:spcBef>
                <a:spcPts val="400"/>
              </a:spcBef>
              <a:spcAft>
                <a:spcPts val="0"/>
              </a:spcAft>
              <a:buClr>
                <a:schemeClr val="lt1"/>
              </a:buClr>
              <a:buSzPts val="1600"/>
              <a:buChar char="•"/>
              <a:defRPr sz="1600">
                <a:solidFill>
                  <a:schemeClr val="lt1"/>
                </a:solidFill>
              </a:defRPr>
            </a:lvl5pPr>
            <a:lvl6pPr indent="-330200" lvl="5" marL="2743200" algn="l">
              <a:lnSpc>
                <a:spcPct val="90000"/>
              </a:lnSpc>
              <a:spcBef>
                <a:spcPts val="400"/>
              </a:spcBef>
              <a:spcAft>
                <a:spcPts val="0"/>
              </a:spcAft>
              <a:buClr>
                <a:schemeClr val="lt1"/>
              </a:buClr>
              <a:buSzPts val="1600"/>
              <a:buChar char="•"/>
              <a:defRPr sz="1600">
                <a:solidFill>
                  <a:schemeClr val="lt1"/>
                </a:solidFill>
              </a:defRPr>
            </a:lvl6pPr>
            <a:lvl7pPr indent="-330200" lvl="6" marL="3200400" algn="l">
              <a:lnSpc>
                <a:spcPct val="90000"/>
              </a:lnSpc>
              <a:spcBef>
                <a:spcPts val="400"/>
              </a:spcBef>
              <a:spcAft>
                <a:spcPts val="0"/>
              </a:spcAft>
              <a:buClr>
                <a:schemeClr val="lt1"/>
              </a:buClr>
              <a:buSzPts val="1600"/>
              <a:buChar char="•"/>
              <a:defRPr sz="1600">
                <a:solidFill>
                  <a:schemeClr val="lt1"/>
                </a:solidFill>
              </a:defRPr>
            </a:lvl7pPr>
            <a:lvl8pPr indent="-330200" lvl="7" marL="3657600" algn="l">
              <a:lnSpc>
                <a:spcPct val="90000"/>
              </a:lnSpc>
              <a:spcBef>
                <a:spcPts val="400"/>
              </a:spcBef>
              <a:spcAft>
                <a:spcPts val="0"/>
              </a:spcAft>
              <a:buClr>
                <a:schemeClr val="lt1"/>
              </a:buClr>
              <a:buSzPts val="1600"/>
              <a:buChar char="•"/>
              <a:defRPr sz="1600">
                <a:solidFill>
                  <a:schemeClr val="lt1"/>
                </a:solidFill>
              </a:defRPr>
            </a:lvl8pPr>
            <a:lvl9pPr indent="-330200" lvl="8" marL="4114800" algn="l">
              <a:lnSpc>
                <a:spcPct val="90000"/>
              </a:lnSpc>
              <a:spcBef>
                <a:spcPts val="400"/>
              </a:spcBef>
              <a:spcAft>
                <a:spcPts val="0"/>
              </a:spcAft>
              <a:buClr>
                <a:schemeClr val="lt1"/>
              </a:buClr>
              <a:buSzPts val="1600"/>
              <a:buChar char="•"/>
              <a:defRPr sz="1600">
                <a:solidFill>
                  <a:schemeClr val="lt1"/>
                </a:solidFill>
              </a:defRPr>
            </a:lvl9pPr>
          </a:lstStyle>
          <a:p/>
        </p:txBody>
      </p:sp>
      <p:sp>
        <p:nvSpPr>
          <p:cNvPr id="1856" name="Google Shape;1856;p47"/>
          <p:cNvSpPr txBox="1"/>
          <p:nvPr>
            <p:ph idx="3" type="body"/>
          </p:nvPr>
        </p:nvSpPr>
        <p:spPr>
          <a:xfrm>
            <a:off x="1660875" y="3032975"/>
            <a:ext cx="2670900" cy="14604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1857" name="Google Shape;1857;p47"/>
          <p:cNvSpPr/>
          <p:nvPr/>
        </p:nvSpPr>
        <p:spPr>
          <a:xfrm>
            <a:off x="406300" y="3032975"/>
            <a:ext cx="1152000" cy="1296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58" name="Google Shape;1858;p47"/>
          <p:cNvSpPr txBox="1"/>
          <p:nvPr>
            <p:ph idx="4" type="body"/>
          </p:nvPr>
        </p:nvSpPr>
        <p:spPr>
          <a:xfrm>
            <a:off x="496900" y="3122975"/>
            <a:ext cx="970800" cy="11160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indent="-330200" lvl="0" marL="457200" algn="l">
              <a:lnSpc>
                <a:spcPct val="90000"/>
              </a:lnSpc>
              <a:spcBef>
                <a:spcPts val="800"/>
              </a:spcBef>
              <a:spcAft>
                <a:spcPts val="0"/>
              </a:spcAft>
              <a:buClr>
                <a:schemeClr val="lt1"/>
              </a:buClr>
              <a:buSzPts val="1600"/>
              <a:buChar char="•"/>
              <a:defRPr sz="1600">
                <a:solidFill>
                  <a:schemeClr val="lt1"/>
                </a:solidFill>
              </a:defRPr>
            </a:lvl1pPr>
            <a:lvl2pPr indent="-330200" lvl="1" marL="914400" algn="l">
              <a:lnSpc>
                <a:spcPct val="90000"/>
              </a:lnSpc>
              <a:spcBef>
                <a:spcPts val="400"/>
              </a:spcBef>
              <a:spcAft>
                <a:spcPts val="0"/>
              </a:spcAft>
              <a:buClr>
                <a:schemeClr val="lt1"/>
              </a:buClr>
              <a:buSzPts val="1600"/>
              <a:buChar char="•"/>
              <a:defRPr sz="1600">
                <a:solidFill>
                  <a:schemeClr val="lt1"/>
                </a:solidFill>
              </a:defRPr>
            </a:lvl2pPr>
            <a:lvl3pPr indent="-330200" lvl="2" marL="1371600" algn="l">
              <a:lnSpc>
                <a:spcPct val="90000"/>
              </a:lnSpc>
              <a:spcBef>
                <a:spcPts val="400"/>
              </a:spcBef>
              <a:spcAft>
                <a:spcPts val="0"/>
              </a:spcAft>
              <a:buClr>
                <a:schemeClr val="lt1"/>
              </a:buClr>
              <a:buSzPts val="1600"/>
              <a:buChar char="•"/>
              <a:defRPr sz="1600">
                <a:solidFill>
                  <a:schemeClr val="lt1"/>
                </a:solidFill>
              </a:defRPr>
            </a:lvl3pPr>
            <a:lvl4pPr indent="-330200" lvl="3" marL="1828800" algn="l">
              <a:lnSpc>
                <a:spcPct val="90000"/>
              </a:lnSpc>
              <a:spcBef>
                <a:spcPts val="400"/>
              </a:spcBef>
              <a:spcAft>
                <a:spcPts val="0"/>
              </a:spcAft>
              <a:buClr>
                <a:schemeClr val="lt1"/>
              </a:buClr>
              <a:buSzPts val="1600"/>
              <a:buChar char="•"/>
              <a:defRPr sz="1600">
                <a:solidFill>
                  <a:schemeClr val="lt1"/>
                </a:solidFill>
              </a:defRPr>
            </a:lvl4pPr>
            <a:lvl5pPr indent="-330200" lvl="4" marL="2286000" algn="l">
              <a:lnSpc>
                <a:spcPct val="90000"/>
              </a:lnSpc>
              <a:spcBef>
                <a:spcPts val="400"/>
              </a:spcBef>
              <a:spcAft>
                <a:spcPts val="0"/>
              </a:spcAft>
              <a:buClr>
                <a:schemeClr val="lt1"/>
              </a:buClr>
              <a:buSzPts val="1600"/>
              <a:buChar char="•"/>
              <a:defRPr sz="1600">
                <a:solidFill>
                  <a:schemeClr val="lt1"/>
                </a:solidFill>
              </a:defRPr>
            </a:lvl5pPr>
            <a:lvl6pPr indent="-330200" lvl="5" marL="2743200" algn="l">
              <a:lnSpc>
                <a:spcPct val="90000"/>
              </a:lnSpc>
              <a:spcBef>
                <a:spcPts val="400"/>
              </a:spcBef>
              <a:spcAft>
                <a:spcPts val="0"/>
              </a:spcAft>
              <a:buClr>
                <a:schemeClr val="lt1"/>
              </a:buClr>
              <a:buSzPts val="1600"/>
              <a:buChar char="•"/>
              <a:defRPr sz="1600">
                <a:solidFill>
                  <a:schemeClr val="lt1"/>
                </a:solidFill>
              </a:defRPr>
            </a:lvl6pPr>
            <a:lvl7pPr indent="-330200" lvl="6" marL="3200400" algn="l">
              <a:lnSpc>
                <a:spcPct val="90000"/>
              </a:lnSpc>
              <a:spcBef>
                <a:spcPts val="400"/>
              </a:spcBef>
              <a:spcAft>
                <a:spcPts val="0"/>
              </a:spcAft>
              <a:buClr>
                <a:schemeClr val="lt1"/>
              </a:buClr>
              <a:buSzPts val="1600"/>
              <a:buChar char="•"/>
              <a:defRPr sz="1600">
                <a:solidFill>
                  <a:schemeClr val="lt1"/>
                </a:solidFill>
              </a:defRPr>
            </a:lvl7pPr>
            <a:lvl8pPr indent="-330200" lvl="7" marL="3657600" algn="l">
              <a:lnSpc>
                <a:spcPct val="90000"/>
              </a:lnSpc>
              <a:spcBef>
                <a:spcPts val="400"/>
              </a:spcBef>
              <a:spcAft>
                <a:spcPts val="0"/>
              </a:spcAft>
              <a:buClr>
                <a:schemeClr val="lt1"/>
              </a:buClr>
              <a:buSzPts val="1600"/>
              <a:buChar char="•"/>
              <a:defRPr sz="1600">
                <a:solidFill>
                  <a:schemeClr val="lt1"/>
                </a:solidFill>
              </a:defRPr>
            </a:lvl8pPr>
            <a:lvl9pPr indent="-330200" lvl="8" marL="4114800" algn="l">
              <a:lnSpc>
                <a:spcPct val="90000"/>
              </a:lnSpc>
              <a:spcBef>
                <a:spcPts val="400"/>
              </a:spcBef>
              <a:spcAft>
                <a:spcPts val="0"/>
              </a:spcAft>
              <a:buClr>
                <a:schemeClr val="lt1"/>
              </a:buClr>
              <a:buSzPts val="1600"/>
              <a:buChar char="•"/>
              <a:defRPr sz="1600">
                <a:solidFill>
                  <a:schemeClr val="lt1"/>
                </a:solidFill>
              </a:defRPr>
            </a:lvl9pPr>
          </a:lstStyle>
          <a:p/>
        </p:txBody>
      </p:sp>
      <p:sp>
        <p:nvSpPr>
          <p:cNvPr id="1859" name="Google Shape;1859;p47"/>
          <p:cNvSpPr txBox="1"/>
          <p:nvPr>
            <p:ph idx="5" type="body"/>
          </p:nvPr>
        </p:nvSpPr>
        <p:spPr>
          <a:xfrm>
            <a:off x="6054100" y="1078150"/>
            <a:ext cx="2670900" cy="14604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1860" name="Google Shape;1860;p47"/>
          <p:cNvSpPr/>
          <p:nvPr/>
        </p:nvSpPr>
        <p:spPr>
          <a:xfrm>
            <a:off x="4799525" y="1078150"/>
            <a:ext cx="1152000" cy="1296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61" name="Google Shape;1861;p47"/>
          <p:cNvSpPr txBox="1"/>
          <p:nvPr>
            <p:ph idx="6" type="body"/>
          </p:nvPr>
        </p:nvSpPr>
        <p:spPr>
          <a:xfrm>
            <a:off x="4890125" y="1168150"/>
            <a:ext cx="970800" cy="11160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indent="-330200" lvl="0" marL="457200" algn="l">
              <a:lnSpc>
                <a:spcPct val="90000"/>
              </a:lnSpc>
              <a:spcBef>
                <a:spcPts val="800"/>
              </a:spcBef>
              <a:spcAft>
                <a:spcPts val="0"/>
              </a:spcAft>
              <a:buClr>
                <a:schemeClr val="lt1"/>
              </a:buClr>
              <a:buSzPts val="1600"/>
              <a:buChar char="•"/>
              <a:defRPr sz="1600">
                <a:solidFill>
                  <a:schemeClr val="lt1"/>
                </a:solidFill>
              </a:defRPr>
            </a:lvl1pPr>
            <a:lvl2pPr indent="-330200" lvl="1" marL="914400" algn="l">
              <a:lnSpc>
                <a:spcPct val="90000"/>
              </a:lnSpc>
              <a:spcBef>
                <a:spcPts val="400"/>
              </a:spcBef>
              <a:spcAft>
                <a:spcPts val="0"/>
              </a:spcAft>
              <a:buClr>
                <a:schemeClr val="lt1"/>
              </a:buClr>
              <a:buSzPts val="1600"/>
              <a:buChar char="•"/>
              <a:defRPr sz="1600">
                <a:solidFill>
                  <a:schemeClr val="lt1"/>
                </a:solidFill>
              </a:defRPr>
            </a:lvl2pPr>
            <a:lvl3pPr indent="-330200" lvl="2" marL="1371600" algn="l">
              <a:lnSpc>
                <a:spcPct val="90000"/>
              </a:lnSpc>
              <a:spcBef>
                <a:spcPts val="400"/>
              </a:spcBef>
              <a:spcAft>
                <a:spcPts val="0"/>
              </a:spcAft>
              <a:buClr>
                <a:schemeClr val="lt1"/>
              </a:buClr>
              <a:buSzPts val="1600"/>
              <a:buChar char="•"/>
              <a:defRPr sz="1600">
                <a:solidFill>
                  <a:schemeClr val="lt1"/>
                </a:solidFill>
              </a:defRPr>
            </a:lvl3pPr>
            <a:lvl4pPr indent="-330200" lvl="3" marL="1828800" algn="l">
              <a:lnSpc>
                <a:spcPct val="90000"/>
              </a:lnSpc>
              <a:spcBef>
                <a:spcPts val="400"/>
              </a:spcBef>
              <a:spcAft>
                <a:spcPts val="0"/>
              </a:spcAft>
              <a:buClr>
                <a:schemeClr val="lt1"/>
              </a:buClr>
              <a:buSzPts val="1600"/>
              <a:buChar char="•"/>
              <a:defRPr sz="1600">
                <a:solidFill>
                  <a:schemeClr val="lt1"/>
                </a:solidFill>
              </a:defRPr>
            </a:lvl4pPr>
            <a:lvl5pPr indent="-330200" lvl="4" marL="2286000" algn="l">
              <a:lnSpc>
                <a:spcPct val="90000"/>
              </a:lnSpc>
              <a:spcBef>
                <a:spcPts val="400"/>
              </a:spcBef>
              <a:spcAft>
                <a:spcPts val="0"/>
              </a:spcAft>
              <a:buClr>
                <a:schemeClr val="lt1"/>
              </a:buClr>
              <a:buSzPts val="1600"/>
              <a:buChar char="•"/>
              <a:defRPr sz="1600">
                <a:solidFill>
                  <a:schemeClr val="lt1"/>
                </a:solidFill>
              </a:defRPr>
            </a:lvl5pPr>
            <a:lvl6pPr indent="-330200" lvl="5" marL="2743200" algn="l">
              <a:lnSpc>
                <a:spcPct val="90000"/>
              </a:lnSpc>
              <a:spcBef>
                <a:spcPts val="400"/>
              </a:spcBef>
              <a:spcAft>
                <a:spcPts val="0"/>
              </a:spcAft>
              <a:buClr>
                <a:schemeClr val="lt1"/>
              </a:buClr>
              <a:buSzPts val="1600"/>
              <a:buChar char="•"/>
              <a:defRPr sz="1600">
                <a:solidFill>
                  <a:schemeClr val="lt1"/>
                </a:solidFill>
              </a:defRPr>
            </a:lvl6pPr>
            <a:lvl7pPr indent="-330200" lvl="6" marL="3200400" algn="l">
              <a:lnSpc>
                <a:spcPct val="90000"/>
              </a:lnSpc>
              <a:spcBef>
                <a:spcPts val="400"/>
              </a:spcBef>
              <a:spcAft>
                <a:spcPts val="0"/>
              </a:spcAft>
              <a:buClr>
                <a:schemeClr val="lt1"/>
              </a:buClr>
              <a:buSzPts val="1600"/>
              <a:buChar char="•"/>
              <a:defRPr sz="1600">
                <a:solidFill>
                  <a:schemeClr val="lt1"/>
                </a:solidFill>
              </a:defRPr>
            </a:lvl7pPr>
            <a:lvl8pPr indent="-330200" lvl="7" marL="3657600" algn="l">
              <a:lnSpc>
                <a:spcPct val="90000"/>
              </a:lnSpc>
              <a:spcBef>
                <a:spcPts val="400"/>
              </a:spcBef>
              <a:spcAft>
                <a:spcPts val="0"/>
              </a:spcAft>
              <a:buClr>
                <a:schemeClr val="lt1"/>
              </a:buClr>
              <a:buSzPts val="1600"/>
              <a:buChar char="•"/>
              <a:defRPr sz="1600">
                <a:solidFill>
                  <a:schemeClr val="lt1"/>
                </a:solidFill>
              </a:defRPr>
            </a:lvl8pPr>
            <a:lvl9pPr indent="-330200" lvl="8" marL="4114800" algn="l">
              <a:lnSpc>
                <a:spcPct val="90000"/>
              </a:lnSpc>
              <a:spcBef>
                <a:spcPts val="400"/>
              </a:spcBef>
              <a:spcAft>
                <a:spcPts val="0"/>
              </a:spcAft>
              <a:buClr>
                <a:schemeClr val="lt1"/>
              </a:buClr>
              <a:buSzPts val="1600"/>
              <a:buChar char="•"/>
              <a:defRPr sz="1600">
                <a:solidFill>
                  <a:schemeClr val="lt1"/>
                </a:solidFill>
              </a:defRPr>
            </a:lvl9pPr>
          </a:lstStyle>
          <a:p/>
        </p:txBody>
      </p:sp>
      <p:sp>
        <p:nvSpPr>
          <p:cNvPr id="1862" name="Google Shape;1862;p47"/>
          <p:cNvSpPr txBox="1"/>
          <p:nvPr>
            <p:ph idx="7" type="body"/>
          </p:nvPr>
        </p:nvSpPr>
        <p:spPr>
          <a:xfrm>
            <a:off x="6054100" y="3032975"/>
            <a:ext cx="2670900" cy="1460400"/>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800"/>
              </a:spcBef>
              <a:spcAft>
                <a:spcPts val="0"/>
              </a:spcAft>
              <a:buClr>
                <a:schemeClr val="dk2"/>
              </a:buClr>
              <a:buSzPts val="1400"/>
              <a:buChar char="•"/>
              <a:defRPr sz="1400">
                <a:solidFill>
                  <a:schemeClr val="dk2"/>
                </a:solidFill>
              </a:defRPr>
            </a:lvl1pPr>
            <a:lvl2pPr indent="-317500" lvl="1" marL="914400" algn="l">
              <a:lnSpc>
                <a:spcPct val="90000"/>
              </a:lnSpc>
              <a:spcBef>
                <a:spcPts val="400"/>
              </a:spcBef>
              <a:spcAft>
                <a:spcPts val="0"/>
              </a:spcAft>
              <a:buClr>
                <a:schemeClr val="dk2"/>
              </a:buClr>
              <a:buSzPts val="1400"/>
              <a:buChar char="•"/>
              <a:defRPr sz="1400">
                <a:solidFill>
                  <a:schemeClr val="dk2"/>
                </a:solidFill>
              </a:defRPr>
            </a:lvl2pPr>
            <a:lvl3pPr indent="-317500" lvl="2" marL="1371600" algn="l">
              <a:lnSpc>
                <a:spcPct val="90000"/>
              </a:lnSpc>
              <a:spcBef>
                <a:spcPts val="400"/>
              </a:spcBef>
              <a:spcAft>
                <a:spcPts val="0"/>
              </a:spcAft>
              <a:buClr>
                <a:schemeClr val="dk2"/>
              </a:buClr>
              <a:buSzPts val="1400"/>
              <a:buChar char="•"/>
              <a:defRPr sz="1400">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
        <p:nvSpPr>
          <p:cNvPr id="1863" name="Google Shape;1863;p47"/>
          <p:cNvSpPr/>
          <p:nvPr/>
        </p:nvSpPr>
        <p:spPr>
          <a:xfrm>
            <a:off x="4799525" y="3032975"/>
            <a:ext cx="1152000" cy="12960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864" name="Google Shape;1864;p47"/>
          <p:cNvSpPr txBox="1"/>
          <p:nvPr>
            <p:ph idx="8" type="body"/>
          </p:nvPr>
        </p:nvSpPr>
        <p:spPr>
          <a:xfrm>
            <a:off x="4890125" y="3122975"/>
            <a:ext cx="970800" cy="11160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rmAutofit/>
          </a:bodyPr>
          <a:lstStyle>
            <a:lvl1pPr indent="-330200" lvl="0" marL="457200" algn="l">
              <a:lnSpc>
                <a:spcPct val="90000"/>
              </a:lnSpc>
              <a:spcBef>
                <a:spcPts val="800"/>
              </a:spcBef>
              <a:spcAft>
                <a:spcPts val="0"/>
              </a:spcAft>
              <a:buClr>
                <a:schemeClr val="lt1"/>
              </a:buClr>
              <a:buSzPts val="1600"/>
              <a:buChar char="•"/>
              <a:defRPr sz="1600">
                <a:solidFill>
                  <a:schemeClr val="lt1"/>
                </a:solidFill>
              </a:defRPr>
            </a:lvl1pPr>
            <a:lvl2pPr indent="-330200" lvl="1" marL="914400" algn="l">
              <a:lnSpc>
                <a:spcPct val="90000"/>
              </a:lnSpc>
              <a:spcBef>
                <a:spcPts val="400"/>
              </a:spcBef>
              <a:spcAft>
                <a:spcPts val="0"/>
              </a:spcAft>
              <a:buClr>
                <a:schemeClr val="lt1"/>
              </a:buClr>
              <a:buSzPts val="1600"/>
              <a:buChar char="•"/>
              <a:defRPr sz="1600">
                <a:solidFill>
                  <a:schemeClr val="lt1"/>
                </a:solidFill>
              </a:defRPr>
            </a:lvl2pPr>
            <a:lvl3pPr indent="-330200" lvl="2" marL="1371600" algn="l">
              <a:lnSpc>
                <a:spcPct val="90000"/>
              </a:lnSpc>
              <a:spcBef>
                <a:spcPts val="400"/>
              </a:spcBef>
              <a:spcAft>
                <a:spcPts val="0"/>
              </a:spcAft>
              <a:buClr>
                <a:schemeClr val="lt1"/>
              </a:buClr>
              <a:buSzPts val="1600"/>
              <a:buChar char="•"/>
              <a:defRPr sz="1600">
                <a:solidFill>
                  <a:schemeClr val="lt1"/>
                </a:solidFill>
              </a:defRPr>
            </a:lvl3pPr>
            <a:lvl4pPr indent="-330200" lvl="3" marL="1828800" algn="l">
              <a:lnSpc>
                <a:spcPct val="90000"/>
              </a:lnSpc>
              <a:spcBef>
                <a:spcPts val="400"/>
              </a:spcBef>
              <a:spcAft>
                <a:spcPts val="0"/>
              </a:spcAft>
              <a:buClr>
                <a:schemeClr val="lt1"/>
              </a:buClr>
              <a:buSzPts val="1600"/>
              <a:buChar char="•"/>
              <a:defRPr sz="1600">
                <a:solidFill>
                  <a:schemeClr val="lt1"/>
                </a:solidFill>
              </a:defRPr>
            </a:lvl4pPr>
            <a:lvl5pPr indent="-330200" lvl="4" marL="2286000" algn="l">
              <a:lnSpc>
                <a:spcPct val="90000"/>
              </a:lnSpc>
              <a:spcBef>
                <a:spcPts val="400"/>
              </a:spcBef>
              <a:spcAft>
                <a:spcPts val="0"/>
              </a:spcAft>
              <a:buClr>
                <a:schemeClr val="lt1"/>
              </a:buClr>
              <a:buSzPts val="1600"/>
              <a:buChar char="•"/>
              <a:defRPr sz="1600">
                <a:solidFill>
                  <a:schemeClr val="lt1"/>
                </a:solidFill>
              </a:defRPr>
            </a:lvl5pPr>
            <a:lvl6pPr indent="-330200" lvl="5" marL="2743200" algn="l">
              <a:lnSpc>
                <a:spcPct val="90000"/>
              </a:lnSpc>
              <a:spcBef>
                <a:spcPts val="400"/>
              </a:spcBef>
              <a:spcAft>
                <a:spcPts val="0"/>
              </a:spcAft>
              <a:buClr>
                <a:schemeClr val="lt1"/>
              </a:buClr>
              <a:buSzPts val="1600"/>
              <a:buChar char="•"/>
              <a:defRPr sz="1600">
                <a:solidFill>
                  <a:schemeClr val="lt1"/>
                </a:solidFill>
              </a:defRPr>
            </a:lvl6pPr>
            <a:lvl7pPr indent="-330200" lvl="6" marL="3200400" algn="l">
              <a:lnSpc>
                <a:spcPct val="90000"/>
              </a:lnSpc>
              <a:spcBef>
                <a:spcPts val="400"/>
              </a:spcBef>
              <a:spcAft>
                <a:spcPts val="0"/>
              </a:spcAft>
              <a:buClr>
                <a:schemeClr val="lt1"/>
              </a:buClr>
              <a:buSzPts val="1600"/>
              <a:buChar char="•"/>
              <a:defRPr sz="1600">
                <a:solidFill>
                  <a:schemeClr val="lt1"/>
                </a:solidFill>
              </a:defRPr>
            </a:lvl7pPr>
            <a:lvl8pPr indent="-330200" lvl="7" marL="3657600" algn="l">
              <a:lnSpc>
                <a:spcPct val="90000"/>
              </a:lnSpc>
              <a:spcBef>
                <a:spcPts val="400"/>
              </a:spcBef>
              <a:spcAft>
                <a:spcPts val="0"/>
              </a:spcAft>
              <a:buClr>
                <a:schemeClr val="lt1"/>
              </a:buClr>
              <a:buSzPts val="1600"/>
              <a:buChar char="•"/>
              <a:defRPr sz="1600">
                <a:solidFill>
                  <a:schemeClr val="lt1"/>
                </a:solidFill>
              </a:defRPr>
            </a:lvl8pPr>
            <a:lvl9pPr indent="-330200" lvl="8" marL="4114800" algn="l">
              <a:lnSpc>
                <a:spcPct val="90000"/>
              </a:lnSpc>
              <a:spcBef>
                <a:spcPts val="400"/>
              </a:spcBef>
              <a:spcAft>
                <a:spcPts val="0"/>
              </a:spcAft>
              <a:buClr>
                <a:schemeClr val="lt1"/>
              </a:buClr>
              <a:buSzPts val="1600"/>
              <a:buChar char="•"/>
              <a:defRPr sz="1600">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1">
  <p:cSld name="OBJECT_WITH_CAPTION_TEXT_1">
    <p:spTree>
      <p:nvGrpSpPr>
        <p:cNvPr id="32" name="Shape 32"/>
        <p:cNvGrpSpPr/>
        <p:nvPr/>
      </p:nvGrpSpPr>
      <p:grpSpPr>
        <a:xfrm>
          <a:off x="0" y="0"/>
          <a:ext cx="0" cy="0"/>
          <a:chOff x="0" y="0"/>
          <a:chExt cx="0" cy="0"/>
        </a:xfrm>
      </p:grpSpPr>
      <p:sp>
        <p:nvSpPr>
          <p:cNvPr id="33" name="Google Shape;33;p17"/>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34" name="Google Shape;34;p17"/>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t/>
            </a:r>
            <a:endParaRPr/>
          </a:p>
        </p:txBody>
      </p:sp>
      <p:sp>
        <p:nvSpPr>
          <p:cNvPr id="35" name="Google Shape;35;p17"/>
          <p:cNvSpPr/>
          <p:nvPr/>
        </p:nvSpPr>
        <p:spPr>
          <a:xfrm>
            <a:off x="0" y="0"/>
            <a:ext cx="5257800" cy="5143500"/>
          </a:xfrm>
          <a:prstGeom prst="rect">
            <a:avLst/>
          </a:prstGeom>
          <a:solidFill>
            <a:srgbClr val="257FB8"/>
          </a:solidFill>
          <a:ln cap="flat" cmpd="sng" w="9525">
            <a:solidFill>
              <a:srgbClr val="257FB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p17"/>
          <p:cNvPicPr preferRelativeResize="0"/>
          <p:nvPr/>
        </p:nvPicPr>
        <p:blipFill rotWithShape="1">
          <a:blip r:embed="rId2">
            <a:alphaModFix/>
          </a:blip>
          <a:srcRect b="0" l="0" r="0" t="0"/>
          <a:stretch/>
        </p:blipFill>
        <p:spPr>
          <a:xfrm>
            <a:off x="214075" y="3948625"/>
            <a:ext cx="916390" cy="994272"/>
          </a:xfrm>
          <a:prstGeom prst="rect">
            <a:avLst/>
          </a:prstGeom>
          <a:noFill/>
          <a:ln>
            <a:noFill/>
          </a:ln>
        </p:spPr>
      </p:pic>
      <p:sp>
        <p:nvSpPr>
          <p:cNvPr id="37" name="Google Shape;37;p17"/>
          <p:cNvSpPr txBox="1"/>
          <p:nvPr>
            <p:ph type="title"/>
          </p:nvPr>
        </p:nvSpPr>
        <p:spPr>
          <a:xfrm>
            <a:off x="475125" y="286875"/>
            <a:ext cx="3209400" cy="5109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lt1"/>
              </a:buClr>
              <a:buSzPts val="30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7"/>
          <p:cNvSpPr txBox="1"/>
          <p:nvPr>
            <p:ph idx="1" type="body"/>
          </p:nvPr>
        </p:nvSpPr>
        <p:spPr>
          <a:xfrm>
            <a:off x="5674650" y="224125"/>
            <a:ext cx="3209400" cy="45003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dk2"/>
              </a:buClr>
              <a:buSzPts val="2100"/>
              <a:buChar char="•"/>
              <a:defRPr>
                <a:solidFill>
                  <a:schemeClr val="dk2"/>
                </a:solidFill>
              </a:defRPr>
            </a:lvl1pPr>
            <a:lvl2pPr indent="-342900" lvl="1" marL="914400" algn="l">
              <a:lnSpc>
                <a:spcPct val="90000"/>
              </a:lnSpc>
              <a:spcBef>
                <a:spcPts val="400"/>
              </a:spcBef>
              <a:spcAft>
                <a:spcPts val="0"/>
              </a:spcAft>
              <a:buClr>
                <a:schemeClr val="dk2"/>
              </a:buClr>
              <a:buSzPts val="1800"/>
              <a:buChar char="•"/>
              <a:defRPr>
                <a:solidFill>
                  <a:schemeClr val="dk2"/>
                </a:solidFill>
              </a:defRPr>
            </a:lvl2pPr>
            <a:lvl3pPr indent="-323850" lvl="2" marL="1371600" algn="l">
              <a:lnSpc>
                <a:spcPct val="90000"/>
              </a:lnSpc>
              <a:spcBef>
                <a:spcPts val="400"/>
              </a:spcBef>
              <a:spcAft>
                <a:spcPts val="0"/>
              </a:spcAft>
              <a:buClr>
                <a:schemeClr val="dk2"/>
              </a:buClr>
              <a:buSzPts val="1500"/>
              <a:buChar char="•"/>
              <a:defRPr>
                <a:solidFill>
                  <a:schemeClr val="dk2"/>
                </a:solidFill>
              </a:defRPr>
            </a:lvl3pPr>
            <a:lvl4pPr indent="-317500" lvl="3" marL="1828800" algn="l">
              <a:lnSpc>
                <a:spcPct val="90000"/>
              </a:lnSpc>
              <a:spcBef>
                <a:spcPts val="400"/>
              </a:spcBef>
              <a:spcAft>
                <a:spcPts val="0"/>
              </a:spcAft>
              <a:buClr>
                <a:schemeClr val="dk2"/>
              </a:buClr>
              <a:buSzPts val="1400"/>
              <a:buChar char="•"/>
              <a:defRPr>
                <a:solidFill>
                  <a:schemeClr val="dk2"/>
                </a:solidFill>
              </a:defRPr>
            </a:lvl4pPr>
            <a:lvl5pPr indent="-317500" lvl="4" marL="2286000" algn="l">
              <a:lnSpc>
                <a:spcPct val="90000"/>
              </a:lnSpc>
              <a:spcBef>
                <a:spcPts val="400"/>
              </a:spcBef>
              <a:spcAft>
                <a:spcPts val="0"/>
              </a:spcAft>
              <a:buClr>
                <a:schemeClr val="dk2"/>
              </a:buClr>
              <a:buSzPts val="1400"/>
              <a:buChar char="•"/>
              <a:defRPr>
                <a:solidFill>
                  <a:schemeClr val="dk2"/>
                </a:solidFill>
              </a:defRPr>
            </a:lvl5pPr>
            <a:lvl6pPr indent="-317500" lvl="5" marL="2743200" algn="l">
              <a:lnSpc>
                <a:spcPct val="90000"/>
              </a:lnSpc>
              <a:spcBef>
                <a:spcPts val="400"/>
              </a:spcBef>
              <a:spcAft>
                <a:spcPts val="0"/>
              </a:spcAft>
              <a:buClr>
                <a:schemeClr val="dk2"/>
              </a:buClr>
              <a:buSzPts val="1400"/>
              <a:buChar char="•"/>
              <a:defRPr>
                <a:solidFill>
                  <a:schemeClr val="dk2"/>
                </a:solidFill>
              </a:defRPr>
            </a:lvl6pPr>
            <a:lvl7pPr indent="-317500" lvl="6" marL="3200400" algn="l">
              <a:lnSpc>
                <a:spcPct val="90000"/>
              </a:lnSpc>
              <a:spcBef>
                <a:spcPts val="400"/>
              </a:spcBef>
              <a:spcAft>
                <a:spcPts val="0"/>
              </a:spcAft>
              <a:buClr>
                <a:schemeClr val="dk2"/>
              </a:buClr>
              <a:buSzPts val="1400"/>
              <a:buChar char="•"/>
              <a:defRPr>
                <a:solidFill>
                  <a:schemeClr val="dk2"/>
                </a:solidFill>
              </a:defRPr>
            </a:lvl7pPr>
            <a:lvl8pPr indent="-317500" lvl="7" marL="3657600" algn="l">
              <a:lnSpc>
                <a:spcPct val="90000"/>
              </a:lnSpc>
              <a:spcBef>
                <a:spcPts val="400"/>
              </a:spcBef>
              <a:spcAft>
                <a:spcPts val="0"/>
              </a:spcAft>
              <a:buClr>
                <a:schemeClr val="dk2"/>
              </a:buClr>
              <a:buSzPts val="1400"/>
              <a:buChar char="•"/>
              <a:defRPr>
                <a:solidFill>
                  <a:schemeClr val="dk2"/>
                </a:solidFill>
              </a:defRPr>
            </a:lvl8pPr>
            <a:lvl9pPr indent="-317500" lvl="8" marL="4114800" algn="l">
              <a:lnSpc>
                <a:spcPct val="90000"/>
              </a:lnSpc>
              <a:spcBef>
                <a:spcPts val="400"/>
              </a:spcBef>
              <a:spcAft>
                <a:spcPts val="0"/>
              </a:spcAft>
              <a:buClr>
                <a:schemeClr val="dk2"/>
              </a:buClr>
              <a:buSzPts val="1400"/>
              <a:buChar char="•"/>
              <a:defRPr>
                <a:solidFill>
                  <a:schemeClr val="dk2"/>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1">
  <p:cSld name="OBJECT_2_1">
    <p:spTree>
      <p:nvGrpSpPr>
        <p:cNvPr id="39" name="Shape 39"/>
        <p:cNvGrpSpPr/>
        <p:nvPr/>
      </p:nvGrpSpPr>
      <p:grpSpPr>
        <a:xfrm>
          <a:off x="0" y="0"/>
          <a:ext cx="0" cy="0"/>
          <a:chOff x="0" y="0"/>
          <a:chExt cx="0" cy="0"/>
        </a:xfrm>
      </p:grpSpPr>
      <p:sp>
        <p:nvSpPr>
          <p:cNvPr id="40" name="Google Shape;40;p18"/>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Arial"/>
              <a:buNone/>
              <a:defRPr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dk1"/>
              </a:buClr>
              <a:buSzPts val="2100"/>
              <a:buFont typeface="Arial"/>
              <a:buChar char="•"/>
              <a:defRPr>
                <a:latin typeface="Arial"/>
                <a:ea typeface="Arial"/>
                <a:cs typeface="Arial"/>
                <a:sym typeface="Arial"/>
              </a:defRPr>
            </a:lvl1pPr>
            <a:lvl2pPr indent="-342900" lvl="1" marL="9144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2pPr>
            <a:lvl3pPr indent="-323850" lvl="2" marL="1371600" algn="l">
              <a:lnSpc>
                <a:spcPct val="90000"/>
              </a:lnSpc>
              <a:spcBef>
                <a:spcPts val="400"/>
              </a:spcBef>
              <a:spcAft>
                <a:spcPts val="0"/>
              </a:spcAft>
              <a:buClr>
                <a:schemeClr val="dk1"/>
              </a:buClr>
              <a:buSzPts val="1500"/>
              <a:buFont typeface="Arial"/>
              <a:buChar char="•"/>
              <a:defRPr>
                <a:latin typeface="Arial"/>
                <a:ea typeface="Arial"/>
                <a:cs typeface="Arial"/>
                <a:sym typeface="Arial"/>
              </a:defRPr>
            </a:lvl3pPr>
            <a:lvl4pPr indent="-317500" lvl="3" marL="1828800" algn="l">
              <a:lnSpc>
                <a:spcPct val="90000"/>
              </a:lnSpc>
              <a:spcBef>
                <a:spcPts val="400"/>
              </a:spcBef>
              <a:spcAft>
                <a:spcPts val="0"/>
              </a:spcAft>
              <a:buClr>
                <a:schemeClr val="dk1"/>
              </a:buClr>
              <a:buSzPts val="1400"/>
              <a:buFont typeface="Arial"/>
              <a:buChar char="•"/>
              <a:defRPr>
                <a:latin typeface="Arial"/>
                <a:ea typeface="Arial"/>
                <a:cs typeface="Arial"/>
                <a:sym typeface="Arial"/>
              </a:defRPr>
            </a:lvl4pPr>
            <a:lvl5pPr indent="-317500" lvl="4" marL="2286000" algn="l">
              <a:lnSpc>
                <a:spcPct val="90000"/>
              </a:lnSpc>
              <a:spcBef>
                <a:spcPts val="400"/>
              </a:spcBef>
              <a:spcAft>
                <a:spcPts val="0"/>
              </a:spcAft>
              <a:buClr>
                <a:schemeClr val="dk1"/>
              </a:buClr>
              <a:buSzPts val="1400"/>
              <a:buFont typeface="Arial"/>
              <a:buChar char="•"/>
              <a:defRPr>
                <a:latin typeface="Arial"/>
                <a:ea typeface="Arial"/>
                <a:cs typeface="Arial"/>
                <a:sym typeface="Arial"/>
              </a:defRPr>
            </a:lvl5pPr>
            <a:lvl6pPr indent="-342900" lvl="5" marL="27432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6pPr>
            <a:lvl7pPr indent="-342900" lvl="6" marL="32004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7pPr>
            <a:lvl8pPr indent="-342900" lvl="7" marL="36576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8pPr>
            <a:lvl9pPr indent="-342900" lvl="8" marL="41148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9pPr>
          </a:lstStyle>
          <a:p/>
        </p:txBody>
      </p:sp>
      <p:pic>
        <p:nvPicPr>
          <p:cNvPr id="42" name="Google Shape;42;p18"/>
          <p:cNvPicPr preferRelativeResize="0"/>
          <p:nvPr/>
        </p:nvPicPr>
        <p:blipFill rotWithShape="1">
          <a:blip r:embed="rId2">
            <a:alphaModFix/>
          </a:blip>
          <a:srcRect b="0" l="0" r="0" t="0"/>
          <a:stretch/>
        </p:blipFill>
        <p:spPr>
          <a:xfrm>
            <a:off x="7884368" y="303498"/>
            <a:ext cx="744809" cy="744809"/>
          </a:xfrm>
          <a:prstGeom prst="rect">
            <a:avLst/>
          </a:prstGeom>
          <a:noFill/>
          <a:ln>
            <a:noFill/>
          </a:ln>
        </p:spPr>
      </p:pic>
      <p:sp>
        <p:nvSpPr>
          <p:cNvPr id="43" name="Google Shape;43;p18"/>
          <p:cNvSpPr/>
          <p:nvPr/>
        </p:nvSpPr>
        <p:spPr>
          <a:xfrm>
            <a:off x="-19" y="4896713"/>
            <a:ext cx="9144000" cy="2466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4" name="Google Shape;44;p18"/>
          <p:cNvSpPr/>
          <p:nvPr/>
        </p:nvSpPr>
        <p:spPr>
          <a:xfrm>
            <a:off x="0" y="4762388"/>
            <a:ext cx="9144000" cy="134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1">
  <p:cSld name="TWO_OBJECTS_WITH_TEXT_1">
    <p:spTree>
      <p:nvGrpSpPr>
        <p:cNvPr id="45" name="Shape 45"/>
        <p:cNvGrpSpPr/>
        <p:nvPr/>
      </p:nvGrpSpPr>
      <p:grpSpPr>
        <a:xfrm>
          <a:off x="0" y="0"/>
          <a:ext cx="0" cy="0"/>
          <a:chOff x="0" y="0"/>
          <a:chExt cx="0" cy="0"/>
        </a:xfrm>
      </p:grpSpPr>
      <p:sp>
        <p:nvSpPr>
          <p:cNvPr id="46" name="Google Shape;46;p19"/>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7" name="Google Shape;47;p19"/>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8" name="Google Shape;48;p19"/>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9" name="Google Shape;49;p19"/>
          <p:cNvSpPr/>
          <p:nvPr/>
        </p:nvSpPr>
        <p:spPr>
          <a:xfrm rot="-5400000">
            <a:off x="4027800" y="27297"/>
            <a:ext cx="1088400" cy="9144000"/>
          </a:xfrm>
          <a:prstGeom prst="rtTriangle">
            <a:avLst/>
          </a:prstGeom>
          <a:solidFill>
            <a:srgbClr val="08498E"/>
          </a:solidFill>
          <a:ln cap="flat" cmpd="sng" w="12700">
            <a:solidFill>
              <a:srgbClr val="08498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50" name="Google Shape;50;p19"/>
          <p:cNvSpPr/>
          <p:nvPr/>
        </p:nvSpPr>
        <p:spPr>
          <a:xfrm>
            <a:off x="0" y="4486254"/>
            <a:ext cx="4860000" cy="657300"/>
          </a:xfrm>
          <a:prstGeom prst="rtTriangle">
            <a:avLst/>
          </a:prstGeom>
          <a:solidFill>
            <a:srgbClr val="41B6E6"/>
          </a:solidFill>
          <a:ln cap="flat" cmpd="sng" w="12700">
            <a:solidFill>
              <a:srgbClr val="41B6E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51" name="Google Shape;51;p19"/>
          <p:cNvSpPr txBox="1"/>
          <p:nvPr>
            <p:ph type="title"/>
          </p:nvPr>
        </p:nvSpPr>
        <p:spPr>
          <a:xfrm>
            <a:off x="628650" y="273849"/>
            <a:ext cx="7359300" cy="804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95959"/>
              </a:buClr>
              <a:buSzPts val="1500"/>
              <a:buFont typeface="Arial"/>
              <a:buNone/>
              <a:defRPr sz="2700">
                <a:solidFill>
                  <a:srgbClr val="595959"/>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2" name="Google Shape;52;p19"/>
          <p:cNvPicPr preferRelativeResize="0"/>
          <p:nvPr/>
        </p:nvPicPr>
        <p:blipFill rotWithShape="1">
          <a:blip r:embed="rId2">
            <a:alphaModFix/>
          </a:blip>
          <a:srcRect b="0" l="0" r="0" t="0"/>
          <a:stretch/>
        </p:blipFill>
        <p:spPr>
          <a:xfrm>
            <a:off x="7920975" y="182000"/>
            <a:ext cx="902074" cy="1095400"/>
          </a:xfrm>
          <a:prstGeom prst="rect">
            <a:avLst/>
          </a:prstGeom>
          <a:noFill/>
          <a:ln>
            <a:noFill/>
          </a:ln>
        </p:spPr>
      </p:pic>
      <p:sp>
        <p:nvSpPr>
          <p:cNvPr id="53" name="Google Shape;53;p19"/>
          <p:cNvSpPr txBox="1"/>
          <p:nvPr>
            <p:ph idx="1" type="body"/>
          </p:nvPr>
        </p:nvSpPr>
        <p:spPr>
          <a:xfrm>
            <a:off x="770975" y="1299875"/>
            <a:ext cx="6723600" cy="2857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800"/>
              </a:spcBef>
              <a:spcAft>
                <a:spcPts val="0"/>
              </a:spcAft>
              <a:buClr>
                <a:srgbClr val="595959"/>
              </a:buClr>
              <a:buSzPts val="1800"/>
              <a:buChar char="•"/>
              <a:defRPr sz="1800">
                <a:solidFill>
                  <a:srgbClr val="595959"/>
                </a:solidFill>
              </a:defRPr>
            </a:lvl1pPr>
            <a:lvl2pPr indent="-342900" lvl="1" marL="914400" algn="l">
              <a:lnSpc>
                <a:spcPct val="90000"/>
              </a:lnSpc>
              <a:spcBef>
                <a:spcPts val="400"/>
              </a:spcBef>
              <a:spcAft>
                <a:spcPts val="0"/>
              </a:spcAft>
              <a:buClr>
                <a:srgbClr val="595959"/>
              </a:buClr>
              <a:buSzPts val="1800"/>
              <a:buChar char="•"/>
              <a:defRPr>
                <a:solidFill>
                  <a:srgbClr val="595959"/>
                </a:solidFill>
              </a:defRPr>
            </a:lvl2pPr>
            <a:lvl3pPr indent="-342900" lvl="2" marL="1371600" algn="l">
              <a:lnSpc>
                <a:spcPct val="90000"/>
              </a:lnSpc>
              <a:spcBef>
                <a:spcPts val="400"/>
              </a:spcBef>
              <a:spcAft>
                <a:spcPts val="0"/>
              </a:spcAft>
              <a:buClr>
                <a:srgbClr val="595959"/>
              </a:buClr>
              <a:buSzPts val="1800"/>
              <a:buChar char="•"/>
              <a:defRPr sz="1800">
                <a:solidFill>
                  <a:srgbClr val="595959"/>
                </a:solidFill>
              </a:defRPr>
            </a:lvl3pPr>
            <a:lvl4pPr indent="-342900" lvl="3" marL="1828800" algn="l">
              <a:lnSpc>
                <a:spcPct val="90000"/>
              </a:lnSpc>
              <a:spcBef>
                <a:spcPts val="400"/>
              </a:spcBef>
              <a:spcAft>
                <a:spcPts val="0"/>
              </a:spcAft>
              <a:buClr>
                <a:srgbClr val="595959"/>
              </a:buClr>
              <a:buSzPts val="1800"/>
              <a:buChar char="•"/>
              <a:defRPr sz="1800">
                <a:solidFill>
                  <a:srgbClr val="595959"/>
                </a:solidFill>
              </a:defRPr>
            </a:lvl4pPr>
            <a:lvl5pPr indent="-342900" lvl="4" marL="2286000" algn="l">
              <a:lnSpc>
                <a:spcPct val="90000"/>
              </a:lnSpc>
              <a:spcBef>
                <a:spcPts val="400"/>
              </a:spcBef>
              <a:spcAft>
                <a:spcPts val="0"/>
              </a:spcAft>
              <a:buClr>
                <a:srgbClr val="595959"/>
              </a:buClr>
              <a:buSzPts val="1800"/>
              <a:buChar char="•"/>
              <a:defRPr sz="1800">
                <a:solidFill>
                  <a:srgbClr val="595959"/>
                </a:solidFill>
              </a:defRPr>
            </a:lvl5pPr>
            <a:lvl6pPr indent="-342900" lvl="5" marL="2743200" algn="l">
              <a:lnSpc>
                <a:spcPct val="90000"/>
              </a:lnSpc>
              <a:spcBef>
                <a:spcPts val="400"/>
              </a:spcBef>
              <a:spcAft>
                <a:spcPts val="0"/>
              </a:spcAft>
              <a:buClr>
                <a:srgbClr val="595959"/>
              </a:buClr>
              <a:buSzPts val="1800"/>
              <a:buChar char="•"/>
              <a:defRPr sz="1800">
                <a:solidFill>
                  <a:srgbClr val="595959"/>
                </a:solidFill>
              </a:defRPr>
            </a:lvl6pPr>
            <a:lvl7pPr indent="-342900" lvl="6" marL="3200400" algn="l">
              <a:lnSpc>
                <a:spcPct val="90000"/>
              </a:lnSpc>
              <a:spcBef>
                <a:spcPts val="400"/>
              </a:spcBef>
              <a:spcAft>
                <a:spcPts val="0"/>
              </a:spcAft>
              <a:buClr>
                <a:srgbClr val="595959"/>
              </a:buClr>
              <a:buSzPts val="1800"/>
              <a:buChar char="•"/>
              <a:defRPr sz="1800">
                <a:solidFill>
                  <a:srgbClr val="595959"/>
                </a:solidFill>
              </a:defRPr>
            </a:lvl7pPr>
            <a:lvl8pPr indent="-342900" lvl="7" marL="3657600" algn="l">
              <a:lnSpc>
                <a:spcPct val="90000"/>
              </a:lnSpc>
              <a:spcBef>
                <a:spcPts val="400"/>
              </a:spcBef>
              <a:spcAft>
                <a:spcPts val="0"/>
              </a:spcAft>
              <a:buClr>
                <a:srgbClr val="595959"/>
              </a:buClr>
              <a:buSzPts val="1800"/>
              <a:buChar char="•"/>
              <a:defRPr sz="1800">
                <a:solidFill>
                  <a:srgbClr val="595959"/>
                </a:solidFill>
              </a:defRPr>
            </a:lvl8pPr>
            <a:lvl9pPr indent="-342900" lvl="8" marL="4114800" algn="l">
              <a:lnSpc>
                <a:spcPct val="90000"/>
              </a:lnSpc>
              <a:spcBef>
                <a:spcPts val="400"/>
              </a:spcBef>
              <a:spcAft>
                <a:spcPts val="0"/>
              </a:spcAft>
              <a:buClr>
                <a:srgbClr val="595959"/>
              </a:buClr>
              <a:buSzPts val="1800"/>
              <a:buChar char="•"/>
              <a:defRPr sz="1800">
                <a:solidFill>
                  <a:srgbClr val="595959"/>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1">
  <p:cSld name="VERTICAL_TITLE_AND_VERTICAL_TEXT_1">
    <p:bg>
      <p:bgPr>
        <a:solidFill>
          <a:srgbClr val="174780"/>
        </a:solidFill>
      </p:bgPr>
    </p:bg>
    <p:spTree>
      <p:nvGrpSpPr>
        <p:cNvPr id="54" name="Shape 54"/>
        <p:cNvGrpSpPr/>
        <p:nvPr/>
      </p:nvGrpSpPr>
      <p:grpSpPr>
        <a:xfrm>
          <a:off x="0" y="0"/>
          <a:ext cx="0" cy="0"/>
          <a:chOff x="0" y="0"/>
          <a:chExt cx="0" cy="0"/>
        </a:xfrm>
      </p:grpSpPr>
      <p:pic>
        <p:nvPicPr>
          <p:cNvPr id="55" name="Google Shape;55;p20"/>
          <p:cNvPicPr preferRelativeResize="0"/>
          <p:nvPr/>
        </p:nvPicPr>
        <p:blipFill rotWithShape="1">
          <a:blip r:embed="rId2">
            <a:alphaModFix/>
          </a:blip>
          <a:srcRect b="0" l="0" r="0" t="0"/>
          <a:stretch/>
        </p:blipFill>
        <p:spPr>
          <a:xfrm>
            <a:off x="811300" y="894738"/>
            <a:ext cx="7521400" cy="33540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08498E"/>
        </a:solidFill>
      </p:bgPr>
    </p:bg>
    <p:spTree>
      <p:nvGrpSpPr>
        <p:cNvPr id="56" name="Shape 56"/>
        <p:cNvGrpSpPr/>
        <p:nvPr/>
      </p:nvGrpSpPr>
      <p:grpSpPr>
        <a:xfrm>
          <a:off x="0" y="0"/>
          <a:ext cx="0" cy="0"/>
          <a:chOff x="0" y="0"/>
          <a:chExt cx="0" cy="0"/>
        </a:xfrm>
      </p:grpSpPr>
      <p:sp>
        <p:nvSpPr>
          <p:cNvPr id="57" name="Google Shape;57;p21"/>
          <p:cNvSpPr txBox="1"/>
          <p:nvPr>
            <p:ph type="ctrTitle"/>
          </p:nvPr>
        </p:nvSpPr>
        <p:spPr>
          <a:xfrm>
            <a:off x="1143000" y="841772"/>
            <a:ext cx="6858000" cy="17907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000"/>
              <a:buFont typeface="Arial"/>
              <a:buNone/>
              <a:defRPr b="1"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1"/>
          <p:cNvSpPr txBox="1"/>
          <p:nvPr>
            <p:ph idx="1" type="subTitle"/>
          </p:nvPr>
        </p:nvSpPr>
        <p:spPr>
          <a:xfrm>
            <a:off x="1143000" y="2701529"/>
            <a:ext cx="6858000" cy="1241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800"/>
              </a:spcBef>
              <a:spcAft>
                <a:spcPts val="0"/>
              </a:spcAft>
              <a:buClr>
                <a:schemeClr val="lt1"/>
              </a:buClr>
              <a:buSzPts val="1800"/>
              <a:buFont typeface="Arial"/>
              <a:buNone/>
              <a:defRPr sz="1800">
                <a:solidFill>
                  <a:schemeClr val="lt1"/>
                </a:solidFill>
                <a:latin typeface="Arial"/>
                <a:ea typeface="Arial"/>
                <a:cs typeface="Arial"/>
                <a:sym typeface="Aria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21"/>
          <p:cNvSpPr txBox="1"/>
          <p:nvPr>
            <p:ph idx="10" type="dt"/>
          </p:nvPr>
        </p:nvSpPr>
        <p:spPr>
          <a:xfrm>
            <a:off x="628650" y="4767263"/>
            <a:ext cx="20574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3565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0" name="Google Shape;60;p21"/>
          <p:cNvSpPr txBox="1"/>
          <p:nvPr>
            <p:ph idx="11" type="ftr"/>
          </p:nvPr>
        </p:nvSpPr>
        <p:spPr>
          <a:xfrm>
            <a:off x="3028950" y="4767263"/>
            <a:ext cx="30861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3565A"/>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1" name="Google Shape;61;p21"/>
          <p:cNvSpPr txBox="1"/>
          <p:nvPr>
            <p:ph idx="12" type="sldNum"/>
          </p:nvPr>
        </p:nvSpPr>
        <p:spPr>
          <a:xfrm>
            <a:off x="6457950" y="4767263"/>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03565A"/>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62" name="Google Shape;62;p21"/>
          <p:cNvPicPr preferRelativeResize="0"/>
          <p:nvPr/>
        </p:nvPicPr>
        <p:blipFill rotWithShape="1">
          <a:blip r:embed="rId2">
            <a:alphaModFix/>
          </a:blip>
          <a:srcRect b="0" l="0" r="0" t="0"/>
          <a:stretch/>
        </p:blipFill>
        <p:spPr>
          <a:xfrm>
            <a:off x="5483750" y="4295513"/>
            <a:ext cx="3489674" cy="71394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OBJECT_2">
    <p:spTree>
      <p:nvGrpSpPr>
        <p:cNvPr id="63" name="Shape 63"/>
        <p:cNvGrpSpPr/>
        <p:nvPr/>
      </p:nvGrpSpPr>
      <p:grpSpPr>
        <a:xfrm>
          <a:off x="0" y="0"/>
          <a:ext cx="0" cy="0"/>
          <a:chOff x="0" y="0"/>
          <a:chExt cx="0" cy="0"/>
        </a:xfrm>
      </p:grpSpPr>
      <p:sp>
        <p:nvSpPr>
          <p:cNvPr id="64" name="Google Shape;64;p22"/>
          <p:cNvSpPr txBox="1"/>
          <p:nvPr>
            <p:ph type="title"/>
          </p:nvPr>
        </p:nvSpPr>
        <p:spPr>
          <a:xfrm>
            <a:off x="628650" y="273844"/>
            <a:ext cx="6463500" cy="9942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300"/>
              <a:buFont typeface="Arial"/>
              <a:buNone/>
              <a:defRPr b="1">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2"/>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800"/>
              </a:spcBef>
              <a:spcAft>
                <a:spcPts val="0"/>
              </a:spcAft>
              <a:buClr>
                <a:schemeClr val="dk1"/>
              </a:buClr>
              <a:buSzPts val="2100"/>
              <a:buFont typeface="Arial"/>
              <a:buChar char="•"/>
              <a:defRPr>
                <a:latin typeface="Arial"/>
                <a:ea typeface="Arial"/>
                <a:cs typeface="Arial"/>
                <a:sym typeface="Arial"/>
              </a:defRPr>
            </a:lvl1pPr>
            <a:lvl2pPr indent="-342900" lvl="1" marL="9144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2pPr>
            <a:lvl3pPr indent="-323850" lvl="2" marL="1371600" algn="l">
              <a:lnSpc>
                <a:spcPct val="90000"/>
              </a:lnSpc>
              <a:spcBef>
                <a:spcPts val="400"/>
              </a:spcBef>
              <a:spcAft>
                <a:spcPts val="0"/>
              </a:spcAft>
              <a:buClr>
                <a:schemeClr val="dk1"/>
              </a:buClr>
              <a:buSzPts val="1500"/>
              <a:buFont typeface="Arial"/>
              <a:buChar char="•"/>
              <a:defRPr>
                <a:latin typeface="Arial"/>
                <a:ea typeface="Arial"/>
                <a:cs typeface="Arial"/>
                <a:sym typeface="Arial"/>
              </a:defRPr>
            </a:lvl3pPr>
            <a:lvl4pPr indent="-317500" lvl="3" marL="1828800" algn="l">
              <a:lnSpc>
                <a:spcPct val="90000"/>
              </a:lnSpc>
              <a:spcBef>
                <a:spcPts val="400"/>
              </a:spcBef>
              <a:spcAft>
                <a:spcPts val="0"/>
              </a:spcAft>
              <a:buClr>
                <a:schemeClr val="dk1"/>
              </a:buClr>
              <a:buSzPts val="1400"/>
              <a:buFont typeface="Arial"/>
              <a:buChar char="•"/>
              <a:defRPr>
                <a:latin typeface="Arial"/>
                <a:ea typeface="Arial"/>
                <a:cs typeface="Arial"/>
                <a:sym typeface="Arial"/>
              </a:defRPr>
            </a:lvl4pPr>
            <a:lvl5pPr indent="-317500" lvl="4" marL="2286000" algn="l">
              <a:lnSpc>
                <a:spcPct val="90000"/>
              </a:lnSpc>
              <a:spcBef>
                <a:spcPts val="400"/>
              </a:spcBef>
              <a:spcAft>
                <a:spcPts val="0"/>
              </a:spcAft>
              <a:buClr>
                <a:schemeClr val="dk1"/>
              </a:buClr>
              <a:buSzPts val="1400"/>
              <a:buFont typeface="Arial"/>
              <a:buChar char="•"/>
              <a:defRPr>
                <a:latin typeface="Arial"/>
                <a:ea typeface="Arial"/>
                <a:cs typeface="Arial"/>
                <a:sym typeface="Arial"/>
              </a:defRPr>
            </a:lvl5pPr>
            <a:lvl6pPr indent="-342900" lvl="5" marL="27432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6pPr>
            <a:lvl7pPr indent="-342900" lvl="6" marL="32004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7pPr>
            <a:lvl8pPr indent="-342900" lvl="7" marL="36576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8pPr>
            <a:lvl9pPr indent="-342900" lvl="8" marL="4114800" algn="l">
              <a:lnSpc>
                <a:spcPct val="90000"/>
              </a:lnSpc>
              <a:spcBef>
                <a:spcPts val="400"/>
              </a:spcBef>
              <a:spcAft>
                <a:spcPts val="0"/>
              </a:spcAft>
              <a:buClr>
                <a:schemeClr val="dk1"/>
              </a:buClr>
              <a:buSzPts val="1800"/>
              <a:buFont typeface="Arial"/>
              <a:buChar char="•"/>
              <a:defRPr>
                <a:latin typeface="Arial"/>
                <a:ea typeface="Arial"/>
                <a:cs typeface="Arial"/>
                <a:sym typeface="Arial"/>
              </a:defRPr>
            </a:lvl9pPr>
          </a:lstStyle>
          <a:p/>
        </p:txBody>
      </p:sp>
      <p:pic>
        <p:nvPicPr>
          <p:cNvPr id="66" name="Google Shape;66;p22"/>
          <p:cNvPicPr preferRelativeResize="0"/>
          <p:nvPr/>
        </p:nvPicPr>
        <p:blipFill rotWithShape="1">
          <a:blip r:embed="rId2">
            <a:alphaModFix/>
          </a:blip>
          <a:srcRect b="0" l="0" r="0" t="0"/>
          <a:stretch/>
        </p:blipFill>
        <p:spPr>
          <a:xfrm>
            <a:off x="7884368" y="303498"/>
            <a:ext cx="744809" cy="744809"/>
          </a:xfrm>
          <a:prstGeom prst="rect">
            <a:avLst/>
          </a:prstGeom>
          <a:noFill/>
          <a:ln>
            <a:noFill/>
          </a:ln>
        </p:spPr>
      </p:pic>
      <p:sp>
        <p:nvSpPr>
          <p:cNvPr id="67" name="Google Shape;67;p22"/>
          <p:cNvSpPr/>
          <p:nvPr/>
        </p:nvSpPr>
        <p:spPr>
          <a:xfrm>
            <a:off x="-19" y="4766831"/>
            <a:ext cx="9144000" cy="3768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1.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628650" y="273849"/>
            <a:ext cx="7359300" cy="8043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000"/>
              <a:buFont typeface="Arial"/>
              <a:buNone/>
              <a:defRPr b="0" i="0" sz="3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3"/>
          <p:cNvSpPr txBox="1"/>
          <p:nvPr>
            <p:ph idx="1" type="body"/>
          </p:nvPr>
        </p:nvSpPr>
        <p:spPr>
          <a:xfrm>
            <a:off x="628650" y="1369219"/>
            <a:ext cx="7886700" cy="3263400"/>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8" name="Shape 1868"/>
        <p:cNvGrpSpPr/>
        <p:nvPr/>
      </p:nvGrpSpPr>
      <p:grpSpPr>
        <a:xfrm>
          <a:off x="0" y="0"/>
          <a:ext cx="0" cy="0"/>
          <a:chOff x="0" y="0"/>
          <a:chExt cx="0" cy="0"/>
        </a:xfrm>
      </p:grpSpPr>
      <p:pic>
        <p:nvPicPr>
          <p:cNvPr descr="https://www.ucas.com/sites/default/files/md-3374_5-ucas-undergraduate-apply-and-track.png" id="1869" name="Google Shape;1869;p1"/>
          <p:cNvPicPr preferRelativeResize="0"/>
          <p:nvPr/>
        </p:nvPicPr>
        <p:blipFill rotWithShape="1">
          <a:blip r:embed="rId3">
            <a:alphaModFix/>
          </a:blip>
          <a:srcRect b="0" l="0" r="0" t="0"/>
          <a:stretch/>
        </p:blipFill>
        <p:spPr>
          <a:xfrm>
            <a:off x="1323670" y="1424413"/>
            <a:ext cx="5856515" cy="3074671"/>
          </a:xfrm>
          <a:prstGeom prst="rect">
            <a:avLst/>
          </a:prstGeom>
          <a:noFill/>
          <a:ln>
            <a:noFill/>
          </a:ln>
        </p:spPr>
      </p:pic>
      <p:pic>
        <p:nvPicPr>
          <p:cNvPr descr="https://upload.wikimedia.org/wikipedia/commons/thumb/e/e9/UCAS_logo.svg/1200px-UCAS_logo.svg.png" id="1870" name="Google Shape;1870;p1"/>
          <p:cNvPicPr preferRelativeResize="0"/>
          <p:nvPr/>
        </p:nvPicPr>
        <p:blipFill rotWithShape="1">
          <a:blip r:embed="rId4">
            <a:alphaModFix/>
          </a:blip>
          <a:srcRect b="0" l="0" r="0" t="0"/>
          <a:stretch/>
        </p:blipFill>
        <p:spPr>
          <a:xfrm>
            <a:off x="996512" y="645308"/>
            <a:ext cx="1808550" cy="602850"/>
          </a:xfrm>
          <a:prstGeom prst="rect">
            <a:avLst/>
          </a:prstGeom>
          <a:noFill/>
          <a:ln>
            <a:noFill/>
          </a:ln>
        </p:spPr>
      </p:pic>
      <p:sp>
        <p:nvSpPr>
          <p:cNvPr id="1871" name="Google Shape;1871;p1"/>
          <p:cNvSpPr/>
          <p:nvPr/>
        </p:nvSpPr>
        <p:spPr>
          <a:xfrm>
            <a:off x="2535625" y="501083"/>
            <a:ext cx="5803338"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5400"/>
              <a:buFont typeface="Arial"/>
              <a:buNone/>
            </a:pPr>
            <a:r>
              <a:rPr b="0" i="0" lang="en-US" sz="5400" u="none" cap="none" strike="noStrike">
                <a:solidFill>
                  <a:srgbClr val="000000"/>
                </a:solidFill>
                <a:latin typeface="Arial"/>
                <a:ea typeface="Arial"/>
                <a:cs typeface="Arial"/>
                <a:sym typeface="Arial"/>
              </a:rPr>
              <a:t>APPLICATION</a:t>
            </a:r>
            <a:endParaRPr b="0" i="0" sz="5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6" name="Shape 1926"/>
        <p:cNvGrpSpPr/>
        <p:nvPr/>
      </p:nvGrpSpPr>
      <p:grpSpPr>
        <a:xfrm>
          <a:off x="0" y="0"/>
          <a:ext cx="0" cy="0"/>
          <a:chOff x="0" y="0"/>
          <a:chExt cx="0" cy="0"/>
        </a:xfrm>
      </p:grpSpPr>
      <p:sp>
        <p:nvSpPr>
          <p:cNvPr id="1927" name="Google Shape;1927;p10"/>
          <p:cNvSpPr txBox="1"/>
          <p:nvPr>
            <p:ph type="title"/>
          </p:nvPr>
        </p:nvSpPr>
        <p:spPr>
          <a:xfrm>
            <a:off x="720799" y="365998"/>
            <a:ext cx="7359300" cy="8043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595959"/>
              </a:buClr>
              <a:buSzPct val="78125"/>
              <a:buFont typeface="Arial"/>
              <a:buNone/>
            </a:pPr>
            <a:r>
              <a:rPr b="1" lang="en-US" u="sng">
                <a:solidFill>
                  <a:schemeClr val="accent6"/>
                </a:solidFill>
              </a:rPr>
              <a:t>4. FIND OUT IF YOU HAVE GOT YOUR PLACE</a:t>
            </a:r>
            <a:br>
              <a:rPr lang="en-US" sz="2800"/>
            </a:br>
            <a:endParaRPr sz="2400"/>
          </a:p>
        </p:txBody>
      </p:sp>
      <p:sp>
        <p:nvSpPr>
          <p:cNvPr id="1928" name="Google Shape;1928;p10"/>
          <p:cNvSpPr txBox="1"/>
          <p:nvPr>
            <p:ph idx="1" type="body"/>
          </p:nvPr>
        </p:nvSpPr>
        <p:spPr>
          <a:xfrm>
            <a:off x="770975" y="1299875"/>
            <a:ext cx="6723600" cy="2857800"/>
          </a:xfrm>
          <a:prstGeom prst="rect">
            <a:avLst/>
          </a:prstGeom>
          <a:noFill/>
          <a:ln>
            <a:noFill/>
          </a:ln>
        </p:spPr>
        <p:txBody>
          <a:bodyPr anchorCtr="0" anchor="t" bIns="45700" lIns="91425" spcFirstLastPara="1" rIns="91425" wrap="square" tIns="45700">
            <a:spAutoFit/>
          </a:bodyPr>
          <a:lstStyle/>
          <a:p>
            <a:pPr indent="-457200" lvl="0" marL="457200" rtl="0" algn="just">
              <a:lnSpc>
                <a:spcPct val="90000"/>
              </a:lnSpc>
              <a:spcBef>
                <a:spcPts val="800"/>
              </a:spcBef>
              <a:spcAft>
                <a:spcPts val="0"/>
              </a:spcAft>
              <a:buSzPts val="1800"/>
              <a:buFont typeface="Noto Sans Symbols"/>
              <a:buChar char="⮚"/>
            </a:pPr>
            <a:r>
              <a:rPr lang="en-US" sz="2400">
                <a:solidFill>
                  <a:schemeClr val="dk2"/>
                </a:solidFill>
              </a:rPr>
              <a:t>Then you do not have to do anything except to meet your conditions.</a:t>
            </a:r>
            <a:endParaRPr/>
          </a:p>
          <a:p>
            <a:pPr indent="-228600" lvl="0" marL="457200" rtl="0" algn="just">
              <a:lnSpc>
                <a:spcPct val="90000"/>
              </a:lnSpc>
              <a:spcBef>
                <a:spcPts val="800"/>
              </a:spcBef>
              <a:spcAft>
                <a:spcPts val="0"/>
              </a:spcAft>
              <a:buSzPts val="1800"/>
              <a:buNone/>
            </a:pPr>
            <a:r>
              <a:t/>
            </a:r>
            <a:endParaRPr sz="2400">
              <a:solidFill>
                <a:schemeClr val="dk2"/>
              </a:solidFill>
            </a:endParaRPr>
          </a:p>
          <a:p>
            <a:pPr indent="-457200" lvl="0" marL="457200" rtl="0" algn="just">
              <a:lnSpc>
                <a:spcPct val="90000"/>
              </a:lnSpc>
              <a:spcBef>
                <a:spcPts val="800"/>
              </a:spcBef>
              <a:spcAft>
                <a:spcPts val="0"/>
              </a:spcAft>
              <a:buSzPts val="1800"/>
              <a:buFont typeface="Noto Sans Symbols"/>
              <a:buChar char="⮚"/>
            </a:pPr>
            <a:r>
              <a:rPr lang="en-US" sz="2400">
                <a:solidFill>
                  <a:schemeClr val="dk2"/>
                </a:solidFill>
              </a:rPr>
              <a:t>Once you have your foundation and IELTS result, IFG will send your results to the chosen universities.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2" name="Shape 1932"/>
        <p:cNvGrpSpPr/>
        <p:nvPr/>
      </p:nvGrpSpPr>
      <p:grpSpPr>
        <a:xfrm>
          <a:off x="0" y="0"/>
          <a:ext cx="0" cy="0"/>
          <a:chOff x="0" y="0"/>
          <a:chExt cx="0" cy="0"/>
        </a:xfrm>
      </p:grpSpPr>
      <p:pic>
        <p:nvPicPr>
          <p:cNvPr descr="https://www.casita.com/images/pages/355/orig/2018-ucas-clearing-in-the-uk-143635373420181221051825PM.jpeg" id="1933" name="Google Shape;1933;p11"/>
          <p:cNvPicPr preferRelativeResize="0"/>
          <p:nvPr/>
        </p:nvPicPr>
        <p:blipFill rotWithShape="1">
          <a:blip r:embed="rId3">
            <a:alphaModFix/>
          </a:blip>
          <a:srcRect b="0" l="0" r="0" t="0"/>
          <a:stretch/>
        </p:blipFill>
        <p:spPr>
          <a:xfrm>
            <a:off x="595424" y="0"/>
            <a:ext cx="8031125" cy="5117408"/>
          </a:xfrm>
          <a:prstGeom prst="rect">
            <a:avLst/>
          </a:prstGeom>
          <a:noFill/>
          <a:ln>
            <a:noFill/>
          </a:ln>
        </p:spPr>
      </p:pic>
      <p:sp>
        <p:nvSpPr>
          <p:cNvPr id="1934" name="Google Shape;1934;p11"/>
          <p:cNvSpPr/>
          <p:nvPr/>
        </p:nvSpPr>
        <p:spPr>
          <a:xfrm>
            <a:off x="2070931" y="903404"/>
            <a:ext cx="5080110" cy="120032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200"/>
              <a:buFont typeface="Arial"/>
              <a:buNone/>
            </a:pPr>
            <a:r>
              <a:rPr b="1" i="0" lang="en-US" sz="7200" u="none" cap="none" strike="noStrike">
                <a:solidFill>
                  <a:schemeClr val="accent5"/>
                </a:solidFill>
                <a:latin typeface="Arial"/>
                <a:ea typeface="Arial"/>
                <a:cs typeface="Arial"/>
                <a:sym typeface="Arial"/>
              </a:rPr>
              <a:t>GOOD LUCK!</a:t>
            </a:r>
            <a:endParaRPr b="1" i="0" sz="7200" u="none" cap="none" strike="noStrike">
              <a:solidFill>
                <a:schemeClr val="accent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8" name="Shape 1938"/>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5" name="Shape 1875"/>
        <p:cNvGrpSpPr/>
        <p:nvPr/>
      </p:nvGrpSpPr>
      <p:grpSpPr>
        <a:xfrm>
          <a:off x="0" y="0"/>
          <a:ext cx="0" cy="0"/>
          <a:chOff x="0" y="0"/>
          <a:chExt cx="0" cy="0"/>
        </a:xfrm>
      </p:grpSpPr>
      <p:sp>
        <p:nvSpPr>
          <p:cNvPr id="1876" name="Google Shape;1876;p2"/>
          <p:cNvSpPr txBox="1"/>
          <p:nvPr>
            <p:ph type="title"/>
          </p:nvPr>
        </p:nvSpPr>
        <p:spPr>
          <a:xfrm>
            <a:off x="628650" y="273849"/>
            <a:ext cx="7359300" cy="804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900"/>
              <a:buNone/>
            </a:pPr>
            <a:r>
              <a:rPr lang="en-US" sz="4400">
                <a:solidFill>
                  <a:schemeClr val="dk2"/>
                </a:solidFill>
              </a:rPr>
              <a:t>What is UCAS?</a:t>
            </a:r>
            <a:endParaRPr sz="4400">
              <a:solidFill>
                <a:schemeClr val="dk2"/>
              </a:solidFill>
            </a:endParaRPr>
          </a:p>
        </p:txBody>
      </p:sp>
      <p:sp>
        <p:nvSpPr>
          <p:cNvPr id="1877" name="Google Shape;1877;p2"/>
          <p:cNvSpPr txBox="1"/>
          <p:nvPr>
            <p:ph idx="1" type="body"/>
          </p:nvPr>
        </p:nvSpPr>
        <p:spPr>
          <a:xfrm>
            <a:off x="770975" y="1299875"/>
            <a:ext cx="6723600" cy="2857800"/>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800"/>
              </a:spcBef>
              <a:spcAft>
                <a:spcPts val="0"/>
              </a:spcAft>
              <a:buClr>
                <a:srgbClr val="595959"/>
              </a:buClr>
              <a:buSzPts val="1800"/>
              <a:buNone/>
            </a:pPr>
            <a:r>
              <a:t/>
            </a:r>
            <a:endParaRPr/>
          </a:p>
        </p:txBody>
      </p:sp>
      <p:pic>
        <p:nvPicPr>
          <p:cNvPr descr="https://blogs.glowscotland.org.uk/nl/public/CardinalNewmanWebsite/uploads/sites/21883/2019/03/q-link-ucas.png" id="1878" name="Google Shape;1878;p2"/>
          <p:cNvPicPr preferRelativeResize="0"/>
          <p:nvPr>
            <p:ph idx="4294967295" type="body"/>
          </p:nvPr>
        </p:nvPicPr>
        <p:blipFill rotWithShape="1">
          <a:blip r:embed="rId3">
            <a:alphaModFix/>
          </a:blip>
          <a:srcRect b="0" l="0" r="0" t="0"/>
          <a:stretch/>
        </p:blipFill>
        <p:spPr>
          <a:xfrm>
            <a:off x="886047" y="1299875"/>
            <a:ext cx="2673350" cy="3086100"/>
          </a:xfrm>
          <a:prstGeom prst="rect">
            <a:avLst/>
          </a:prstGeom>
          <a:noFill/>
          <a:ln>
            <a:noFill/>
          </a:ln>
        </p:spPr>
      </p:pic>
      <p:sp>
        <p:nvSpPr>
          <p:cNvPr id="1879" name="Google Shape;1879;p2"/>
          <p:cNvSpPr txBox="1"/>
          <p:nvPr/>
        </p:nvSpPr>
        <p:spPr>
          <a:xfrm>
            <a:off x="4231051" y="1516526"/>
            <a:ext cx="4328160" cy="29529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2"/>
                </a:solidFill>
                <a:latin typeface="Arial"/>
                <a:ea typeface="Arial"/>
                <a:cs typeface="Arial"/>
                <a:sym typeface="Arial"/>
              </a:rPr>
              <a:t>All applications to universities for undergraduate degrees are made through UCAS.</a:t>
            </a:r>
            <a:endParaRPr b="0" i="0" sz="2800" u="none" cap="none" strike="noStrik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3" name="Shape 1883"/>
        <p:cNvGrpSpPr/>
        <p:nvPr/>
      </p:nvGrpSpPr>
      <p:grpSpPr>
        <a:xfrm>
          <a:off x="0" y="0"/>
          <a:ext cx="0" cy="0"/>
          <a:chOff x="0" y="0"/>
          <a:chExt cx="0" cy="0"/>
        </a:xfrm>
      </p:grpSpPr>
      <p:pic>
        <p:nvPicPr>
          <p:cNvPr descr="http://movingonmagazine.co.uk/wp-content/uploads/2015/11/UCAS-Application.jpg" id="1884" name="Google Shape;1884;p3"/>
          <p:cNvPicPr preferRelativeResize="0"/>
          <p:nvPr/>
        </p:nvPicPr>
        <p:blipFill rotWithShape="1">
          <a:blip r:embed="rId3">
            <a:alphaModFix/>
          </a:blip>
          <a:srcRect b="0" l="0" r="0" t="0"/>
          <a:stretch/>
        </p:blipFill>
        <p:spPr>
          <a:xfrm>
            <a:off x="77502" y="242979"/>
            <a:ext cx="9066498" cy="48079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8" name="Shape 1888"/>
        <p:cNvGrpSpPr/>
        <p:nvPr/>
      </p:nvGrpSpPr>
      <p:grpSpPr>
        <a:xfrm>
          <a:off x="0" y="0"/>
          <a:ext cx="0" cy="0"/>
          <a:chOff x="0" y="0"/>
          <a:chExt cx="0" cy="0"/>
        </a:xfrm>
      </p:grpSpPr>
      <p:sp>
        <p:nvSpPr>
          <p:cNvPr id="1889" name="Google Shape;1889;p4"/>
          <p:cNvSpPr txBox="1"/>
          <p:nvPr>
            <p:ph type="title"/>
          </p:nvPr>
        </p:nvSpPr>
        <p:spPr>
          <a:xfrm>
            <a:off x="135165" y="179502"/>
            <a:ext cx="6463500" cy="99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300"/>
              <a:buNone/>
            </a:pPr>
            <a:r>
              <a:rPr lang="en-US" sz="4400"/>
              <a:t>1. APPLY ONLINE</a:t>
            </a:r>
            <a:endParaRPr sz="4400"/>
          </a:p>
        </p:txBody>
      </p:sp>
      <p:pic>
        <p:nvPicPr>
          <p:cNvPr id="1890" name="Google Shape;1890;p4"/>
          <p:cNvPicPr preferRelativeResize="0"/>
          <p:nvPr/>
        </p:nvPicPr>
        <p:blipFill rotWithShape="1">
          <a:blip r:embed="rId3">
            <a:alphaModFix/>
          </a:blip>
          <a:srcRect b="0" l="0" r="0" t="0"/>
          <a:stretch/>
        </p:blipFill>
        <p:spPr>
          <a:xfrm>
            <a:off x="397436" y="1086013"/>
            <a:ext cx="8222026" cy="40027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4" name="Shape 1894"/>
        <p:cNvGrpSpPr/>
        <p:nvPr/>
      </p:nvGrpSpPr>
      <p:grpSpPr>
        <a:xfrm>
          <a:off x="0" y="0"/>
          <a:ext cx="0" cy="0"/>
          <a:chOff x="0" y="0"/>
          <a:chExt cx="0" cy="0"/>
        </a:xfrm>
      </p:grpSpPr>
      <p:sp>
        <p:nvSpPr>
          <p:cNvPr id="1895" name="Google Shape;1895;p5"/>
          <p:cNvSpPr txBox="1"/>
          <p:nvPr>
            <p:ph idx="1" type="body"/>
          </p:nvPr>
        </p:nvSpPr>
        <p:spPr>
          <a:xfrm>
            <a:off x="989236" y="501432"/>
            <a:ext cx="3209400" cy="3518872"/>
          </a:xfrm>
          <a:prstGeom prst="rect">
            <a:avLst/>
          </a:prstGeom>
          <a:noFill/>
          <a:ln>
            <a:noFill/>
          </a:ln>
        </p:spPr>
        <p:txBody>
          <a:bodyPr anchorCtr="0" anchor="t" bIns="45700" lIns="91425" spcFirstLastPara="1" rIns="91425" wrap="square" tIns="45700">
            <a:spAutoFit/>
          </a:bodyPr>
          <a:lstStyle/>
          <a:p>
            <a:pPr indent="-457200" lvl="0" marL="457200" rtl="0" algn="l">
              <a:lnSpc>
                <a:spcPct val="90000"/>
              </a:lnSpc>
              <a:spcBef>
                <a:spcPts val="800"/>
              </a:spcBef>
              <a:spcAft>
                <a:spcPts val="0"/>
              </a:spcAft>
              <a:buSzPts val="2100"/>
              <a:buFont typeface="Noto Sans Symbols"/>
              <a:buChar char="⮚"/>
            </a:pPr>
            <a:r>
              <a:rPr lang="en-US" sz="2400">
                <a:solidFill>
                  <a:schemeClr val="lt1"/>
                </a:solidFill>
                <a:latin typeface="Arial"/>
                <a:ea typeface="Arial"/>
                <a:cs typeface="Arial"/>
                <a:sym typeface="Arial"/>
              </a:rPr>
              <a:t>Students complete one online form filling in personal details, previous and current education, choices of universities and courses, and personal statement.</a:t>
            </a:r>
            <a:endParaRPr/>
          </a:p>
        </p:txBody>
      </p:sp>
      <p:pic>
        <p:nvPicPr>
          <p:cNvPr id="1896" name="Google Shape;1896;p5"/>
          <p:cNvPicPr preferRelativeResize="0"/>
          <p:nvPr/>
        </p:nvPicPr>
        <p:blipFill rotWithShape="1">
          <a:blip r:embed="rId3">
            <a:alphaModFix/>
          </a:blip>
          <a:srcRect b="0" l="0" r="0" t="0"/>
          <a:stretch/>
        </p:blipFill>
        <p:spPr>
          <a:xfrm>
            <a:off x="4698632" y="0"/>
            <a:ext cx="4445367"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0" name="Shape 1900"/>
        <p:cNvGrpSpPr/>
        <p:nvPr/>
      </p:nvGrpSpPr>
      <p:grpSpPr>
        <a:xfrm>
          <a:off x="0" y="0"/>
          <a:ext cx="0" cy="0"/>
          <a:chOff x="0" y="0"/>
          <a:chExt cx="0" cy="0"/>
        </a:xfrm>
      </p:grpSpPr>
      <p:sp>
        <p:nvSpPr>
          <p:cNvPr id="1901" name="Google Shape;1901;p6"/>
          <p:cNvSpPr txBox="1"/>
          <p:nvPr>
            <p:ph idx="1" type="body"/>
          </p:nvPr>
        </p:nvSpPr>
        <p:spPr>
          <a:xfrm>
            <a:off x="861646" y="769929"/>
            <a:ext cx="3209400" cy="4500300"/>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800"/>
              </a:spcBef>
              <a:spcAft>
                <a:spcPts val="0"/>
              </a:spcAft>
              <a:buSzPts val="2100"/>
              <a:buFont typeface="Noto Sans Symbols"/>
              <a:buChar char="⮚"/>
            </a:pPr>
            <a:r>
              <a:rPr lang="en-US" sz="2400">
                <a:solidFill>
                  <a:schemeClr val="lt1"/>
                </a:solidFill>
              </a:rPr>
              <a:t>You can make up to 5 choices of universities. </a:t>
            </a:r>
            <a:endParaRPr/>
          </a:p>
          <a:p>
            <a:pPr indent="-228600" lvl="0" marL="457200" rtl="0" algn="l">
              <a:lnSpc>
                <a:spcPct val="90000"/>
              </a:lnSpc>
              <a:spcBef>
                <a:spcPts val="800"/>
              </a:spcBef>
              <a:spcAft>
                <a:spcPts val="0"/>
              </a:spcAft>
              <a:buClr>
                <a:schemeClr val="dk2"/>
              </a:buClr>
              <a:buSzPts val="2100"/>
              <a:buNone/>
            </a:pPr>
            <a:r>
              <a:t/>
            </a:r>
            <a:endParaRPr sz="2400">
              <a:solidFill>
                <a:schemeClr val="lt1"/>
              </a:solidFill>
            </a:endParaRPr>
          </a:p>
          <a:p>
            <a:pPr indent="-457200" lvl="0" marL="457200" rtl="0" algn="just">
              <a:lnSpc>
                <a:spcPct val="90000"/>
              </a:lnSpc>
              <a:spcBef>
                <a:spcPts val="800"/>
              </a:spcBef>
              <a:spcAft>
                <a:spcPts val="0"/>
              </a:spcAft>
              <a:buSzPts val="2100"/>
              <a:buFont typeface="Noto Sans Symbols"/>
              <a:buChar char="⮚"/>
            </a:pPr>
            <a:r>
              <a:rPr lang="en-US" sz="2400">
                <a:solidFill>
                  <a:schemeClr val="lt1"/>
                </a:solidFill>
              </a:rPr>
              <a:t>There is no order of preference.</a:t>
            </a:r>
            <a:endParaRPr/>
          </a:p>
          <a:p>
            <a:pPr indent="-228600" lvl="0" marL="457200" rtl="0" algn="l">
              <a:lnSpc>
                <a:spcPct val="90000"/>
              </a:lnSpc>
              <a:spcBef>
                <a:spcPts val="800"/>
              </a:spcBef>
              <a:spcAft>
                <a:spcPts val="0"/>
              </a:spcAft>
              <a:buClr>
                <a:schemeClr val="dk2"/>
              </a:buClr>
              <a:buSzPts val="2100"/>
              <a:buNone/>
            </a:pPr>
            <a:r>
              <a:t/>
            </a:r>
            <a:endParaRPr sz="1600"/>
          </a:p>
        </p:txBody>
      </p:sp>
      <p:pic>
        <p:nvPicPr>
          <p:cNvPr id="1902" name="Google Shape;1902;p6"/>
          <p:cNvPicPr preferRelativeResize="0"/>
          <p:nvPr/>
        </p:nvPicPr>
        <p:blipFill rotWithShape="1">
          <a:blip r:embed="rId3">
            <a:alphaModFix/>
          </a:blip>
          <a:srcRect b="0" l="0" r="0" t="0"/>
          <a:stretch/>
        </p:blipFill>
        <p:spPr>
          <a:xfrm>
            <a:off x="4796563" y="0"/>
            <a:ext cx="4347437" cy="51458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6" name="Shape 1906"/>
        <p:cNvGrpSpPr/>
        <p:nvPr/>
      </p:nvGrpSpPr>
      <p:grpSpPr>
        <a:xfrm>
          <a:off x="0" y="0"/>
          <a:ext cx="0" cy="0"/>
          <a:chOff x="0" y="0"/>
          <a:chExt cx="0" cy="0"/>
        </a:xfrm>
      </p:grpSpPr>
      <p:sp>
        <p:nvSpPr>
          <p:cNvPr id="1907" name="Google Shape;1907;p7"/>
          <p:cNvSpPr/>
          <p:nvPr/>
        </p:nvSpPr>
        <p:spPr>
          <a:xfrm>
            <a:off x="199209" y="1375956"/>
            <a:ext cx="3496796" cy="2554545"/>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00"/>
              </a:buClr>
              <a:buSzPts val="2000"/>
              <a:buFont typeface="Noto Sans Symbols"/>
              <a:buChar char="⮚"/>
            </a:pPr>
            <a:r>
              <a:rPr b="0" i="0" lang="en-US" sz="2000" u="none" cap="none" strike="noStrike">
                <a:solidFill>
                  <a:schemeClr val="dk2"/>
                </a:solidFill>
                <a:latin typeface="Arial"/>
                <a:ea typeface="Arial"/>
                <a:cs typeface="Arial"/>
                <a:sym typeface="Arial"/>
              </a:rPr>
              <a:t>Once you complete the form, it comes to </a:t>
            </a:r>
            <a:r>
              <a:rPr lang="en-US" sz="2000">
                <a:solidFill>
                  <a:schemeClr val="dk2"/>
                </a:solidFill>
              </a:rPr>
              <a:t>us</a:t>
            </a:r>
            <a:r>
              <a:rPr b="0" i="0" lang="en-US" sz="2000" u="none" cap="none" strike="noStrike">
                <a:solidFill>
                  <a:schemeClr val="dk2"/>
                </a:solidFill>
                <a:latin typeface="Arial"/>
                <a:ea typeface="Arial"/>
                <a:cs typeface="Arial"/>
                <a:sym typeface="Arial"/>
              </a:rPr>
              <a:t> to add our reference.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Arial"/>
              <a:ea typeface="Arial"/>
              <a:cs typeface="Arial"/>
              <a:sym typeface="Arial"/>
            </a:endParaRPr>
          </a:p>
          <a:p>
            <a:pPr indent="-457200" lvl="0" marL="457200" marR="0" rtl="0" algn="just">
              <a:lnSpc>
                <a:spcPct val="100000"/>
              </a:lnSpc>
              <a:spcBef>
                <a:spcPts val="0"/>
              </a:spcBef>
              <a:spcAft>
                <a:spcPts val="0"/>
              </a:spcAft>
              <a:buClr>
                <a:srgbClr val="000000"/>
              </a:buClr>
              <a:buSzPts val="2000"/>
              <a:buFont typeface="Noto Sans Symbols"/>
              <a:buChar char="⮚"/>
            </a:pPr>
            <a:r>
              <a:rPr b="0" i="0" lang="en-US" sz="2000" u="none" cap="none" strike="noStrike">
                <a:solidFill>
                  <a:schemeClr val="dk2"/>
                </a:solidFill>
                <a:latin typeface="Arial"/>
                <a:ea typeface="Arial"/>
                <a:cs typeface="Arial"/>
                <a:sym typeface="Arial"/>
              </a:rPr>
              <a:t>It then goes to UCAS and is sent out by UCAS to all of your chosen universities.</a:t>
            </a:r>
            <a:endParaRPr b="0" i="0" sz="1400" u="none" cap="none" strike="noStrike">
              <a:solidFill>
                <a:srgbClr val="000000"/>
              </a:solidFill>
              <a:latin typeface="Arial"/>
              <a:ea typeface="Arial"/>
              <a:cs typeface="Arial"/>
              <a:sym typeface="Arial"/>
            </a:endParaRPr>
          </a:p>
        </p:txBody>
      </p:sp>
      <p:pic>
        <p:nvPicPr>
          <p:cNvPr descr="https://i.guim.co.uk/img/media/c9d52917ae4e0d607bcde8774dd7b948b0d77de7/0_139_4256_2554/master/4256.jpg?width=1920&amp;quality=85&amp;auto=format&amp;fit=max&amp;s=6dd143716f138b77c1e65d405a0eeacb" id="1908" name="Google Shape;1908;p7"/>
          <p:cNvPicPr preferRelativeResize="0"/>
          <p:nvPr/>
        </p:nvPicPr>
        <p:blipFill rotWithShape="1">
          <a:blip r:embed="rId3">
            <a:alphaModFix/>
          </a:blip>
          <a:srcRect b="0" l="0" r="0" t="0"/>
          <a:stretch/>
        </p:blipFill>
        <p:spPr>
          <a:xfrm>
            <a:off x="3839233" y="1185937"/>
            <a:ext cx="5080000" cy="304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2" name="Shape 1912"/>
        <p:cNvGrpSpPr/>
        <p:nvPr/>
      </p:nvGrpSpPr>
      <p:grpSpPr>
        <a:xfrm>
          <a:off x="0" y="0"/>
          <a:ext cx="0" cy="0"/>
          <a:chOff x="0" y="0"/>
          <a:chExt cx="0" cy="0"/>
        </a:xfrm>
      </p:grpSpPr>
      <p:sp>
        <p:nvSpPr>
          <p:cNvPr id="1913" name="Google Shape;1913;p8"/>
          <p:cNvSpPr txBox="1"/>
          <p:nvPr>
            <p:ph type="title"/>
          </p:nvPr>
        </p:nvSpPr>
        <p:spPr>
          <a:xfrm>
            <a:off x="238789" y="0"/>
            <a:ext cx="6463500" cy="994200"/>
          </a:xfrm>
          <a:prstGeom prst="rect">
            <a:avLst/>
          </a:prstGeom>
          <a:noFill/>
          <a:ln>
            <a:noFill/>
          </a:ln>
        </p:spPr>
        <p:txBody>
          <a:bodyPr anchorCtr="0" anchor="b" bIns="45700" lIns="91425" spcFirstLastPara="1" rIns="91425" wrap="square" tIns="45700">
            <a:noAutofit/>
          </a:bodyPr>
          <a:lstStyle/>
          <a:p>
            <a:pPr indent="0" lvl="0" marL="0" marR="0" rtl="0" algn="ctr">
              <a:lnSpc>
                <a:spcPct val="85000"/>
              </a:lnSpc>
              <a:spcBef>
                <a:spcPts val="0"/>
              </a:spcBef>
              <a:spcAft>
                <a:spcPts val="0"/>
              </a:spcAft>
              <a:buClr>
                <a:schemeClr val="dk1"/>
              </a:buClr>
              <a:buSzPts val="3300"/>
              <a:buFont typeface="Arial"/>
              <a:buNone/>
            </a:pPr>
            <a:r>
              <a:rPr b="1" i="0" lang="en-US" sz="3800" u="none" cap="none" strike="noStrike">
                <a:solidFill>
                  <a:schemeClr val="accent6"/>
                </a:solidFill>
                <a:latin typeface="Arial"/>
                <a:ea typeface="Arial"/>
                <a:cs typeface="Arial"/>
                <a:sym typeface="Arial"/>
              </a:rPr>
              <a:t>2. WAIT TO HEAR BACK</a:t>
            </a:r>
            <a:endParaRPr b="1" i="0" sz="3800" u="none" cap="none" strike="noStrike">
              <a:solidFill>
                <a:schemeClr val="accent6"/>
              </a:solidFill>
              <a:latin typeface="Arial"/>
              <a:ea typeface="Arial"/>
              <a:cs typeface="Arial"/>
              <a:sym typeface="Arial"/>
            </a:endParaRPr>
          </a:p>
        </p:txBody>
      </p:sp>
      <p:sp>
        <p:nvSpPr>
          <p:cNvPr id="1914" name="Google Shape;1914;p8"/>
          <p:cNvSpPr/>
          <p:nvPr/>
        </p:nvSpPr>
        <p:spPr>
          <a:xfrm>
            <a:off x="181462" y="1396471"/>
            <a:ext cx="3837645" cy="3477875"/>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00"/>
              </a:buClr>
              <a:buSzPts val="2000"/>
              <a:buFont typeface="Noto Sans Symbols"/>
              <a:buChar char="⮚"/>
            </a:pPr>
            <a:r>
              <a:rPr b="0" i="0" lang="en-US" sz="2000" u="none" cap="none" strike="noStrike">
                <a:solidFill>
                  <a:schemeClr val="dk2"/>
                </a:solidFill>
                <a:latin typeface="Arial"/>
                <a:ea typeface="Arial"/>
                <a:cs typeface="Arial"/>
                <a:sym typeface="Arial"/>
              </a:rPr>
              <a:t>Universities will then reply to you. Some will reply quickly and others will take longer. Some universities may reject you but most will reply with conditional offers. The conditions will be your grade in this course and IELTS grade. You can keep up to date with the replies through UCAS Track.</a:t>
            </a:r>
            <a:endParaRPr b="0" i="0" sz="1400" u="none" cap="none" strike="noStrike">
              <a:solidFill>
                <a:srgbClr val="000000"/>
              </a:solidFill>
              <a:latin typeface="Arial"/>
              <a:ea typeface="Arial"/>
              <a:cs typeface="Arial"/>
              <a:sym typeface="Arial"/>
            </a:endParaRPr>
          </a:p>
        </p:txBody>
      </p:sp>
      <p:pic>
        <p:nvPicPr>
          <p:cNvPr descr="https://i.ytimg.com/vi/4Zx0BbalOx0/maxresdefault.jpg" id="1915" name="Google Shape;1915;p8"/>
          <p:cNvPicPr preferRelativeResize="0"/>
          <p:nvPr/>
        </p:nvPicPr>
        <p:blipFill rotWithShape="1">
          <a:blip r:embed="rId3">
            <a:alphaModFix/>
          </a:blip>
          <a:srcRect b="0" l="0" r="0" t="0"/>
          <a:stretch/>
        </p:blipFill>
        <p:spPr>
          <a:xfrm>
            <a:off x="4253024" y="1725849"/>
            <a:ext cx="4756298" cy="267541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9" name="Shape 1919"/>
        <p:cNvGrpSpPr/>
        <p:nvPr/>
      </p:nvGrpSpPr>
      <p:grpSpPr>
        <a:xfrm>
          <a:off x="0" y="0"/>
          <a:ext cx="0" cy="0"/>
          <a:chOff x="0" y="0"/>
          <a:chExt cx="0" cy="0"/>
        </a:xfrm>
      </p:grpSpPr>
      <p:sp>
        <p:nvSpPr>
          <p:cNvPr id="1920" name="Google Shape;1920;p9"/>
          <p:cNvSpPr txBox="1"/>
          <p:nvPr>
            <p:ph type="title"/>
          </p:nvPr>
        </p:nvSpPr>
        <p:spPr>
          <a:xfrm>
            <a:off x="628650" y="375019"/>
            <a:ext cx="6463500" cy="9942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96491"/>
              <a:buFont typeface="Arial"/>
              <a:buNone/>
            </a:pPr>
            <a:r>
              <a:rPr lang="en-US" sz="3800"/>
              <a:t>3. REPLY TO YOUR OFFERS</a:t>
            </a:r>
            <a:br>
              <a:rPr lang="en-US" sz="3200"/>
            </a:br>
            <a:endParaRPr/>
          </a:p>
        </p:txBody>
      </p:sp>
      <p:sp>
        <p:nvSpPr>
          <p:cNvPr id="1921" name="Google Shape;1921;p9"/>
          <p:cNvSpPr/>
          <p:nvPr/>
        </p:nvSpPr>
        <p:spPr>
          <a:xfrm>
            <a:off x="628650" y="1564241"/>
            <a:ext cx="3610196" cy="3170099"/>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00000"/>
              </a:lnSpc>
              <a:spcBef>
                <a:spcPts val="0"/>
              </a:spcBef>
              <a:spcAft>
                <a:spcPts val="0"/>
              </a:spcAft>
              <a:buClr>
                <a:srgbClr val="000000"/>
              </a:buClr>
              <a:buSzPts val="2000"/>
              <a:buFont typeface="Noto Sans Symbols"/>
              <a:buChar char="⮚"/>
            </a:pPr>
            <a:r>
              <a:rPr b="0" i="0" lang="en-US" sz="2000" u="none" cap="none" strike="noStrike">
                <a:solidFill>
                  <a:schemeClr val="dk2"/>
                </a:solidFill>
                <a:latin typeface="Arial"/>
                <a:ea typeface="Arial"/>
                <a:cs typeface="Arial"/>
                <a:sym typeface="Arial"/>
              </a:rPr>
              <a:t>Once you have heard back from all your choices, you must make a first choice (firm choice) and a second choice (insurance choice).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2"/>
              </a:solidFill>
              <a:latin typeface="Arial"/>
              <a:ea typeface="Arial"/>
              <a:cs typeface="Arial"/>
              <a:sym typeface="Arial"/>
            </a:endParaRPr>
          </a:p>
          <a:p>
            <a:pPr indent="-457200" lvl="0" marL="457200" marR="0" rtl="0" algn="just">
              <a:lnSpc>
                <a:spcPct val="100000"/>
              </a:lnSpc>
              <a:spcBef>
                <a:spcPts val="0"/>
              </a:spcBef>
              <a:spcAft>
                <a:spcPts val="0"/>
              </a:spcAft>
              <a:buClr>
                <a:srgbClr val="000000"/>
              </a:buClr>
              <a:buSzPts val="2000"/>
              <a:buFont typeface="Noto Sans Symbols"/>
              <a:buChar char="⮚"/>
            </a:pPr>
            <a:r>
              <a:rPr b="0" i="0" lang="en-US" sz="2000" u="none" cap="none" strike="noStrike">
                <a:solidFill>
                  <a:schemeClr val="dk2"/>
                </a:solidFill>
                <a:latin typeface="Arial"/>
                <a:ea typeface="Arial"/>
                <a:cs typeface="Arial"/>
                <a:sym typeface="Arial"/>
              </a:rPr>
              <a:t>You will then reject your other offers.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pic>
        <p:nvPicPr>
          <p:cNvPr descr="https://static.independent.co.uk/s3fs-public/thumbnails/image/2015/06/04/14/school-computer-getty.jpg?w968" id="1922" name="Google Shape;1922;p9"/>
          <p:cNvPicPr preferRelativeResize="0"/>
          <p:nvPr/>
        </p:nvPicPr>
        <p:blipFill rotWithShape="1">
          <a:blip r:embed="rId3">
            <a:alphaModFix/>
          </a:blip>
          <a:srcRect b="0" l="0" r="0" t="0"/>
          <a:stretch/>
        </p:blipFill>
        <p:spPr>
          <a:xfrm>
            <a:off x="4895468" y="1475536"/>
            <a:ext cx="3906520" cy="292989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IFG Slides - master template">
  <a:themeElements>
    <a:clrScheme name="Office">
      <a:dk1>
        <a:srgbClr val="08498E"/>
      </a:dk1>
      <a:lt1>
        <a:srgbClr val="FFFFFF"/>
      </a:lt1>
      <a:dk2>
        <a:srgbClr val="3B3E4F"/>
      </a:dk2>
      <a:lt2>
        <a:srgbClr val="E4E5E5"/>
      </a:lt2>
      <a:accent1>
        <a:srgbClr val="41B6E6"/>
      </a:accent1>
      <a:accent2>
        <a:srgbClr val="257FB8"/>
      </a:accent2>
      <a:accent3>
        <a:srgbClr val="A5A5A5"/>
      </a:accent3>
      <a:accent4>
        <a:srgbClr val="231F20"/>
      </a:accent4>
      <a:accent5>
        <a:srgbClr val="0B619F"/>
      </a:accent5>
      <a:accent6>
        <a:srgbClr val="174780"/>
      </a:accent6>
      <a:hlink>
        <a:srgbClr val="41B6E6"/>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