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Bebas Neue" panose="020B0604020202020204" charset="0"/>
      <p:regular r:id="rId21"/>
    </p:embeddedFont>
    <p:embeddedFont>
      <p:font typeface="Lato Light" panose="020B0604020202020204" charset="0"/>
      <p:regular r:id="rId22"/>
      <p:bold r:id="rId23"/>
      <p:italic r:id="rId24"/>
      <p:boldItalic r:id="rId25"/>
    </p:embeddedFont>
    <p:embeddedFont>
      <p:font typeface="Open Sans" panose="020B0604020202020204" charset="0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jO/uYsiykDfJK2aytWKhhRAGA+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2" name="Google Shape;1822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9" name="Google Shape;1829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6" name="Google Shape;183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3" name="Google Shape;1843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8" name="Google Shape;1848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9" name="Google Shape;1849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4" name="Google Shape;185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" name="Google Shape;1858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9" name="Google Shape;1859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Google Shape;1864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5" name="Google Shape;1865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1" name="Google Shape;1871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5" name="Google Shape;1875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6" name="Google Shape;1876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1" name="Google Shape;1881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2" name="Google Shape;1882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" name="Google Shape;1886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7" name="Google Shape;1887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2" name="Google Shape;1892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7" name="Google Shape;1897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1" name="Google Shape;1901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2" name="Google Shape;1902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7" name="Google Shape;1907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2" name="Google Shape;1912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3" name="Google Shape;1913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9" name="Google Shape;191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43"/>
          <p:cNvSpPr/>
          <p:nvPr/>
        </p:nvSpPr>
        <p:spPr>
          <a:xfrm>
            <a:off x="10575" y="4303400"/>
            <a:ext cx="9133500" cy="8400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rgbClr val="41B6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43"/>
          <p:cNvSpPr txBox="1">
            <a:spLocks noGrp="1"/>
          </p:cNvSpPr>
          <p:nvPr>
            <p:ph type="subTitle" idx="1"/>
          </p:nvPr>
        </p:nvSpPr>
        <p:spPr>
          <a:xfrm>
            <a:off x="720000" y="2409871"/>
            <a:ext cx="331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 b="1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" name="Google Shape;11;p43"/>
          <p:cNvSpPr txBox="1">
            <a:spLocks noGrp="1"/>
          </p:cNvSpPr>
          <p:nvPr>
            <p:ph type="subTitle" idx="2"/>
          </p:nvPr>
        </p:nvSpPr>
        <p:spPr>
          <a:xfrm>
            <a:off x="4374850" y="2409871"/>
            <a:ext cx="331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 b="1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" name="Google Shape;12;p43"/>
          <p:cNvSpPr txBox="1">
            <a:spLocks noGrp="1"/>
          </p:cNvSpPr>
          <p:nvPr>
            <p:ph type="subTitle" idx="3"/>
          </p:nvPr>
        </p:nvSpPr>
        <p:spPr>
          <a:xfrm>
            <a:off x="720000" y="2883196"/>
            <a:ext cx="3315900" cy="8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3"/>
          <p:cNvSpPr txBox="1">
            <a:spLocks noGrp="1"/>
          </p:cNvSpPr>
          <p:nvPr>
            <p:ph type="subTitle" idx="4"/>
          </p:nvPr>
        </p:nvSpPr>
        <p:spPr>
          <a:xfrm>
            <a:off x="4374850" y="2883196"/>
            <a:ext cx="3315900" cy="8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5" name="Google Shape;15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84368" y="303498"/>
            <a:ext cx="744809" cy="7448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4"/>
          <p:cNvSpPr txBox="1">
            <a:spLocks noGrp="1"/>
          </p:cNvSpPr>
          <p:nvPr>
            <p:ph type="title"/>
          </p:nvPr>
        </p:nvSpPr>
        <p:spPr>
          <a:xfrm>
            <a:off x="628650" y="273849"/>
            <a:ext cx="73593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34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34"/>
          <p:cNvSpPr/>
          <p:nvPr/>
        </p:nvSpPr>
        <p:spPr>
          <a:xfrm rot="10800000" flipH="1">
            <a:off x="0" y="-48"/>
            <a:ext cx="1907700" cy="789600"/>
          </a:xfrm>
          <a:prstGeom prst="rtTriangle">
            <a:avLst/>
          </a:prstGeom>
          <a:solidFill>
            <a:srgbClr val="48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34"/>
          <p:cNvSpPr/>
          <p:nvPr/>
        </p:nvSpPr>
        <p:spPr>
          <a:xfrm flipH="1">
            <a:off x="8244300" y="2605218"/>
            <a:ext cx="899700" cy="2538300"/>
          </a:xfrm>
          <a:prstGeom prst="rtTriangle">
            <a:avLst/>
          </a:prstGeom>
          <a:solidFill>
            <a:srgbClr val="257FB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34"/>
          <p:cNvSpPr/>
          <p:nvPr/>
        </p:nvSpPr>
        <p:spPr>
          <a:xfrm flipH="1">
            <a:off x="7308300" y="4299942"/>
            <a:ext cx="1835700" cy="843600"/>
          </a:xfrm>
          <a:prstGeom prst="rtTriangle">
            <a:avLst/>
          </a:prstGeom>
          <a:solidFill>
            <a:srgbClr val="3B3E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4"/>
          <p:cNvSpPr/>
          <p:nvPr/>
        </p:nvSpPr>
        <p:spPr>
          <a:xfrm>
            <a:off x="698398" y="954900"/>
            <a:ext cx="5610900" cy="50100"/>
          </a:xfrm>
          <a:prstGeom prst="rect">
            <a:avLst/>
          </a:prstGeom>
          <a:solidFill>
            <a:srgbClr val="48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" name="Google Shape;27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0975" y="182000"/>
            <a:ext cx="902074" cy="109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 1">
  <p:cSld name="OBJECT_2_1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6463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1" name="Google Shape;31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84368" y="303498"/>
            <a:ext cx="744809" cy="744809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8"/>
          <p:cNvSpPr/>
          <p:nvPr/>
        </p:nvSpPr>
        <p:spPr>
          <a:xfrm>
            <a:off x="-19" y="4896713"/>
            <a:ext cx="9144000" cy="2466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8"/>
          <p:cNvSpPr/>
          <p:nvPr/>
        </p:nvSpPr>
        <p:spPr>
          <a:xfrm>
            <a:off x="0" y="4762388"/>
            <a:ext cx="9144000" cy="1344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 1">
  <p:cSld name="VERTICAL_TITLE_AND_VERTICAL_TEXT_1">
    <p:bg>
      <p:bgPr>
        <a:solidFill>
          <a:srgbClr val="174780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1300" y="894738"/>
            <a:ext cx="7521400" cy="335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" name="Google Shape;40;p15"/>
          <p:cNvSpPr/>
          <p:nvPr/>
        </p:nvSpPr>
        <p:spPr>
          <a:xfrm rot="-5400000">
            <a:off x="4027800" y="27297"/>
            <a:ext cx="1088400" cy="9144000"/>
          </a:xfrm>
          <a:prstGeom prst="rtTriangle">
            <a:avLst/>
          </a:prstGeom>
          <a:solidFill>
            <a:srgbClr val="08498E"/>
          </a:solidFill>
          <a:ln w="12700" cap="flat" cmpd="sng">
            <a:solidFill>
              <a:srgbClr val="08498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5"/>
          <p:cNvSpPr/>
          <p:nvPr/>
        </p:nvSpPr>
        <p:spPr>
          <a:xfrm>
            <a:off x="0" y="4486254"/>
            <a:ext cx="4860000" cy="657300"/>
          </a:xfrm>
          <a:prstGeom prst="rtTriangle">
            <a:avLst/>
          </a:prstGeom>
          <a:solidFill>
            <a:srgbClr val="41B6E6"/>
          </a:solidFill>
          <a:ln w="12700" cap="flat" cmpd="sng">
            <a:solidFill>
              <a:srgbClr val="41B6E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5"/>
          <p:cNvSpPr txBox="1">
            <a:spLocks noGrp="1"/>
          </p:cNvSpPr>
          <p:nvPr>
            <p:ph type="title"/>
          </p:nvPr>
        </p:nvSpPr>
        <p:spPr>
          <a:xfrm>
            <a:off x="628650" y="273849"/>
            <a:ext cx="73593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900"/>
              <a:buFont typeface="Arial"/>
              <a:buNone/>
              <a:defRPr sz="3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/>
          <p:nvPr/>
        </p:nvSpPr>
        <p:spPr>
          <a:xfrm>
            <a:off x="698398" y="954900"/>
            <a:ext cx="5610900" cy="50100"/>
          </a:xfrm>
          <a:prstGeom prst="rect">
            <a:avLst/>
          </a:prstGeom>
          <a:solidFill>
            <a:srgbClr val="48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0975" y="182000"/>
            <a:ext cx="902074" cy="10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5"/>
          <p:cNvSpPr txBox="1">
            <a:spLocks noGrp="1"/>
          </p:cNvSpPr>
          <p:nvPr>
            <p:ph type="body" idx="1"/>
          </p:nvPr>
        </p:nvSpPr>
        <p:spPr>
          <a:xfrm>
            <a:off x="770975" y="1299875"/>
            <a:ext cx="6723600" cy="28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>
                <a:solidFill>
                  <a:srgbClr val="595959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>
                <a:solidFill>
                  <a:srgbClr val="595959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>
                <a:solidFill>
                  <a:srgbClr val="595959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>
                <a:solidFill>
                  <a:srgbClr val="595959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>
                <a:solidFill>
                  <a:srgbClr val="59595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>
                <a:solidFill>
                  <a:srgbClr val="595959"/>
                </a:solidFill>
              </a:defRPr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>
                <a:solidFill>
                  <a:srgbClr val="595959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>
                <a:solidFill>
                  <a:srgbClr val="595959"/>
                </a:solidFill>
              </a:defRPr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>
                <a:solidFill>
                  <a:srgbClr val="59595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 1">
  <p:cSld name="OBJECT_WITH_CAPTION_TEXT_1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17"/>
          <p:cNvSpPr/>
          <p:nvPr/>
        </p:nvSpPr>
        <p:spPr>
          <a:xfrm>
            <a:off x="0" y="0"/>
            <a:ext cx="5257800" cy="5143500"/>
          </a:xfrm>
          <a:prstGeom prst="rect">
            <a:avLst/>
          </a:prstGeom>
          <a:solidFill>
            <a:srgbClr val="257FB8"/>
          </a:solidFill>
          <a:ln w="9525" cap="flat" cmpd="sng">
            <a:solidFill>
              <a:srgbClr val="257F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" name="Google Shape;50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4075" y="3948625"/>
            <a:ext cx="916390" cy="994272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17"/>
          <p:cNvSpPr txBox="1">
            <a:spLocks noGrp="1"/>
          </p:cNvSpPr>
          <p:nvPr>
            <p:ph type="title"/>
          </p:nvPr>
        </p:nvSpPr>
        <p:spPr>
          <a:xfrm>
            <a:off x="475125" y="286875"/>
            <a:ext cx="32094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body" idx="1"/>
          </p:nvPr>
        </p:nvSpPr>
        <p:spPr>
          <a:xfrm>
            <a:off x="5674650" y="224125"/>
            <a:ext cx="3209400" cy="4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100"/>
              <a:buChar char="•"/>
              <a:defRPr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500"/>
              <a:buChar char="•"/>
              <a:defRPr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OBJECT_2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6463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6" name="Google Shape;56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84368" y="303498"/>
            <a:ext cx="744809" cy="74480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22"/>
          <p:cNvSpPr/>
          <p:nvPr/>
        </p:nvSpPr>
        <p:spPr>
          <a:xfrm>
            <a:off x="-19" y="4766831"/>
            <a:ext cx="9144000" cy="3768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OBJECT_1">
    <p:bg>
      <p:bgPr>
        <a:solidFill>
          <a:srgbClr val="174780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6463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2" name="Google Shape;62;p23"/>
          <p:cNvSpPr/>
          <p:nvPr/>
        </p:nvSpPr>
        <p:spPr>
          <a:xfrm>
            <a:off x="683598" y="998137"/>
            <a:ext cx="5699700" cy="5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31500" y="142425"/>
            <a:ext cx="916390" cy="994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 3">
  <p:cSld name="OBJECT_1_3">
    <p:bg>
      <p:bgPr>
        <a:solidFill>
          <a:srgbClr val="174780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6463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8" name="Google Shape;68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01899" y="142425"/>
            <a:ext cx="846002" cy="917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 2">
  <p:cSld name="OBJECT_1_2">
    <p:bg>
      <p:bgPr>
        <a:solidFill>
          <a:srgbClr val="174780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6463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5" name="Google Shape;75;p25"/>
          <p:cNvSpPr/>
          <p:nvPr/>
        </p:nvSpPr>
        <p:spPr>
          <a:xfrm>
            <a:off x="683598" y="998137"/>
            <a:ext cx="5699700" cy="5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5"/>
          <p:cNvSpPr/>
          <p:nvPr/>
        </p:nvSpPr>
        <p:spPr>
          <a:xfrm>
            <a:off x="0" y="3813963"/>
            <a:ext cx="7541700" cy="1329600"/>
          </a:xfrm>
          <a:prstGeom prst="rtTriangle">
            <a:avLst/>
          </a:prstGeom>
          <a:solidFill>
            <a:srgbClr val="257FB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31500" y="142425"/>
            <a:ext cx="916390" cy="994272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25"/>
          <p:cNvSpPr/>
          <p:nvPr/>
        </p:nvSpPr>
        <p:spPr>
          <a:xfrm flipH="1">
            <a:off x="4284000" y="4486254"/>
            <a:ext cx="4860000" cy="657300"/>
          </a:xfrm>
          <a:prstGeom prst="rtTriangle">
            <a:avLst/>
          </a:prstGeom>
          <a:solidFill>
            <a:srgbClr val="41B6E6"/>
          </a:solidFill>
          <a:ln w="12700" cap="flat" cmpd="sng">
            <a:solidFill>
              <a:srgbClr val="41B6E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5"/>
          <p:cNvSpPr txBox="1">
            <a:spLocks noGrp="1"/>
          </p:cNvSpPr>
          <p:nvPr>
            <p:ph type="dt" idx="2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 2 1">
  <p:cSld name="OBJECT_1_2_1">
    <p:bg>
      <p:bgPr>
        <a:solidFill>
          <a:srgbClr val="174780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6463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6" name="Google Shape;86;p26"/>
          <p:cNvSpPr/>
          <p:nvPr/>
        </p:nvSpPr>
        <p:spPr>
          <a:xfrm>
            <a:off x="683598" y="998137"/>
            <a:ext cx="5699700" cy="5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6"/>
          <p:cNvSpPr/>
          <p:nvPr/>
        </p:nvSpPr>
        <p:spPr>
          <a:xfrm>
            <a:off x="0" y="3813963"/>
            <a:ext cx="7541700" cy="1329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31500" y="142425"/>
            <a:ext cx="916390" cy="994272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26"/>
          <p:cNvSpPr/>
          <p:nvPr/>
        </p:nvSpPr>
        <p:spPr>
          <a:xfrm flipH="1">
            <a:off x="4284000" y="4486254"/>
            <a:ext cx="4860000" cy="657300"/>
          </a:xfrm>
          <a:prstGeom prst="rtTriangle">
            <a:avLst/>
          </a:prstGeom>
          <a:solidFill>
            <a:schemeClr val="dk2"/>
          </a:solidFill>
          <a:ln w="12700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 2 1 1">
  <p:cSld name="OBJECT_1_2_1_1">
    <p:bg>
      <p:bgPr>
        <a:solidFill>
          <a:srgbClr val="174780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6463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Google Shape;95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6" name="Google Shape;96;p27"/>
          <p:cNvSpPr/>
          <p:nvPr/>
        </p:nvSpPr>
        <p:spPr>
          <a:xfrm>
            <a:off x="0" y="3813982"/>
            <a:ext cx="7541700" cy="1329600"/>
          </a:xfrm>
          <a:prstGeom prst="rtTriangle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7"/>
          <p:cNvSpPr/>
          <p:nvPr/>
        </p:nvSpPr>
        <p:spPr>
          <a:xfrm>
            <a:off x="683598" y="998137"/>
            <a:ext cx="5699700" cy="5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31500" y="142425"/>
            <a:ext cx="916390" cy="994272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7"/>
          <p:cNvSpPr/>
          <p:nvPr/>
        </p:nvSpPr>
        <p:spPr>
          <a:xfrm flipH="1">
            <a:off x="4284000" y="4486254"/>
            <a:ext cx="4860000" cy="657300"/>
          </a:xfrm>
          <a:prstGeom prst="rtTriangle">
            <a:avLst/>
          </a:prstGeom>
          <a:solidFill>
            <a:schemeClr val="lt1"/>
          </a:solidFill>
          <a:ln w="12700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 1">
  <p:cSld name="OBJECT_1_1">
    <p:bg>
      <p:bgPr>
        <a:solidFill>
          <a:srgbClr val="48AFDB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6463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Google Shape;103;p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6" name="Google Shape;106;p28"/>
          <p:cNvSpPr/>
          <p:nvPr/>
        </p:nvSpPr>
        <p:spPr>
          <a:xfrm>
            <a:off x="683598" y="998137"/>
            <a:ext cx="5699700" cy="5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31500" y="142425"/>
            <a:ext cx="916390" cy="994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 1 3">
  <p:cSld name="OBJECT_1_1_3">
    <p:bg>
      <p:bgPr>
        <a:solidFill>
          <a:srgbClr val="48AFDB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6463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1" name="Google Shape;111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15350" y="4491218"/>
            <a:ext cx="553315" cy="600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 1 3 1">
  <p:cSld name="OBJECT_1_1_3_1">
    <p:bg>
      <p:bgPr>
        <a:solidFill>
          <a:srgbClr val="48AFDB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6463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3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Google Shape;115;p3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Google Shape;116;p3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8" name="Google Shape;118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31500" y="142425"/>
            <a:ext cx="916390" cy="994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 1 2">
  <p:cSld name="OBJECT_1_1_2">
    <p:bg>
      <p:bgPr>
        <a:solidFill>
          <a:srgbClr val="48AFDB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6463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2" name="Google Shape;122;p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3" name="Google Shape;123;p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4" name="Google Shape;124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5" name="Google Shape;125;p31"/>
          <p:cNvSpPr/>
          <p:nvPr/>
        </p:nvSpPr>
        <p:spPr>
          <a:xfrm>
            <a:off x="683598" y="998137"/>
            <a:ext cx="5699700" cy="5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31500" y="142425"/>
            <a:ext cx="916390" cy="994272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31"/>
          <p:cNvSpPr/>
          <p:nvPr/>
        </p:nvSpPr>
        <p:spPr>
          <a:xfrm>
            <a:off x="0" y="3813963"/>
            <a:ext cx="7541700" cy="1329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31"/>
          <p:cNvSpPr/>
          <p:nvPr/>
        </p:nvSpPr>
        <p:spPr>
          <a:xfrm flipH="1">
            <a:off x="4284000" y="4486254"/>
            <a:ext cx="4860000" cy="657300"/>
          </a:xfrm>
          <a:prstGeom prst="rtTriangle">
            <a:avLst/>
          </a:prstGeom>
          <a:solidFill>
            <a:schemeClr val="dk2"/>
          </a:solidFill>
          <a:ln w="12700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 1 1">
  <p:cSld name="OBJECT_1_1_1">
    <p:bg>
      <p:bgPr>
        <a:solidFill>
          <a:srgbClr val="48AFDB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64635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2" name="Google Shape;132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Google Shape;133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4" name="Google Shape;134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5" name="Google Shape;135;p32"/>
          <p:cNvSpPr/>
          <p:nvPr/>
        </p:nvSpPr>
        <p:spPr>
          <a:xfrm>
            <a:off x="683598" y="998137"/>
            <a:ext cx="5699700" cy="50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13500" y="181975"/>
            <a:ext cx="916390" cy="99427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32"/>
          <p:cNvSpPr/>
          <p:nvPr/>
        </p:nvSpPr>
        <p:spPr>
          <a:xfrm>
            <a:off x="0" y="3813982"/>
            <a:ext cx="7541700" cy="1329600"/>
          </a:xfrm>
          <a:prstGeom prst="rtTriangle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32"/>
          <p:cNvSpPr/>
          <p:nvPr/>
        </p:nvSpPr>
        <p:spPr>
          <a:xfrm flipH="1">
            <a:off x="4284000" y="4486254"/>
            <a:ext cx="4860000" cy="657300"/>
          </a:xfrm>
          <a:prstGeom prst="rtTriangle">
            <a:avLst/>
          </a:prstGeom>
          <a:solidFill>
            <a:schemeClr val="lt1"/>
          </a:solidFill>
          <a:ln w="12700" cap="flat" cmpd="sng">
            <a:solidFill>
              <a:srgbClr val="5959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3"/>
          <p:cNvSpPr txBox="1">
            <a:spLocks noGrp="1"/>
          </p:cNvSpPr>
          <p:nvPr>
            <p:ph type="title"/>
          </p:nvPr>
        </p:nvSpPr>
        <p:spPr>
          <a:xfrm>
            <a:off x="486725" y="237400"/>
            <a:ext cx="7046400" cy="4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3"/>
          <p:cNvSpPr txBox="1">
            <a:spLocks noGrp="1"/>
          </p:cNvSpPr>
          <p:nvPr>
            <p:ph type="body" idx="1"/>
          </p:nvPr>
        </p:nvSpPr>
        <p:spPr>
          <a:xfrm>
            <a:off x="623900" y="1131562"/>
            <a:ext cx="7886700" cy="19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2" name="Google Shape;142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3" name="Google Shape;143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4" name="Google Shape;144;p33"/>
          <p:cNvSpPr/>
          <p:nvPr/>
        </p:nvSpPr>
        <p:spPr>
          <a:xfrm>
            <a:off x="0" y="3057748"/>
            <a:ext cx="1907700" cy="2085900"/>
          </a:xfrm>
          <a:prstGeom prst="rtTriangle">
            <a:avLst/>
          </a:prstGeom>
          <a:solidFill>
            <a:srgbClr val="1747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3"/>
          <p:cNvSpPr/>
          <p:nvPr/>
        </p:nvSpPr>
        <p:spPr>
          <a:xfrm>
            <a:off x="0" y="4199153"/>
            <a:ext cx="2607000" cy="951600"/>
          </a:xfrm>
          <a:prstGeom prst="rtTriangle">
            <a:avLst/>
          </a:prstGeom>
          <a:solidFill>
            <a:srgbClr val="48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33"/>
          <p:cNvSpPr/>
          <p:nvPr/>
        </p:nvSpPr>
        <p:spPr>
          <a:xfrm>
            <a:off x="683599" y="780800"/>
            <a:ext cx="6580500" cy="50100"/>
          </a:xfrm>
          <a:prstGeom prst="rect">
            <a:avLst/>
          </a:prstGeom>
          <a:solidFill>
            <a:srgbClr val="48AF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0975" y="182000"/>
            <a:ext cx="902074" cy="109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5"/>
          <p:cNvSpPr txBox="1">
            <a:spLocks noGrp="1"/>
          </p:cNvSpPr>
          <p:nvPr>
            <p:ph type="title"/>
          </p:nvPr>
        </p:nvSpPr>
        <p:spPr>
          <a:xfrm>
            <a:off x="628650" y="273849"/>
            <a:ext cx="73593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defRPr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1" name="Google Shape;151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2" name="Google Shape;152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p35"/>
          <p:cNvSpPr/>
          <p:nvPr/>
        </p:nvSpPr>
        <p:spPr>
          <a:xfrm flipH="1">
            <a:off x="3923999" y="1815666"/>
            <a:ext cx="5220000" cy="3327900"/>
          </a:xfrm>
          <a:prstGeom prst="rtTriangle">
            <a:avLst/>
          </a:prstGeom>
          <a:solidFill>
            <a:srgbClr val="1747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35"/>
          <p:cNvSpPr/>
          <p:nvPr/>
        </p:nvSpPr>
        <p:spPr>
          <a:xfrm>
            <a:off x="0" y="3813888"/>
            <a:ext cx="7541700" cy="1329600"/>
          </a:xfrm>
          <a:prstGeom prst="rtTriangle">
            <a:avLst/>
          </a:prstGeom>
          <a:solidFill>
            <a:srgbClr val="257FB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20975" y="182000"/>
            <a:ext cx="902074" cy="10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35"/>
          <p:cNvSpPr txBox="1">
            <a:spLocks noGrp="1"/>
          </p:cNvSpPr>
          <p:nvPr>
            <p:ph type="body" idx="1"/>
          </p:nvPr>
        </p:nvSpPr>
        <p:spPr>
          <a:xfrm>
            <a:off x="770975" y="1299875"/>
            <a:ext cx="6723600" cy="28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>
                <a:solidFill>
                  <a:srgbClr val="595959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>
                <a:solidFill>
                  <a:srgbClr val="595959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>
                <a:solidFill>
                  <a:srgbClr val="595959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>
                <a:solidFill>
                  <a:srgbClr val="595959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>
                <a:solidFill>
                  <a:srgbClr val="59595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>
                <a:solidFill>
                  <a:srgbClr val="595959"/>
                </a:solidFill>
              </a:defRPr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>
                <a:solidFill>
                  <a:srgbClr val="595959"/>
                </a:solidFill>
              </a:defRPr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>
                <a:solidFill>
                  <a:srgbClr val="595959"/>
                </a:solidFill>
              </a:defRPr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>
                <a:solidFill>
                  <a:srgbClr val="59595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9" name="Google Shape;159;p36"/>
          <p:cNvSpPr/>
          <p:nvPr/>
        </p:nvSpPr>
        <p:spPr>
          <a:xfrm>
            <a:off x="0" y="0"/>
            <a:ext cx="5257800" cy="5143500"/>
          </a:xfrm>
          <a:prstGeom prst="rect">
            <a:avLst/>
          </a:prstGeom>
          <a:solidFill>
            <a:srgbClr val="08498E"/>
          </a:solidFill>
          <a:ln w="9525" cap="flat" cmpd="sng">
            <a:solidFill>
              <a:srgbClr val="0849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4075" y="3948625"/>
            <a:ext cx="916390" cy="994272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6"/>
          <p:cNvSpPr txBox="1">
            <a:spLocks noGrp="1"/>
          </p:cNvSpPr>
          <p:nvPr>
            <p:ph type="title"/>
          </p:nvPr>
        </p:nvSpPr>
        <p:spPr>
          <a:xfrm>
            <a:off x="367550" y="367550"/>
            <a:ext cx="40161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36"/>
          <p:cNvSpPr txBox="1">
            <a:spLocks noGrp="1"/>
          </p:cNvSpPr>
          <p:nvPr>
            <p:ph type="body" idx="1"/>
          </p:nvPr>
        </p:nvSpPr>
        <p:spPr>
          <a:xfrm>
            <a:off x="511000" y="1057825"/>
            <a:ext cx="3971400" cy="25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 sz="1400">
                <a:solidFill>
                  <a:schemeClr val="lt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 sz="1400">
                <a:solidFill>
                  <a:schemeClr val="lt2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 sz="1400">
                <a:solidFill>
                  <a:schemeClr val="lt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36"/>
          <p:cNvSpPr txBox="1">
            <a:spLocks noGrp="1"/>
          </p:cNvSpPr>
          <p:nvPr>
            <p:ph type="body" idx="2"/>
          </p:nvPr>
        </p:nvSpPr>
        <p:spPr>
          <a:xfrm>
            <a:off x="5410200" y="1057825"/>
            <a:ext cx="3527700" cy="3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 2">
  <p:cSld name="OBJECT_WITH_CAPTION_TEXT_2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6" name="Google Shape;166;p37"/>
          <p:cNvSpPr/>
          <p:nvPr/>
        </p:nvSpPr>
        <p:spPr>
          <a:xfrm>
            <a:off x="3886200" y="0"/>
            <a:ext cx="5257800" cy="5143500"/>
          </a:xfrm>
          <a:prstGeom prst="rect">
            <a:avLst/>
          </a:prstGeom>
          <a:solidFill>
            <a:srgbClr val="08498E"/>
          </a:solidFill>
          <a:ln w="9525" cap="flat" cmpd="sng">
            <a:solidFill>
              <a:srgbClr val="08498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3293" y="4284548"/>
            <a:ext cx="744809" cy="744809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7"/>
          <p:cNvSpPr txBox="1">
            <a:spLocks noGrp="1"/>
          </p:cNvSpPr>
          <p:nvPr>
            <p:ph type="body" idx="1"/>
          </p:nvPr>
        </p:nvSpPr>
        <p:spPr>
          <a:xfrm>
            <a:off x="4034125" y="977150"/>
            <a:ext cx="4912500" cy="3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 sz="1400">
                <a:solidFill>
                  <a:schemeClr val="lt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 sz="1400">
                <a:solidFill>
                  <a:schemeClr val="lt2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 sz="1400">
                <a:solidFill>
                  <a:schemeClr val="lt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37"/>
          <p:cNvSpPr txBox="1">
            <a:spLocks noGrp="1"/>
          </p:cNvSpPr>
          <p:nvPr>
            <p:ph type="title"/>
          </p:nvPr>
        </p:nvSpPr>
        <p:spPr>
          <a:xfrm>
            <a:off x="4213400" y="224100"/>
            <a:ext cx="40161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37"/>
          <p:cNvSpPr txBox="1">
            <a:spLocks noGrp="1"/>
          </p:cNvSpPr>
          <p:nvPr>
            <p:ph type="body" idx="2"/>
          </p:nvPr>
        </p:nvSpPr>
        <p:spPr>
          <a:xfrm>
            <a:off x="103100" y="977150"/>
            <a:ext cx="3527700" cy="3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 1 2">
  <p:cSld name="OBJECT_WITH_CAPTION_TEXT_1_2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3" name="Google Shape;173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38"/>
          <p:cNvSpPr/>
          <p:nvPr/>
        </p:nvSpPr>
        <p:spPr>
          <a:xfrm>
            <a:off x="0" y="0"/>
            <a:ext cx="4484400" cy="5143500"/>
          </a:xfrm>
          <a:prstGeom prst="rect">
            <a:avLst/>
          </a:prstGeom>
          <a:solidFill>
            <a:srgbClr val="257FB8"/>
          </a:solidFill>
          <a:ln w="9525" cap="flat" cmpd="sng">
            <a:solidFill>
              <a:srgbClr val="257F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4075" y="3948625"/>
            <a:ext cx="916390" cy="994272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8"/>
          <p:cNvSpPr txBox="1">
            <a:spLocks noGrp="1"/>
          </p:cNvSpPr>
          <p:nvPr>
            <p:ph type="title"/>
          </p:nvPr>
        </p:nvSpPr>
        <p:spPr>
          <a:xfrm>
            <a:off x="475125" y="286875"/>
            <a:ext cx="32094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38"/>
          <p:cNvSpPr txBox="1">
            <a:spLocks noGrp="1"/>
          </p:cNvSpPr>
          <p:nvPr>
            <p:ph type="body" idx="1"/>
          </p:nvPr>
        </p:nvSpPr>
        <p:spPr>
          <a:xfrm>
            <a:off x="5674650" y="224125"/>
            <a:ext cx="3209400" cy="4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100"/>
              <a:buChar char="•"/>
              <a:defRPr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800"/>
              <a:buChar char="•"/>
              <a:defRPr>
                <a:solidFill>
                  <a:schemeClr val="dk2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500"/>
              <a:buChar char="•"/>
              <a:defRPr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 1 1">
  <p:cSld name="OBJECT_WITH_CAPTION_TEXT_1_1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0" name="Google Shape;180;p39"/>
          <p:cNvSpPr/>
          <p:nvPr/>
        </p:nvSpPr>
        <p:spPr>
          <a:xfrm>
            <a:off x="5334000" y="0"/>
            <a:ext cx="3810000" cy="5143500"/>
          </a:xfrm>
          <a:prstGeom prst="rect">
            <a:avLst/>
          </a:prstGeom>
          <a:solidFill>
            <a:srgbClr val="257FB8"/>
          </a:solidFill>
          <a:ln w="9525" cap="flat" cmpd="sng">
            <a:solidFill>
              <a:srgbClr val="257F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3293" y="4284548"/>
            <a:ext cx="744809" cy="74480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9"/>
          <p:cNvSpPr txBox="1">
            <a:spLocks noGrp="1"/>
          </p:cNvSpPr>
          <p:nvPr>
            <p:ph type="body" idx="1"/>
          </p:nvPr>
        </p:nvSpPr>
        <p:spPr>
          <a:xfrm>
            <a:off x="103100" y="824750"/>
            <a:ext cx="4917000" cy="3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3" name="Google Shape;183;p39"/>
          <p:cNvSpPr txBox="1">
            <a:spLocks noGrp="1"/>
          </p:cNvSpPr>
          <p:nvPr>
            <p:ph type="body" idx="2"/>
          </p:nvPr>
        </p:nvSpPr>
        <p:spPr>
          <a:xfrm>
            <a:off x="5656725" y="824750"/>
            <a:ext cx="3245100" cy="3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 sz="1400">
                <a:solidFill>
                  <a:schemeClr val="lt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 sz="1400">
                <a:solidFill>
                  <a:schemeClr val="lt2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 sz="1400">
                <a:solidFill>
                  <a:schemeClr val="lt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84" name="Google Shape;184;p39"/>
          <p:cNvSpPr txBox="1">
            <a:spLocks noGrp="1"/>
          </p:cNvSpPr>
          <p:nvPr>
            <p:ph type="title"/>
          </p:nvPr>
        </p:nvSpPr>
        <p:spPr>
          <a:xfrm>
            <a:off x="475125" y="286875"/>
            <a:ext cx="44016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40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300" cy="36552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40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189" name="Google Shape;189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3293" y="4284548"/>
            <a:ext cx="744809" cy="7448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2" name="Google Shape;192;p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3" name="Google Shape;193;p4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4" name="Google Shape;194;p41"/>
          <p:cNvSpPr/>
          <p:nvPr/>
        </p:nvSpPr>
        <p:spPr>
          <a:xfrm rot="-5400000">
            <a:off x="4027800" y="27347"/>
            <a:ext cx="1088400" cy="9144000"/>
          </a:xfrm>
          <a:prstGeom prst="rtTriangle">
            <a:avLst/>
          </a:prstGeom>
          <a:solidFill>
            <a:srgbClr val="08498E"/>
          </a:solidFill>
          <a:ln w="12700" cap="flat" cmpd="sng">
            <a:solidFill>
              <a:srgbClr val="08498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41"/>
          <p:cNvSpPr/>
          <p:nvPr/>
        </p:nvSpPr>
        <p:spPr>
          <a:xfrm>
            <a:off x="0" y="4486254"/>
            <a:ext cx="4860000" cy="657300"/>
          </a:xfrm>
          <a:prstGeom prst="rtTriangle">
            <a:avLst/>
          </a:prstGeom>
          <a:solidFill>
            <a:srgbClr val="41B6E6"/>
          </a:solidFill>
          <a:ln w="12700" cap="flat" cmpd="sng">
            <a:solidFill>
              <a:srgbClr val="41B6E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4741" y="1024494"/>
            <a:ext cx="906779" cy="137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4746" y="2434061"/>
            <a:ext cx="906779" cy="137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4746" y="3843627"/>
            <a:ext cx="906779" cy="137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4368" y="303498"/>
            <a:ext cx="744809" cy="74480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41"/>
          <p:cNvSpPr txBox="1">
            <a:spLocks noGrp="1"/>
          </p:cNvSpPr>
          <p:nvPr>
            <p:ph type="title"/>
          </p:nvPr>
        </p:nvSpPr>
        <p:spPr>
          <a:xfrm>
            <a:off x="609600" y="277900"/>
            <a:ext cx="4796100" cy="4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27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2"/>
          <p:cNvSpPr/>
          <p:nvPr/>
        </p:nvSpPr>
        <p:spPr>
          <a:xfrm>
            <a:off x="0" y="0"/>
            <a:ext cx="3231600" cy="5143500"/>
          </a:xfrm>
          <a:prstGeom prst="rect">
            <a:avLst/>
          </a:prstGeom>
          <a:solidFill>
            <a:srgbClr val="1B73A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42"/>
          <p:cNvSpPr txBox="1">
            <a:spLocks noGrp="1"/>
          </p:cNvSpPr>
          <p:nvPr>
            <p:ph type="title"/>
          </p:nvPr>
        </p:nvSpPr>
        <p:spPr>
          <a:xfrm>
            <a:off x="3537150" y="593475"/>
            <a:ext cx="4891800" cy="212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8498E"/>
              </a:buClr>
              <a:buSzPts val="5100"/>
              <a:buNone/>
              <a:defRPr sz="5200">
                <a:solidFill>
                  <a:srgbClr val="08498E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grpSp>
        <p:nvGrpSpPr>
          <p:cNvPr id="204" name="Google Shape;204;p42"/>
          <p:cNvGrpSpPr/>
          <p:nvPr/>
        </p:nvGrpSpPr>
        <p:grpSpPr>
          <a:xfrm>
            <a:off x="63058" y="1822497"/>
            <a:ext cx="2977357" cy="1498507"/>
            <a:chOff x="238125" y="1038125"/>
            <a:chExt cx="7146800" cy="3633625"/>
          </a:xfrm>
        </p:grpSpPr>
        <p:sp>
          <p:nvSpPr>
            <p:cNvPr id="205" name="Google Shape;205;p42"/>
            <p:cNvSpPr/>
            <p:nvPr/>
          </p:nvSpPr>
          <p:spPr>
            <a:xfrm>
              <a:off x="625615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42"/>
            <p:cNvSpPr/>
            <p:nvPr/>
          </p:nvSpPr>
          <p:spPr>
            <a:xfrm>
              <a:off x="6256150" y="385677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4" y="2129"/>
                    <a:pt x="1070" y="2129"/>
                  </a:cubicBezTo>
                  <a:cubicBezTo>
                    <a:pt x="1331" y="2129"/>
                    <a:pt x="1597" y="2032"/>
                    <a:pt x="1813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42"/>
            <p:cNvSpPr/>
            <p:nvPr/>
          </p:nvSpPr>
          <p:spPr>
            <a:xfrm>
              <a:off x="6256150" y="393280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7" y="2039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42"/>
            <p:cNvSpPr/>
            <p:nvPr/>
          </p:nvSpPr>
          <p:spPr>
            <a:xfrm>
              <a:off x="6332350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42"/>
            <p:cNvSpPr/>
            <p:nvPr/>
          </p:nvSpPr>
          <p:spPr>
            <a:xfrm>
              <a:off x="6332350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39"/>
                    <a:pt x="1813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42"/>
            <p:cNvSpPr/>
            <p:nvPr/>
          </p:nvSpPr>
          <p:spPr>
            <a:xfrm>
              <a:off x="6408350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4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42"/>
            <p:cNvSpPr/>
            <p:nvPr/>
          </p:nvSpPr>
          <p:spPr>
            <a:xfrm>
              <a:off x="6408350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42"/>
            <p:cNvSpPr/>
            <p:nvPr/>
          </p:nvSpPr>
          <p:spPr>
            <a:xfrm>
              <a:off x="6408350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97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42"/>
            <p:cNvSpPr/>
            <p:nvPr/>
          </p:nvSpPr>
          <p:spPr>
            <a:xfrm>
              <a:off x="6484575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42"/>
            <p:cNvSpPr/>
            <p:nvPr/>
          </p:nvSpPr>
          <p:spPr>
            <a:xfrm>
              <a:off x="6484575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42"/>
            <p:cNvSpPr/>
            <p:nvPr/>
          </p:nvSpPr>
          <p:spPr>
            <a:xfrm>
              <a:off x="6484575" y="41614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42"/>
            <p:cNvSpPr/>
            <p:nvPr/>
          </p:nvSpPr>
          <p:spPr>
            <a:xfrm>
              <a:off x="6484575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96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42"/>
            <p:cNvSpPr/>
            <p:nvPr/>
          </p:nvSpPr>
          <p:spPr>
            <a:xfrm>
              <a:off x="6484575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42"/>
            <p:cNvSpPr/>
            <p:nvPr/>
          </p:nvSpPr>
          <p:spPr>
            <a:xfrm>
              <a:off x="6638425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42"/>
            <p:cNvSpPr/>
            <p:nvPr/>
          </p:nvSpPr>
          <p:spPr>
            <a:xfrm>
              <a:off x="6638425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42"/>
            <p:cNvSpPr/>
            <p:nvPr/>
          </p:nvSpPr>
          <p:spPr>
            <a:xfrm>
              <a:off x="6638425" y="41614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6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42"/>
            <p:cNvSpPr/>
            <p:nvPr/>
          </p:nvSpPr>
          <p:spPr>
            <a:xfrm>
              <a:off x="6638425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96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42"/>
            <p:cNvSpPr/>
            <p:nvPr/>
          </p:nvSpPr>
          <p:spPr>
            <a:xfrm>
              <a:off x="6638425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10"/>
                    <a:pt x="530" y="2134"/>
                    <a:pt x="1078" y="2134"/>
                  </a:cubicBezTo>
                  <a:cubicBezTo>
                    <a:pt x="1340" y="2134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42"/>
            <p:cNvSpPr/>
            <p:nvPr/>
          </p:nvSpPr>
          <p:spPr>
            <a:xfrm>
              <a:off x="6715450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42"/>
            <p:cNvSpPr/>
            <p:nvPr/>
          </p:nvSpPr>
          <p:spPr>
            <a:xfrm>
              <a:off x="6715450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88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42"/>
            <p:cNvSpPr/>
            <p:nvPr/>
          </p:nvSpPr>
          <p:spPr>
            <a:xfrm>
              <a:off x="6715450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42"/>
            <p:cNvSpPr/>
            <p:nvPr/>
          </p:nvSpPr>
          <p:spPr>
            <a:xfrm>
              <a:off x="6408350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10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42"/>
            <p:cNvSpPr/>
            <p:nvPr/>
          </p:nvSpPr>
          <p:spPr>
            <a:xfrm>
              <a:off x="6332350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42"/>
            <p:cNvSpPr/>
            <p:nvPr/>
          </p:nvSpPr>
          <p:spPr>
            <a:xfrm>
              <a:off x="6256150" y="4009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10"/>
                    <a:pt x="525" y="2134"/>
                    <a:pt x="1071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42"/>
            <p:cNvSpPr/>
            <p:nvPr/>
          </p:nvSpPr>
          <p:spPr>
            <a:xfrm>
              <a:off x="5951475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39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42"/>
            <p:cNvSpPr/>
            <p:nvPr/>
          </p:nvSpPr>
          <p:spPr>
            <a:xfrm>
              <a:off x="595147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42"/>
            <p:cNvSpPr/>
            <p:nvPr/>
          </p:nvSpPr>
          <p:spPr>
            <a:xfrm>
              <a:off x="6027500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3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4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1" y="1814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42"/>
            <p:cNvSpPr/>
            <p:nvPr/>
          </p:nvSpPr>
          <p:spPr>
            <a:xfrm>
              <a:off x="6027500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55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42"/>
            <p:cNvSpPr/>
            <p:nvPr/>
          </p:nvSpPr>
          <p:spPr>
            <a:xfrm>
              <a:off x="6027500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10"/>
                    <a:pt x="529" y="2134"/>
                    <a:pt x="1078" y="2134"/>
                  </a:cubicBezTo>
                  <a:cubicBezTo>
                    <a:pt x="1340" y="2134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42"/>
            <p:cNvSpPr/>
            <p:nvPr/>
          </p:nvSpPr>
          <p:spPr>
            <a:xfrm>
              <a:off x="6103700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66" y="0"/>
                  </a:moveTo>
                  <a:cubicBezTo>
                    <a:pt x="481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8" y="2139"/>
                  </a:cubicBezTo>
                  <a:cubicBezTo>
                    <a:pt x="1342" y="2139"/>
                    <a:pt x="1611" y="2040"/>
                    <a:pt x="1830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42"/>
            <p:cNvSpPr/>
            <p:nvPr/>
          </p:nvSpPr>
          <p:spPr>
            <a:xfrm>
              <a:off x="6103700" y="385677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8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42"/>
            <p:cNvSpPr/>
            <p:nvPr/>
          </p:nvSpPr>
          <p:spPr>
            <a:xfrm>
              <a:off x="6103700" y="3932800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66" y="0"/>
                  </a:moveTo>
                  <a:cubicBezTo>
                    <a:pt x="481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8" y="2139"/>
                    <a:pt x="1605" y="2041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42"/>
            <p:cNvSpPr/>
            <p:nvPr/>
          </p:nvSpPr>
          <p:spPr>
            <a:xfrm>
              <a:off x="6103700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10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42"/>
            <p:cNvSpPr/>
            <p:nvPr/>
          </p:nvSpPr>
          <p:spPr>
            <a:xfrm>
              <a:off x="617992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42"/>
            <p:cNvSpPr/>
            <p:nvPr/>
          </p:nvSpPr>
          <p:spPr>
            <a:xfrm>
              <a:off x="617992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42"/>
            <p:cNvSpPr/>
            <p:nvPr/>
          </p:nvSpPr>
          <p:spPr>
            <a:xfrm>
              <a:off x="617992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42"/>
            <p:cNvSpPr/>
            <p:nvPr/>
          </p:nvSpPr>
          <p:spPr>
            <a:xfrm>
              <a:off x="6179925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42"/>
            <p:cNvSpPr/>
            <p:nvPr/>
          </p:nvSpPr>
          <p:spPr>
            <a:xfrm>
              <a:off x="6179925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42"/>
            <p:cNvSpPr/>
            <p:nvPr/>
          </p:nvSpPr>
          <p:spPr>
            <a:xfrm>
              <a:off x="717030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42"/>
            <p:cNvSpPr/>
            <p:nvPr/>
          </p:nvSpPr>
          <p:spPr>
            <a:xfrm>
              <a:off x="6865650" y="385677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42"/>
            <p:cNvSpPr/>
            <p:nvPr/>
          </p:nvSpPr>
          <p:spPr>
            <a:xfrm>
              <a:off x="686565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42"/>
            <p:cNvSpPr/>
            <p:nvPr/>
          </p:nvSpPr>
          <p:spPr>
            <a:xfrm>
              <a:off x="694185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42"/>
            <p:cNvSpPr/>
            <p:nvPr/>
          </p:nvSpPr>
          <p:spPr>
            <a:xfrm>
              <a:off x="6789225" y="36279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6" y="1154"/>
                    <a:pt x="2017" y="8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42"/>
            <p:cNvSpPr/>
            <p:nvPr/>
          </p:nvSpPr>
          <p:spPr>
            <a:xfrm>
              <a:off x="66370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42"/>
            <p:cNvSpPr/>
            <p:nvPr/>
          </p:nvSpPr>
          <p:spPr>
            <a:xfrm>
              <a:off x="6256150" y="33995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1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42"/>
            <p:cNvSpPr/>
            <p:nvPr/>
          </p:nvSpPr>
          <p:spPr>
            <a:xfrm>
              <a:off x="6484575" y="355192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42"/>
            <p:cNvSpPr/>
            <p:nvPr/>
          </p:nvSpPr>
          <p:spPr>
            <a:xfrm>
              <a:off x="6484575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42"/>
            <p:cNvSpPr/>
            <p:nvPr/>
          </p:nvSpPr>
          <p:spPr>
            <a:xfrm>
              <a:off x="6408350" y="355192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4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42"/>
            <p:cNvSpPr/>
            <p:nvPr/>
          </p:nvSpPr>
          <p:spPr>
            <a:xfrm>
              <a:off x="6408350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42"/>
            <p:cNvSpPr/>
            <p:nvPr/>
          </p:nvSpPr>
          <p:spPr>
            <a:xfrm>
              <a:off x="633235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42"/>
            <p:cNvSpPr/>
            <p:nvPr/>
          </p:nvSpPr>
          <p:spPr>
            <a:xfrm>
              <a:off x="633235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42"/>
            <p:cNvSpPr/>
            <p:nvPr/>
          </p:nvSpPr>
          <p:spPr>
            <a:xfrm>
              <a:off x="7094075" y="42374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96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42"/>
            <p:cNvSpPr/>
            <p:nvPr/>
          </p:nvSpPr>
          <p:spPr>
            <a:xfrm>
              <a:off x="7017875" y="438987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1"/>
                  </a:cubicBezTo>
                  <a:cubicBezTo>
                    <a:pt x="2496" y="1147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42"/>
            <p:cNvSpPr/>
            <p:nvPr/>
          </p:nvSpPr>
          <p:spPr>
            <a:xfrm>
              <a:off x="7017875" y="43136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39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42"/>
            <p:cNvSpPr/>
            <p:nvPr/>
          </p:nvSpPr>
          <p:spPr>
            <a:xfrm>
              <a:off x="6941850" y="43898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8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42"/>
            <p:cNvSpPr/>
            <p:nvPr/>
          </p:nvSpPr>
          <p:spPr>
            <a:xfrm>
              <a:off x="6484575" y="43898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96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42"/>
            <p:cNvSpPr/>
            <p:nvPr/>
          </p:nvSpPr>
          <p:spPr>
            <a:xfrm>
              <a:off x="6560800" y="42374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4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42"/>
            <p:cNvSpPr/>
            <p:nvPr/>
          </p:nvSpPr>
          <p:spPr>
            <a:xfrm>
              <a:off x="6560800" y="416142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42"/>
            <p:cNvSpPr/>
            <p:nvPr/>
          </p:nvSpPr>
          <p:spPr>
            <a:xfrm>
              <a:off x="6560800" y="40852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42"/>
            <p:cNvSpPr/>
            <p:nvPr/>
          </p:nvSpPr>
          <p:spPr>
            <a:xfrm>
              <a:off x="6560800" y="4009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42"/>
            <p:cNvSpPr/>
            <p:nvPr/>
          </p:nvSpPr>
          <p:spPr>
            <a:xfrm>
              <a:off x="6560800" y="393280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42"/>
            <p:cNvSpPr/>
            <p:nvPr/>
          </p:nvSpPr>
          <p:spPr>
            <a:xfrm>
              <a:off x="6560800" y="385677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42"/>
            <p:cNvSpPr/>
            <p:nvPr/>
          </p:nvSpPr>
          <p:spPr>
            <a:xfrm>
              <a:off x="656080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42"/>
            <p:cNvSpPr/>
            <p:nvPr/>
          </p:nvSpPr>
          <p:spPr>
            <a:xfrm>
              <a:off x="6484575" y="42374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2" y="1821"/>
                  </a:cubicBezTo>
                  <a:cubicBezTo>
                    <a:pt x="2496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42"/>
            <p:cNvSpPr/>
            <p:nvPr/>
          </p:nvSpPr>
          <p:spPr>
            <a:xfrm>
              <a:off x="648457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42"/>
            <p:cNvSpPr/>
            <p:nvPr/>
          </p:nvSpPr>
          <p:spPr>
            <a:xfrm>
              <a:off x="6484575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42"/>
            <p:cNvSpPr/>
            <p:nvPr/>
          </p:nvSpPr>
          <p:spPr>
            <a:xfrm>
              <a:off x="6408350" y="42374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42"/>
            <p:cNvSpPr/>
            <p:nvPr/>
          </p:nvSpPr>
          <p:spPr>
            <a:xfrm>
              <a:off x="6408350" y="41614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42"/>
            <p:cNvSpPr/>
            <p:nvPr/>
          </p:nvSpPr>
          <p:spPr>
            <a:xfrm>
              <a:off x="640835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497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42"/>
            <p:cNvSpPr/>
            <p:nvPr/>
          </p:nvSpPr>
          <p:spPr>
            <a:xfrm>
              <a:off x="6408350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42"/>
            <p:cNvSpPr/>
            <p:nvPr/>
          </p:nvSpPr>
          <p:spPr>
            <a:xfrm>
              <a:off x="6332350" y="41614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42"/>
            <p:cNvSpPr/>
            <p:nvPr/>
          </p:nvSpPr>
          <p:spPr>
            <a:xfrm>
              <a:off x="6332350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7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42"/>
            <p:cNvSpPr/>
            <p:nvPr/>
          </p:nvSpPr>
          <p:spPr>
            <a:xfrm>
              <a:off x="633235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42"/>
            <p:cNvSpPr/>
            <p:nvPr/>
          </p:nvSpPr>
          <p:spPr>
            <a:xfrm>
              <a:off x="633235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42"/>
            <p:cNvSpPr/>
            <p:nvPr/>
          </p:nvSpPr>
          <p:spPr>
            <a:xfrm>
              <a:off x="6256150" y="40852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7"/>
                    <a:pt x="1813" y="1821"/>
                  </a:cubicBezTo>
                  <a:cubicBezTo>
                    <a:pt x="2488" y="1147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42"/>
            <p:cNvSpPr/>
            <p:nvPr/>
          </p:nvSpPr>
          <p:spPr>
            <a:xfrm>
              <a:off x="6256150" y="37041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7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42"/>
            <p:cNvSpPr/>
            <p:nvPr/>
          </p:nvSpPr>
          <p:spPr>
            <a:xfrm>
              <a:off x="6256150" y="36279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4" y="2137"/>
                    <a:pt x="1070" y="2137"/>
                  </a:cubicBezTo>
                  <a:cubicBezTo>
                    <a:pt x="1331" y="2137"/>
                    <a:pt x="1597" y="2039"/>
                    <a:pt x="1813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42"/>
            <p:cNvSpPr/>
            <p:nvPr/>
          </p:nvSpPr>
          <p:spPr>
            <a:xfrm>
              <a:off x="6179925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42"/>
            <p:cNvSpPr/>
            <p:nvPr/>
          </p:nvSpPr>
          <p:spPr>
            <a:xfrm>
              <a:off x="617992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42"/>
            <p:cNvSpPr/>
            <p:nvPr/>
          </p:nvSpPr>
          <p:spPr>
            <a:xfrm>
              <a:off x="6103700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97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42"/>
            <p:cNvSpPr/>
            <p:nvPr/>
          </p:nvSpPr>
          <p:spPr>
            <a:xfrm>
              <a:off x="6103700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42"/>
            <p:cNvSpPr/>
            <p:nvPr/>
          </p:nvSpPr>
          <p:spPr>
            <a:xfrm>
              <a:off x="6027500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1"/>
                  </a:cubicBezTo>
                  <a:cubicBezTo>
                    <a:pt x="2496" y="1147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42"/>
            <p:cNvSpPr/>
            <p:nvPr/>
          </p:nvSpPr>
          <p:spPr>
            <a:xfrm>
              <a:off x="602750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30" y="1821"/>
                  </a:cubicBezTo>
                  <a:cubicBezTo>
                    <a:pt x="2496" y="1146"/>
                    <a:pt x="2025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42"/>
            <p:cNvSpPr/>
            <p:nvPr/>
          </p:nvSpPr>
          <p:spPr>
            <a:xfrm>
              <a:off x="6027500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42"/>
            <p:cNvSpPr/>
            <p:nvPr/>
          </p:nvSpPr>
          <p:spPr>
            <a:xfrm>
              <a:off x="5951475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9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42"/>
            <p:cNvSpPr/>
            <p:nvPr/>
          </p:nvSpPr>
          <p:spPr>
            <a:xfrm>
              <a:off x="5951475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42"/>
            <p:cNvSpPr/>
            <p:nvPr/>
          </p:nvSpPr>
          <p:spPr>
            <a:xfrm>
              <a:off x="595147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42"/>
            <p:cNvSpPr/>
            <p:nvPr/>
          </p:nvSpPr>
          <p:spPr>
            <a:xfrm>
              <a:off x="5875275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42"/>
            <p:cNvSpPr/>
            <p:nvPr/>
          </p:nvSpPr>
          <p:spPr>
            <a:xfrm>
              <a:off x="587527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42"/>
            <p:cNvSpPr/>
            <p:nvPr/>
          </p:nvSpPr>
          <p:spPr>
            <a:xfrm>
              <a:off x="5875275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42"/>
            <p:cNvSpPr/>
            <p:nvPr/>
          </p:nvSpPr>
          <p:spPr>
            <a:xfrm>
              <a:off x="5875275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42"/>
            <p:cNvSpPr/>
            <p:nvPr/>
          </p:nvSpPr>
          <p:spPr>
            <a:xfrm>
              <a:off x="4504050" y="385677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42"/>
            <p:cNvSpPr/>
            <p:nvPr/>
          </p:nvSpPr>
          <p:spPr>
            <a:xfrm>
              <a:off x="450405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42"/>
            <p:cNvSpPr/>
            <p:nvPr/>
          </p:nvSpPr>
          <p:spPr>
            <a:xfrm>
              <a:off x="4504050" y="37041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42"/>
            <p:cNvSpPr/>
            <p:nvPr/>
          </p:nvSpPr>
          <p:spPr>
            <a:xfrm>
              <a:off x="4427825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42"/>
            <p:cNvSpPr/>
            <p:nvPr/>
          </p:nvSpPr>
          <p:spPr>
            <a:xfrm>
              <a:off x="4427825" y="3856775"/>
              <a:ext cx="62350" cy="53250"/>
            </a:xfrm>
            <a:custGeom>
              <a:avLst/>
              <a:gdLst/>
              <a:ahLst/>
              <a:cxnLst/>
              <a:rect l="l" t="t" r="r" b="b"/>
              <a:pathLst>
                <a:path w="2494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80" y="1"/>
                    <a:pt x="9" y="472"/>
                    <a:pt x="1" y="1066"/>
                  </a:cubicBezTo>
                  <a:cubicBezTo>
                    <a:pt x="1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4"/>
                  </a:cubicBezTo>
                  <a:cubicBezTo>
                    <a:pt x="2494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42"/>
            <p:cNvSpPr/>
            <p:nvPr/>
          </p:nvSpPr>
          <p:spPr>
            <a:xfrm>
              <a:off x="442782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80" y="2137"/>
                  </a:cubicBezTo>
                  <a:cubicBezTo>
                    <a:pt x="1343" y="2137"/>
                    <a:pt x="1612" y="2039"/>
                    <a:pt x="1830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42"/>
            <p:cNvSpPr/>
            <p:nvPr/>
          </p:nvSpPr>
          <p:spPr>
            <a:xfrm>
              <a:off x="4351600" y="31710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42"/>
            <p:cNvSpPr/>
            <p:nvPr/>
          </p:nvSpPr>
          <p:spPr>
            <a:xfrm>
              <a:off x="4351600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42"/>
            <p:cNvSpPr/>
            <p:nvPr/>
          </p:nvSpPr>
          <p:spPr>
            <a:xfrm>
              <a:off x="397095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42"/>
            <p:cNvSpPr/>
            <p:nvPr/>
          </p:nvSpPr>
          <p:spPr>
            <a:xfrm>
              <a:off x="397095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42"/>
            <p:cNvSpPr/>
            <p:nvPr/>
          </p:nvSpPr>
          <p:spPr>
            <a:xfrm>
              <a:off x="397095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42"/>
            <p:cNvSpPr/>
            <p:nvPr/>
          </p:nvSpPr>
          <p:spPr>
            <a:xfrm>
              <a:off x="3970950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42"/>
            <p:cNvSpPr/>
            <p:nvPr/>
          </p:nvSpPr>
          <p:spPr>
            <a:xfrm>
              <a:off x="3970950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42"/>
            <p:cNvSpPr/>
            <p:nvPr/>
          </p:nvSpPr>
          <p:spPr>
            <a:xfrm>
              <a:off x="3970950" y="31710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42"/>
            <p:cNvSpPr/>
            <p:nvPr/>
          </p:nvSpPr>
          <p:spPr>
            <a:xfrm>
              <a:off x="3970950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42"/>
            <p:cNvSpPr/>
            <p:nvPr/>
          </p:nvSpPr>
          <p:spPr>
            <a:xfrm>
              <a:off x="3970950" y="33233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42"/>
            <p:cNvSpPr/>
            <p:nvPr/>
          </p:nvSpPr>
          <p:spPr>
            <a:xfrm>
              <a:off x="397095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42"/>
            <p:cNvSpPr/>
            <p:nvPr/>
          </p:nvSpPr>
          <p:spPr>
            <a:xfrm>
              <a:off x="397095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42"/>
            <p:cNvSpPr/>
            <p:nvPr/>
          </p:nvSpPr>
          <p:spPr>
            <a:xfrm>
              <a:off x="3970950" y="35519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42"/>
            <p:cNvSpPr/>
            <p:nvPr/>
          </p:nvSpPr>
          <p:spPr>
            <a:xfrm>
              <a:off x="3970950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42"/>
            <p:cNvSpPr/>
            <p:nvPr/>
          </p:nvSpPr>
          <p:spPr>
            <a:xfrm>
              <a:off x="397095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42"/>
            <p:cNvSpPr/>
            <p:nvPr/>
          </p:nvSpPr>
          <p:spPr>
            <a:xfrm>
              <a:off x="397095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42"/>
            <p:cNvSpPr/>
            <p:nvPr/>
          </p:nvSpPr>
          <p:spPr>
            <a:xfrm>
              <a:off x="3970950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42"/>
            <p:cNvSpPr/>
            <p:nvPr/>
          </p:nvSpPr>
          <p:spPr>
            <a:xfrm>
              <a:off x="3970950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42"/>
            <p:cNvSpPr/>
            <p:nvPr/>
          </p:nvSpPr>
          <p:spPr>
            <a:xfrm>
              <a:off x="4046950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42"/>
            <p:cNvSpPr/>
            <p:nvPr/>
          </p:nvSpPr>
          <p:spPr>
            <a:xfrm>
              <a:off x="4046950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42"/>
            <p:cNvSpPr/>
            <p:nvPr/>
          </p:nvSpPr>
          <p:spPr>
            <a:xfrm>
              <a:off x="4046950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42"/>
            <p:cNvSpPr/>
            <p:nvPr/>
          </p:nvSpPr>
          <p:spPr>
            <a:xfrm>
              <a:off x="4046950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42"/>
            <p:cNvSpPr/>
            <p:nvPr/>
          </p:nvSpPr>
          <p:spPr>
            <a:xfrm>
              <a:off x="4046950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42"/>
            <p:cNvSpPr/>
            <p:nvPr/>
          </p:nvSpPr>
          <p:spPr>
            <a:xfrm>
              <a:off x="4046950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42"/>
            <p:cNvSpPr/>
            <p:nvPr/>
          </p:nvSpPr>
          <p:spPr>
            <a:xfrm>
              <a:off x="4046950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42"/>
            <p:cNvSpPr/>
            <p:nvPr/>
          </p:nvSpPr>
          <p:spPr>
            <a:xfrm>
              <a:off x="4046950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42"/>
            <p:cNvSpPr/>
            <p:nvPr/>
          </p:nvSpPr>
          <p:spPr>
            <a:xfrm>
              <a:off x="4046950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42"/>
            <p:cNvSpPr/>
            <p:nvPr/>
          </p:nvSpPr>
          <p:spPr>
            <a:xfrm>
              <a:off x="4046950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42"/>
            <p:cNvSpPr/>
            <p:nvPr/>
          </p:nvSpPr>
          <p:spPr>
            <a:xfrm>
              <a:off x="4046950" y="355192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4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42"/>
            <p:cNvSpPr/>
            <p:nvPr/>
          </p:nvSpPr>
          <p:spPr>
            <a:xfrm>
              <a:off x="4046950" y="36279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42"/>
            <p:cNvSpPr/>
            <p:nvPr/>
          </p:nvSpPr>
          <p:spPr>
            <a:xfrm>
              <a:off x="4046950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42"/>
            <p:cNvSpPr/>
            <p:nvPr/>
          </p:nvSpPr>
          <p:spPr>
            <a:xfrm>
              <a:off x="4123175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42"/>
            <p:cNvSpPr/>
            <p:nvPr/>
          </p:nvSpPr>
          <p:spPr>
            <a:xfrm>
              <a:off x="412317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42"/>
            <p:cNvSpPr/>
            <p:nvPr/>
          </p:nvSpPr>
          <p:spPr>
            <a:xfrm>
              <a:off x="4123175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42"/>
            <p:cNvSpPr/>
            <p:nvPr/>
          </p:nvSpPr>
          <p:spPr>
            <a:xfrm>
              <a:off x="4123175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42"/>
            <p:cNvSpPr/>
            <p:nvPr/>
          </p:nvSpPr>
          <p:spPr>
            <a:xfrm>
              <a:off x="4123175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42"/>
            <p:cNvSpPr/>
            <p:nvPr/>
          </p:nvSpPr>
          <p:spPr>
            <a:xfrm>
              <a:off x="4123175" y="31710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42"/>
            <p:cNvSpPr/>
            <p:nvPr/>
          </p:nvSpPr>
          <p:spPr>
            <a:xfrm>
              <a:off x="4123175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42"/>
            <p:cNvSpPr/>
            <p:nvPr/>
          </p:nvSpPr>
          <p:spPr>
            <a:xfrm>
              <a:off x="4123175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42"/>
            <p:cNvSpPr/>
            <p:nvPr/>
          </p:nvSpPr>
          <p:spPr>
            <a:xfrm>
              <a:off x="4123175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42"/>
            <p:cNvSpPr/>
            <p:nvPr/>
          </p:nvSpPr>
          <p:spPr>
            <a:xfrm>
              <a:off x="4123175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42"/>
            <p:cNvSpPr/>
            <p:nvPr/>
          </p:nvSpPr>
          <p:spPr>
            <a:xfrm>
              <a:off x="4123175" y="355192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42"/>
            <p:cNvSpPr/>
            <p:nvPr/>
          </p:nvSpPr>
          <p:spPr>
            <a:xfrm>
              <a:off x="4123175" y="36279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42"/>
            <p:cNvSpPr/>
            <p:nvPr/>
          </p:nvSpPr>
          <p:spPr>
            <a:xfrm>
              <a:off x="4199400" y="30186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42"/>
            <p:cNvSpPr/>
            <p:nvPr/>
          </p:nvSpPr>
          <p:spPr>
            <a:xfrm>
              <a:off x="4199400" y="30948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42"/>
            <p:cNvSpPr/>
            <p:nvPr/>
          </p:nvSpPr>
          <p:spPr>
            <a:xfrm>
              <a:off x="4199400" y="317107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42"/>
            <p:cNvSpPr/>
            <p:nvPr/>
          </p:nvSpPr>
          <p:spPr>
            <a:xfrm>
              <a:off x="4199400" y="32470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4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42"/>
            <p:cNvSpPr/>
            <p:nvPr/>
          </p:nvSpPr>
          <p:spPr>
            <a:xfrm>
              <a:off x="4275600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42"/>
            <p:cNvSpPr/>
            <p:nvPr/>
          </p:nvSpPr>
          <p:spPr>
            <a:xfrm>
              <a:off x="4275600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42"/>
            <p:cNvSpPr/>
            <p:nvPr/>
          </p:nvSpPr>
          <p:spPr>
            <a:xfrm>
              <a:off x="4275600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42"/>
            <p:cNvSpPr/>
            <p:nvPr/>
          </p:nvSpPr>
          <p:spPr>
            <a:xfrm>
              <a:off x="4275600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42"/>
            <p:cNvSpPr/>
            <p:nvPr/>
          </p:nvSpPr>
          <p:spPr>
            <a:xfrm>
              <a:off x="427547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5" y="8"/>
                    <a:pt x="6" y="480"/>
                    <a:pt x="6" y="1065"/>
                  </a:cubicBezTo>
                  <a:cubicBezTo>
                    <a:pt x="0" y="1709"/>
                    <a:pt x="527" y="2137"/>
                    <a:pt x="1075" y="2137"/>
                  </a:cubicBezTo>
                  <a:cubicBezTo>
                    <a:pt x="1337" y="2137"/>
                    <a:pt x="1603" y="2039"/>
                    <a:pt x="1818" y="1821"/>
                  </a:cubicBezTo>
                  <a:cubicBezTo>
                    <a:pt x="2493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42"/>
            <p:cNvSpPr/>
            <p:nvPr/>
          </p:nvSpPr>
          <p:spPr>
            <a:xfrm>
              <a:off x="4199400" y="332330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42"/>
            <p:cNvSpPr/>
            <p:nvPr/>
          </p:nvSpPr>
          <p:spPr>
            <a:xfrm>
              <a:off x="4199400" y="33995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42"/>
            <p:cNvSpPr/>
            <p:nvPr/>
          </p:nvSpPr>
          <p:spPr>
            <a:xfrm>
              <a:off x="4199400" y="34757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42"/>
            <p:cNvSpPr/>
            <p:nvPr/>
          </p:nvSpPr>
          <p:spPr>
            <a:xfrm>
              <a:off x="4199400" y="355192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42"/>
            <p:cNvSpPr/>
            <p:nvPr/>
          </p:nvSpPr>
          <p:spPr>
            <a:xfrm>
              <a:off x="4199400" y="36279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4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42"/>
            <p:cNvSpPr/>
            <p:nvPr/>
          </p:nvSpPr>
          <p:spPr>
            <a:xfrm>
              <a:off x="4199400" y="37041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42"/>
            <p:cNvSpPr/>
            <p:nvPr/>
          </p:nvSpPr>
          <p:spPr>
            <a:xfrm>
              <a:off x="4123175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42"/>
            <p:cNvSpPr/>
            <p:nvPr/>
          </p:nvSpPr>
          <p:spPr>
            <a:xfrm>
              <a:off x="412317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42"/>
            <p:cNvSpPr/>
            <p:nvPr/>
          </p:nvSpPr>
          <p:spPr>
            <a:xfrm>
              <a:off x="404695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497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42"/>
            <p:cNvSpPr/>
            <p:nvPr/>
          </p:nvSpPr>
          <p:spPr>
            <a:xfrm>
              <a:off x="4046950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4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42"/>
            <p:cNvSpPr/>
            <p:nvPr/>
          </p:nvSpPr>
          <p:spPr>
            <a:xfrm>
              <a:off x="4046950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10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42"/>
            <p:cNvSpPr/>
            <p:nvPr/>
          </p:nvSpPr>
          <p:spPr>
            <a:xfrm>
              <a:off x="4046950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42"/>
            <p:cNvSpPr/>
            <p:nvPr/>
          </p:nvSpPr>
          <p:spPr>
            <a:xfrm>
              <a:off x="3970950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42"/>
            <p:cNvSpPr/>
            <p:nvPr/>
          </p:nvSpPr>
          <p:spPr>
            <a:xfrm>
              <a:off x="358987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42"/>
            <p:cNvSpPr/>
            <p:nvPr/>
          </p:nvSpPr>
          <p:spPr>
            <a:xfrm>
              <a:off x="358987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42"/>
            <p:cNvSpPr/>
            <p:nvPr/>
          </p:nvSpPr>
          <p:spPr>
            <a:xfrm>
              <a:off x="358987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42"/>
            <p:cNvSpPr/>
            <p:nvPr/>
          </p:nvSpPr>
          <p:spPr>
            <a:xfrm>
              <a:off x="358987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42"/>
            <p:cNvSpPr/>
            <p:nvPr/>
          </p:nvSpPr>
          <p:spPr>
            <a:xfrm>
              <a:off x="358987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42"/>
            <p:cNvSpPr/>
            <p:nvPr/>
          </p:nvSpPr>
          <p:spPr>
            <a:xfrm>
              <a:off x="358987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42"/>
            <p:cNvSpPr/>
            <p:nvPr/>
          </p:nvSpPr>
          <p:spPr>
            <a:xfrm>
              <a:off x="358987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42"/>
            <p:cNvSpPr/>
            <p:nvPr/>
          </p:nvSpPr>
          <p:spPr>
            <a:xfrm>
              <a:off x="328522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42"/>
            <p:cNvSpPr/>
            <p:nvPr/>
          </p:nvSpPr>
          <p:spPr>
            <a:xfrm>
              <a:off x="328522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42"/>
            <p:cNvSpPr/>
            <p:nvPr/>
          </p:nvSpPr>
          <p:spPr>
            <a:xfrm>
              <a:off x="328522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42"/>
            <p:cNvSpPr/>
            <p:nvPr/>
          </p:nvSpPr>
          <p:spPr>
            <a:xfrm>
              <a:off x="3361450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42"/>
            <p:cNvSpPr/>
            <p:nvPr/>
          </p:nvSpPr>
          <p:spPr>
            <a:xfrm>
              <a:off x="3361450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42"/>
            <p:cNvSpPr/>
            <p:nvPr/>
          </p:nvSpPr>
          <p:spPr>
            <a:xfrm>
              <a:off x="3361450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66"/>
                  </a:cubicBezTo>
                  <a:cubicBezTo>
                    <a:pt x="0" y="1709"/>
                    <a:pt x="525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42"/>
            <p:cNvSpPr/>
            <p:nvPr/>
          </p:nvSpPr>
          <p:spPr>
            <a:xfrm>
              <a:off x="3361450" y="30186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42"/>
            <p:cNvSpPr/>
            <p:nvPr/>
          </p:nvSpPr>
          <p:spPr>
            <a:xfrm>
              <a:off x="3361450" y="30948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42"/>
            <p:cNvSpPr/>
            <p:nvPr/>
          </p:nvSpPr>
          <p:spPr>
            <a:xfrm>
              <a:off x="343745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42"/>
            <p:cNvSpPr/>
            <p:nvPr/>
          </p:nvSpPr>
          <p:spPr>
            <a:xfrm>
              <a:off x="3437450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42"/>
            <p:cNvSpPr/>
            <p:nvPr/>
          </p:nvSpPr>
          <p:spPr>
            <a:xfrm>
              <a:off x="3437450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8" y="2134"/>
                  </a:cubicBezTo>
                  <a:cubicBezTo>
                    <a:pt x="1340" y="2134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42"/>
            <p:cNvSpPr/>
            <p:nvPr/>
          </p:nvSpPr>
          <p:spPr>
            <a:xfrm>
              <a:off x="3437450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0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3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42"/>
            <p:cNvSpPr/>
            <p:nvPr/>
          </p:nvSpPr>
          <p:spPr>
            <a:xfrm>
              <a:off x="3437450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42"/>
            <p:cNvSpPr/>
            <p:nvPr/>
          </p:nvSpPr>
          <p:spPr>
            <a:xfrm>
              <a:off x="3437450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42"/>
            <p:cNvSpPr/>
            <p:nvPr/>
          </p:nvSpPr>
          <p:spPr>
            <a:xfrm>
              <a:off x="3437450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8" y="2134"/>
                  </a:cubicBezTo>
                  <a:cubicBezTo>
                    <a:pt x="1340" y="2134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42"/>
            <p:cNvSpPr/>
            <p:nvPr/>
          </p:nvSpPr>
          <p:spPr>
            <a:xfrm>
              <a:off x="3513675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42"/>
            <p:cNvSpPr/>
            <p:nvPr/>
          </p:nvSpPr>
          <p:spPr>
            <a:xfrm>
              <a:off x="351367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42"/>
            <p:cNvSpPr/>
            <p:nvPr/>
          </p:nvSpPr>
          <p:spPr>
            <a:xfrm>
              <a:off x="3513675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42"/>
            <p:cNvSpPr/>
            <p:nvPr/>
          </p:nvSpPr>
          <p:spPr>
            <a:xfrm>
              <a:off x="351367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42"/>
            <p:cNvSpPr/>
            <p:nvPr/>
          </p:nvSpPr>
          <p:spPr>
            <a:xfrm>
              <a:off x="3513675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42"/>
            <p:cNvSpPr/>
            <p:nvPr/>
          </p:nvSpPr>
          <p:spPr>
            <a:xfrm>
              <a:off x="3513675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42"/>
            <p:cNvSpPr/>
            <p:nvPr/>
          </p:nvSpPr>
          <p:spPr>
            <a:xfrm>
              <a:off x="3513675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42"/>
            <p:cNvSpPr/>
            <p:nvPr/>
          </p:nvSpPr>
          <p:spPr>
            <a:xfrm>
              <a:off x="3513675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42"/>
            <p:cNvSpPr/>
            <p:nvPr/>
          </p:nvSpPr>
          <p:spPr>
            <a:xfrm>
              <a:off x="358987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42"/>
            <p:cNvSpPr/>
            <p:nvPr/>
          </p:nvSpPr>
          <p:spPr>
            <a:xfrm>
              <a:off x="3666100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42"/>
            <p:cNvSpPr/>
            <p:nvPr/>
          </p:nvSpPr>
          <p:spPr>
            <a:xfrm>
              <a:off x="3666100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42"/>
            <p:cNvSpPr/>
            <p:nvPr/>
          </p:nvSpPr>
          <p:spPr>
            <a:xfrm>
              <a:off x="3666100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42"/>
            <p:cNvSpPr/>
            <p:nvPr/>
          </p:nvSpPr>
          <p:spPr>
            <a:xfrm>
              <a:off x="3666100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42"/>
            <p:cNvSpPr/>
            <p:nvPr/>
          </p:nvSpPr>
          <p:spPr>
            <a:xfrm>
              <a:off x="3666100" y="30186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42"/>
            <p:cNvSpPr/>
            <p:nvPr/>
          </p:nvSpPr>
          <p:spPr>
            <a:xfrm>
              <a:off x="3666100" y="30948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42"/>
            <p:cNvSpPr/>
            <p:nvPr/>
          </p:nvSpPr>
          <p:spPr>
            <a:xfrm>
              <a:off x="3666100" y="317107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42"/>
            <p:cNvSpPr/>
            <p:nvPr/>
          </p:nvSpPr>
          <p:spPr>
            <a:xfrm>
              <a:off x="374230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42"/>
            <p:cNvSpPr/>
            <p:nvPr/>
          </p:nvSpPr>
          <p:spPr>
            <a:xfrm>
              <a:off x="374230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42"/>
            <p:cNvSpPr/>
            <p:nvPr/>
          </p:nvSpPr>
          <p:spPr>
            <a:xfrm>
              <a:off x="374230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42"/>
            <p:cNvSpPr/>
            <p:nvPr/>
          </p:nvSpPr>
          <p:spPr>
            <a:xfrm>
              <a:off x="374230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42"/>
            <p:cNvSpPr/>
            <p:nvPr/>
          </p:nvSpPr>
          <p:spPr>
            <a:xfrm>
              <a:off x="3742300" y="30186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42"/>
            <p:cNvSpPr/>
            <p:nvPr/>
          </p:nvSpPr>
          <p:spPr>
            <a:xfrm>
              <a:off x="3742300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42"/>
            <p:cNvSpPr/>
            <p:nvPr/>
          </p:nvSpPr>
          <p:spPr>
            <a:xfrm>
              <a:off x="3742300" y="31710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5"/>
                    <a:pt x="528" y="2131"/>
                    <a:pt x="1076" y="2131"/>
                  </a:cubicBezTo>
                  <a:cubicBezTo>
                    <a:pt x="1335" y="2131"/>
                    <a:pt x="1599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42"/>
            <p:cNvSpPr/>
            <p:nvPr/>
          </p:nvSpPr>
          <p:spPr>
            <a:xfrm>
              <a:off x="3742300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42"/>
            <p:cNvSpPr/>
            <p:nvPr/>
          </p:nvSpPr>
          <p:spPr>
            <a:xfrm>
              <a:off x="381852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42"/>
            <p:cNvSpPr/>
            <p:nvPr/>
          </p:nvSpPr>
          <p:spPr>
            <a:xfrm>
              <a:off x="381852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42"/>
            <p:cNvSpPr/>
            <p:nvPr/>
          </p:nvSpPr>
          <p:spPr>
            <a:xfrm>
              <a:off x="381852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42"/>
            <p:cNvSpPr/>
            <p:nvPr/>
          </p:nvSpPr>
          <p:spPr>
            <a:xfrm>
              <a:off x="381852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42"/>
            <p:cNvSpPr/>
            <p:nvPr/>
          </p:nvSpPr>
          <p:spPr>
            <a:xfrm>
              <a:off x="381852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42"/>
            <p:cNvSpPr/>
            <p:nvPr/>
          </p:nvSpPr>
          <p:spPr>
            <a:xfrm>
              <a:off x="381852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42"/>
            <p:cNvSpPr/>
            <p:nvPr/>
          </p:nvSpPr>
          <p:spPr>
            <a:xfrm>
              <a:off x="3818525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42"/>
            <p:cNvSpPr/>
            <p:nvPr/>
          </p:nvSpPr>
          <p:spPr>
            <a:xfrm>
              <a:off x="3818525" y="33233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42"/>
            <p:cNvSpPr/>
            <p:nvPr/>
          </p:nvSpPr>
          <p:spPr>
            <a:xfrm>
              <a:off x="3818525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42"/>
            <p:cNvSpPr/>
            <p:nvPr/>
          </p:nvSpPr>
          <p:spPr>
            <a:xfrm>
              <a:off x="381852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42"/>
            <p:cNvSpPr/>
            <p:nvPr/>
          </p:nvSpPr>
          <p:spPr>
            <a:xfrm>
              <a:off x="389472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42"/>
            <p:cNvSpPr/>
            <p:nvPr/>
          </p:nvSpPr>
          <p:spPr>
            <a:xfrm>
              <a:off x="3894725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42"/>
            <p:cNvSpPr/>
            <p:nvPr/>
          </p:nvSpPr>
          <p:spPr>
            <a:xfrm>
              <a:off x="3894725" y="3856775"/>
              <a:ext cx="62175" cy="53250"/>
            </a:xfrm>
            <a:custGeom>
              <a:avLst/>
              <a:gdLst/>
              <a:ahLst/>
              <a:cxnLst/>
              <a:rect l="l" t="t" r="r" b="b"/>
              <a:pathLst>
                <a:path w="2487" h="2130" extrusionOk="0">
                  <a:moveTo>
                    <a:pt x="1076" y="1"/>
                  </a:moveTo>
                  <a:cubicBezTo>
                    <a:pt x="1073" y="1"/>
                    <a:pt x="1069" y="1"/>
                    <a:pt x="1066" y="1"/>
                  </a:cubicBezTo>
                  <a:cubicBezTo>
                    <a:pt x="481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4"/>
                  </a:cubicBezTo>
                  <a:cubicBezTo>
                    <a:pt x="2486" y="1149"/>
                    <a:pt x="2020" y="1"/>
                    <a:pt x="107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42"/>
            <p:cNvSpPr/>
            <p:nvPr/>
          </p:nvSpPr>
          <p:spPr>
            <a:xfrm>
              <a:off x="3894725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42"/>
            <p:cNvSpPr/>
            <p:nvPr/>
          </p:nvSpPr>
          <p:spPr>
            <a:xfrm>
              <a:off x="389472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42"/>
            <p:cNvSpPr/>
            <p:nvPr/>
          </p:nvSpPr>
          <p:spPr>
            <a:xfrm>
              <a:off x="389472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42"/>
            <p:cNvSpPr/>
            <p:nvPr/>
          </p:nvSpPr>
          <p:spPr>
            <a:xfrm>
              <a:off x="3894725" y="3551925"/>
              <a:ext cx="62175" cy="53250"/>
            </a:xfrm>
            <a:custGeom>
              <a:avLst/>
              <a:gdLst/>
              <a:ahLst/>
              <a:cxnLst/>
              <a:rect l="l" t="t" r="r" b="b"/>
              <a:pathLst>
                <a:path w="2487" h="2130" extrusionOk="0">
                  <a:moveTo>
                    <a:pt x="1076" y="1"/>
                  </a:moveTo>
                  <a:cubicBezTo>
                    <a:pt x="1073" y="1"/>
                    <a:pt x="1069" y="1"/>
                    <a:pt x="1066" y="1"/>
                  </a:cubicBezTo>
                  <a:cubicBezTo>
                    <a:pt x="481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4"/>
                  </a:cubicBezTo>
                  <a:cubicBezTo>
                    <a:pt x="2486" y="1149"/>
                    <a:pt x="2020" y="1"/>
                    <a:pt x="107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42"/>
            <p:cNvSpPr/>
            <p:nvPr/>
          </p:nvSpPr>
          <p:spPr>
            <a:xfrm>
              <a:off x="3894725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42"/>
            <p:cNvSpPr/>
            <p:nvPr/>
          </p:nvSpPr>
          <p:spPr>
            <a:xfrm>
              <a:off x="3894725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42"/>
            <p:cNvSpPr/>
            <p:nvPr/>
          </p:nvSpPr>
          <p:spPr>
            <a:xfrm>
              <a:off x="3894600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8"/>
                    <a:pt x="6" y="480"/>
                    <a:pt x="6" y="1065"/>
                  </a:cubicBezTo>
                  <a:cubicBezTo>
                    <a:pt x="0" y="1709"/>
                    <a:pt x="528" y="2137"/>
                    <a:pt x="1076" y="2137"/>
                  </a:cubicBezTo>
                  <a:cubicBezTo>
                    <a:pt x="1337" y="2137"/>
                    <a:pt x="1603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42"/>
            <p:cNvSpPr/>
            <p:nvPr/>
          </p:nvSpPr>
          <p:spPr>
            <a:xfrm>
              <a:off x="3894725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42"/>
            <p:cNvSpPr/>
            <p:nvPr/>
          </p:nvSpPr>
          <p:spPr>
            <a:xfrm>
              <a:off x="389472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4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42"/>
            <p:cNvSpPr/>
            <p:nvPr/>
          </p:nvSpPr>
          <p:spPr>
            <a:xfrm>
              <a:off x="389472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42"/>
            <p:cNvSpPr/>
            <p:nvPr/>
          </p:nvSpPr>
          <p:spPr>
            <a:xfrm>
              <a:off x="389472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42"/>
            <p:cNvSpPr/>
            <p:nvPr/>
          </p:nvSpPr>
          <p:spPr>
            <a:xfrm>
              <a:off x="389472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42"/>
            <p:cNvSpPr/>
            <p:nvPr/>
          </p:nvSpPr>
          <p:spPr>
            <a:xfrm>
              <a:off x="389472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4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42"/>
            <p:cNvSpPr/>
            <p:nvPr/>
          </p:nvSpPr>
          <p:spPr>
            <a:xfrm>
              <a:off x="381852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42"/>
            <p:cNvSpPr/>
            <p:nvPr/>
          </p:nvSpPr>
          <p:spPr>
            <a:xfrm>
              <a:off x="3742300" y="2866425"/>
              <a:ext cx="62225" cy="53225"/>
            </a:xfrm>
            <a:custGeom>
              <a:avLst/>
              <a:gdLst/>
              <a:ahLst/>
              <a:cxnLst/>
              <a:rect l="l" t="t" r="r" b="b"/>
              <a:pathLst>
                <a:path w="2489" h="2129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1"/>
                    <a:pt x="1814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42"/>
            <p:cNvSpPr/>
            <p:nvPr/>
          </p:nvSpPr>
          <p:spPr>
            <a:xfrm>
              <a:off x="3666100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42"/>
            <p:cNvSpPr/>
            <p:nvPr/>
          </p:nvSpPr>
          <p:spPr>
            <a:xfrm>
              <a:off x="4504050" y="32470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42"/>
            <p:cNvSpPr/>
            <p:nvPr/>
          </p:nvSpPr>
          <p:spPr>
            <a:xfrm>
              <a:off x="4504050" y="31710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42"/>
            <p:cNvSpPr/>
            <p:nvPr/>
          </p:nvSpPr>
          <p:spPr>
            <a:xfrm>
              <a:off x="4504050" y="30948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42"/>
            <p:cNvSpPr/>
            <p:nvPr/>
          </p:nvSpPr>
          <p:spPr>
            <a:xfrm>
              <a:off x="4427825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42"/>
            <p:cNvSpPr/>
            <p:nvPr/>
          </p:nvSpPr>
          <p:spPr>
            <a:xfrm>
              <a:off x="4427825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42"/>
            <p:cNvSpPr/>
            <p:nvPr/>
          </p:nvSpPr>
          <p:spPr>
            <a:xfrm>
              <a:off x="4427825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9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42"/>
            <p:cNvSpPr/>
            <p:nvPr/>
          </p:nvSpPr>
          <p:spPr>
            <a:xfrm>
              <a:off x="4427825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42"/>
            <p:cNvSpPr/>
            <p:nvPr/>
          </p:nvSpPr>
          <p:spPr>
            <a:xfrm>
              <a:off x="4427825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42"/>
            <p:cNvSpPr/>
            <p:nvPr/>
          </p:nvSpPr>
          <p:spPr>
            <a:xfrm>
              <a:off x="4351600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42"/>
            <p:cNvSpPr/>
            <p:nvPr/>
          </p:nvSpPr>
          <p:spPr>
            <a:xfrm>
              <a:off x="4351600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42"/>
            <p:cNvSpPr/>
            <p:nvPr/>
          </p:nvSpPr>
          <p:spPr>
            <a:xfrm>
              <a:off x="4351600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42"/>
            <p:cNvSpPr/>
            <p:nvPr/>
          </p:nvSpPr>
          <p:spPr>
            <a:xfrm>
              <a:off x="4351600" y="30186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42"/>
            <p:cNvSpPr/>
            <p:nvPr/>
          </p:nvSpPr>
          <p:spPr>
            <a:xfrm>
              <a:off x="4351600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42"/>
            <p:cNvSpPr/>
            <p:nvPr/>
          </p:nvSpPr>
          <p:spPr>
            <a:xfrm>
              <a:off x="4275600" y="37803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42"/>
            <p:cNvSpPr/>
            <p:nvPr/>
          </p:nvSpPr>
          <p:spPr>
            <a:xfrm>
              <a:off x="427560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42"/>
            <p:cNvSpPr/>
            <p:nvPr/>
          </p:nvSpPr>
          <p:spPr>
            <a:xfrm>
              <a:off x="4275600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42"/>
            <p:cNvSpPr/>
            <p:nvPr/>
          </p:nvSpPr>
          <p:spPr>
            <a:xfrm>
              <a:off x="4275600" y="35519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42"/>
            <p:cNvSpPr/>
            <p:nvPr/>
          </p:nvSpPr>
          <p:spPr>
            <a:xfrm>
              <a:off x="42756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42"/>
            <p:cNvSpPr/>
            <p:nvPr/>
          </p:nvSpPr>
          <p:spPr>
            <a:xfrm>
              <a:off x="427560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42"/>
            <p:cNvSpPr/>
            <p:nvPr/>
          </p:nvSpPr>
          <p:spPr>
            <a:xfrm>
              <a:off x="427560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42"/>
            <p:cNvSpPr/>
            <p:nvPr/>
          </p:nvSpPr>
          <p:spPr>
            <a:xfrm>
              <a:off x="427560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42"/>
            <p:cNvSpPr/>
            <p:nvPr/>
          </p:nvSpPr>
          <p:spPr>
            <a:xfrm>
              <a:off x="4199400" y="3856775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42"/>
            <p:cNvSpPr/>
            <p:nvPr/>
          </p:nvSpPr>
          <p:spPr>
            <a:xfrm>
              <a:off x="4199400" y="37803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42"/>
            <p:cNvSpPr/>
            <p:nvPr/>
          </p:nvSpPr>
          <p:spPr>
            <a:xfrm>
              <a:off x="4199400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42"/>
            <p:cNvSpPr/>
            <p:nvPr/>
          </p:nvSpPr>
          <p:spPr>
            <a:xfrm>
              <a:off x="4199400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42"/>
            <p:cNvSpPr/>
            <p:nvPr/>
          </p:nvSpPr>
          <p:spPr>
            <a:xfrm>
              <a:off x="4123175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1"/>
                  </a:cubicBezTo>
                  <a:cubicBezTo>
                    <a:pt x="2496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42"/>
            <p:cNvSpPr/>
            <p:nvPr/>
          </p:nvSpPr>
          <p:spPr>
            <a:xfrm>
              <a:off x="4123175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42"/>
            <p:cNvSpPr/>
            <p:nvPr/>
          </p:nvSpPr>
          <p:spPr>
            <a:xfrm>
              <a:off x="4123175" y="39328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42"/>
            <p:cNvSpPr/>
            <p:nvPr/>
          </p:nvSpPr>
          <p:spPr>
            <a:xfrm>
              <a:off x="4123175" y="385677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42"/>
            <p:cNvSpPr/>
            <p:nvPr/>
          </p:nvSpPr>
          <p:spPr>
            <a:xfrm>
              <a:off x="412317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6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42"/>
            <p:cNvSpPr/>
            <p:nvPr/>
          </p:nvSpPr>
          <p:spPr>
            <a:xfrm>
              <a:off x="4046950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42"/>
            <p:cNvSpPr/>
            <p:nvPr/>
          </p:nvSpPr>
          <p:spPr>
            <a:xfrm>
              <a:off x="4046950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42"/>
            <p:cNvSpPr/>
            <p:nvPr/>
          </p:nvSpPr>
          <p:spPr>
            <a:xfrm>
              <a:off x="404695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42"/>
            <p:cNvSpPr/>
            <p:nvPr/>
          </p:nvSpPr>
          <p:spPr>
            <a:xfrm>
              <a:off x="3970950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42"/>
            <p:cNvSpPr/>
            <p:nvPr/>
          </p:nvSpPr>
          <p:spPr>
            <a:xfrm>
              <a:off x="397095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42"/>
            <p:cNvSpPr/>
            <p:nvPr/>
          </p:nvSpPr>
          <p:spPr>
            <a:xfrm>
              <a:off x="397095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42"/>
            <p:cNvSpPr/>
            <p:nvPr/>
          </p:nvSpPr>
          <p:spPr>
            <a:xfrm>
              <a:off x="3894725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89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42"/>
            <p:cNvSpPr/>
            <p:nvPr/>
          </p:nvSpPr>
          <p:spPr>
            <a:xfrm>
              <a:off x="389472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42"/>
            <p:cNvSpPr/>
            <p:nvPr/>
          </p:nvSpPr>
          <p:spPr>
            <a:xfrm>
              <a:off x="389472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42"/>
            <p:cNvSpPr/>
            <p:nvPr/>
          </p:nvSpPr>
          <p:spPr>
            <a:xfrm>
              <a:off x="389472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42"/>
            <p:cNvSpPr/>
            <p:nvPr/>
          </p:nvSpPr>
          <p:spPr>
            <a:xfrm>
              <a:off x="381852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42"/>
            <p:cNvSpPr/>
            <p:nvPr/>
          </p:nvSpPr>
          <p:spPr>
            <a:xfrm>
              <a:off x="3818525" y="39328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42"/>
            <p:cNvSpPr/>
            <p:nvPr/>
          </p:nvSpPr>
          <p:spPr>
            <a:xfrm>
              <a:off x="3818525" y="385677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42"/>
            <p:cNvSpPr/>
            <p:nvPr/>
          </p:nvSpPr>
          <p:spPr>
            <a:xfrm>
              <a:off x="381852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42"/>
            <p:cNvSpPr/>
            <p:nvPr/>
          </p:nvSpPr>
          <p:spPr>
            <a:xfrm>
              <a:off x="381852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42"/>
            <p:cNvSpPr/>
            <p:nvPr/>
          </p:nvSpPr>
          <p:spPr>
            <a:xfrm>
              <a:off x="3818525" y="35519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42"/>
            <p:cNvSpPr/>
            <p:nvPr/>
          </p:nvSpPr>
          <p:spPr>
            <a:xfrm>
              <a:off x="3818525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42"/>
            <p:cNvSpPr/>
            <p:nvPr/>
          </p:nvSpPr>
          <p:spPr>
            <a:xfrm>
              <a:off x="381852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42"/>
            <p:cNvSpPr/>
            <p:nvPr/>
          </p:nvSpPr>
          <p:spPr>
            <a:xfrm>
              <a:off x="3742300" y="37803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9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42"/>
            <p:cNvSpPr/>
            <p:nvPr/>
          </p:nvSpPr>
          <p:spPr>
            <a:xfrm>
              <a:off x="374230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42"/>
            <p:cNvSpPr/>
            <p:nvPr/>
          </p:nvSpPr>
          <p:spPr>
            <a:xfrm>
              <a:off x="37423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42"/>
            <p:cNvSpPr/>
            <p:nvPr/>
          </p:nvSpPr>
          <p:spPr>
            <a:xfrm>
              <a:off x="374230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42"/>
            <p:cNvSpPr/>
            <p:nvPr/>
          </p:nvSpPr>
          <p:spPr>
            <a:xfrm>
              <a:off x="374217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0"/>
                    <a:pt x="6" y="480"/>
                    <a:pt x="6" y="1065"/>
                  </a:cubicBezTo>
                  <a:cubicBezTo>
                    <a:pt x="0" y="1709"/>
                    <a:pt x="524" y="2137"/>
                    <a:pt x="1072" y="2137"/>
                  </a:cubicBezTo>
                  <a:cubicBezTo>
                    <a:pt x="1333" y="2137"/>
                    <a:pt x="1601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42"/>
            <p:cNvSpPr/>
            <p:nvPr/>
          </p:nvSpPr>
          <p:spPr>
            <a:xfrm>
              <a:off x="374230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9" y="1154"/>
                    <a:pt x="2017" y="8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42"/>
            <p:cNvSpPr/>
            <p:nvPr/>
          </p:nvSpPr>
          <p:spPr>
            <a:xfrm>
              <a:off x="3665950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0"/>
                    <a:pt x="6" y="480"/>
                    <a:pt x="6" y="1065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42"/>
            <p:cNvSpPr/>
            <p:nvPr/>
          </p:nvSpPr>
          <p:spPr>
            <a:xfrm>
              <a:off x="3666100" y="32470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42"/>
            <p:cNvSpPr/>
            <p:nvPr/>
          </p:nvSpPr>
          <p:spPr>
            <a:xfrm>
              <a:off x="3666100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42"/>
            <p:cNvSpPr/>
            <p:nvPr/>
          </p:nvSpPr>
          <p:spPr>
            <a:xfrm>
              <a:off x="3589875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42"/>
            <p:cNvSpPr/>
            <p:nvPr/>
          </p:nvSpPr>
          <p:spPr>
            <a:xfrm>
              <a:off x="358987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42"/>
            <p:cNvSpPr/>
            <p:nvPr/>
          </p:nvSpPr>
          <p:spPr>
            <a:xfrm>
              <a:off x="358987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42"/>
            <p:cNvSpPr/>
            <p:nvPr/>
          </p:nvSpPr>
          <p:spPr>
            <a:xfrm>
              <a:off x="3513675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42"/>
            <p:cNvSpPr/>
            <p:nvPr/>
          </p:nvSpPr>
          <p:spPr>
            <a:xfrm>
              <a:off x="351367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42"/>
            <p:cNvSpPr/>
            <p:nvPr/>
          </p:nvSpPr>
          <p:spPr>
            <a:xfrm>
              <a:off x="351367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42"/>
            <p:cNvSpPr/>
            <p:nvPr/>
          </p:nvSpPr>
          <p:spPr>
            <a:xfrm>
              <a:off x="3437450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42"/>
            <p:cNvSpPr/>
            <p:nvPr/>
          </p:nvSpPr>
          <p:spPr>
            <a:xfrm>
              <a:off x="3437450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0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3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42"/>
            <p:cNvSpPr/>
            <p:nvPr/>
          </p:nvSpPr>
          <p:spPr>
            <a:xfrm>
              <a:off x="3437450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6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42"/>
            <p:cNvSpPr/>
            <p:nvPr/>
          </p:nvSpPr>
          <p:spPr>
            <a:xfrm>
              <a:off x="343745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8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42"/>
            <p:cNvSpPr/>
            <p:nvPr/>
          </p:nvSpPr>
          <p:spPr>
            <a:xfrm>
              <a:off x="3361450" y="317107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42"/>
            <p:cNvSpPr/>
            <p:nvPr/>
          </p:nvSpPr>
          <p:spPr>
            <a:xfrm>
              <a:off x="3361450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42"/>
            <p:cNvSpPr/>
            <p:nvPr/>
          </p:nvSpPr>
          <p:spPr>
            <a:xfrm>
              <a:off x="3361450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42"/>
            <p:cNvSpPr/>
            <p:nvPr/>
          </p:nvSpPr>
          <p:spPr>
            <a:xfrm>
              <a:off x="3361450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0" y="2137"/>
                  </a:cubicBezTo>
                  <a:cubicBezTo>
                    <a:pt x="1332" y="2137"/>
                    <a:pt x="1597" y="2039"/>
                    <a:pt x="1813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42"/>
            <p:cNvSpPr/>
            <p:nvPr/>
          </p:nvSpPr>
          <p:spPr>
            <a:xfrm>
              <a:off x="328522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42"/>
            <p:cNvSpPr/>
            <p:nvPr/>
          </p:nvSpPr>
          <p:spPr>
            <a:xfrm>
              <a:off x="328522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42"/>
            <p:cNvSpPr/>
            <p:nvPr/>
          </p:nvSpPr>
          <p:spPr>
            <a:xfrm>
              <a:off x="328522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42"/>
            <p:cNvSpPr/>
            <p:nvPr/>
          </p:nvSpPr>
          <p:spPr>
            <a:xfrm>
              <a:off x="328522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42"/>
            <p:cNvSpPr/>
            <p:nvPr/>
          </p:nvSpPr>
          <p:spPr>
            <a:xfrm>
              <a:off x="3209025" y="30948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42"/>
            <p:cNvSpPr/>
            <p:nvPr/>
          </p:nvSpPr>
          <p:spPr>
            <a:xfrm>
              <a:off x="3209025" y="30186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42"/>
            <p:cNvSpPr/>
            <p:nvPr/>
          </p:nvSpPr>
          <p:spPr>
            <a:xfrm>
              <a:off x="3209025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42"/>
            <p:cNvSpPr/>
            <p:nvPr/>
          </p:nvSpPr>
          <p:spPr>
            <a:xfrm>
              <a:off x="3209025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42"/>
            <p:cNvSpPr/>
            <p:nvPr/>
          </p:nvSpPr>
          <p:spPr>
            <a:xfrm>
              <a:off x="3209025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42"/>
            <p:cNvSpPr/>
            <p:nvPr/>
          </p:nvSpPr>
          <p:spPr>
            <a:xfrm>
              <a:off x="4199400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42"/>
            <p:cNvSpPr/>
            <p:nvPr/>
          </p:nvSpPr>
          <p:spPr>
            <a:xfrm>
              <a:off x="3132800" y="11143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42"/>
            <p:cNvSpPr/>
            <p:nvPr/>
          </p:nvSpPr>
          <p:spPr>
            <a:xfrm>
              <a:off x="3056800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42"/>
            <p:cNvSpPr/>
            <p:nvPr/>
          </p:nvSpPr>
          <p:spPr>
            <a:xfrm>
              <a:off x="43516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7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42"/>
            <p:cNvSpPr/>
            <p:nvPr/>
          </p:nvSpPr>
          <p:spPr>
            <a:xfrm>
              <a:off x="435160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42"/>
            <p:cNvSpPr/>
            <p:nvPr/>
          </p:nvSpPr>
          <p:spPr>
            <a:xfrm>
              <a:off x="435160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42"/>
            <p:cNvSpPr/>
            <p:nvPr/>
          </p:nvSpPr>
          <p:spPr>
            <a:xfrm>
              <a:off x="4351600" y="18760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42"/>
            <p:cNvSpPr/>
            <p:nvPr/>
          </p:nvSpPr>
          <p:spPr>
            <a:xfrm>
              <a:off x="435160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42"/>
            <p:cNvSpPr/>
            <p:nvPr/>
          </p:nvSpPr>
          <p:spPr>
            <a:xfrm>
              <a:off x="435160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1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42"/>
            <p:cNvSpPr/>
            <p:nvPr/>
          </p:nvSpPr>
          <p:spPr>
            <a:xfrm>
              <a:off x="435160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42"/>
            <p:cNvSpPr/>
            <p:nvPr/>
          </p:nvSpPr>
          <p:spPr>
            <a:xfrm>
              <a:off x="3970950" y="18760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42"/>
            <p:cNvSpPr/>
            <p:nvPr/>
          </p:nvSpPr>
          <p:spPr>
            <a:xfrm>
              <a:off x="39709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42"/>
            <p:cNvSpPr/>
            <p:nvPr/>
          </p:nvSpPr>
          <p:spPr>
            <a:xfrm>
              <a:off x="366610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42"/>
            <p:cNvSpPr/>
            <p:nvPr/>
          </p:nvSpPr>
          <p:spPr>
            <a:xfrm>
              <a:off x="37423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42"/>
            <p:cNvSpPr/>
            <p:nvPr/>
          </p:nvSpPr>
          <p:spPr>
            <a:xfrm>
              <a:off x="37423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42"/>
            <p:cNvSpPr/>
            <p:nvPr/>
          </p:nvSpPr>
          <p:spPr>
            <a:xfrm>
              <a:off x="38185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42"/>
            <p:cNvSpPr/>
            <p:nvPr/>
          </p:nvSpPr>
          <p:spPr>
            <a:xfrm>
              <a:off x="38947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42"/>
            <p:cNvSpPr/>
            <p:nvPr/>
          </p:nvSpPr>
          <p:spPr>
            <a:xfrm>
              <a:off x="38947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42"/>
            <p:cNvSpPr/>
            <p:nvPr/>
          </p:nvSpPr>
          <p:spPr>
            <a:xfrm>
              <a:off x="397095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42"/>
            <p:cNvSpPr/>
            <p:nvPr/>
          </p:nvSpPr>
          <p:spPr>
            <a:xfrm>
              <a:off x="397095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42"/>
            <p:cNvSpPr/>
            <p:nvPr/>
          </p:nvSpPr>
          <p:spPr>
            <a:xfrm>
              <a:off x="4046950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42"/>
            <p:cNvSpPr/>
            <p:nvPr/>
          </p:nvSpPr>
          <p:spPr>
            <a:xfrm>
              <a:off x="404695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42"/>
            <p:cNvSpPr/>
            <p:nvPr/>
          </p:nvSpPr>
          <p:spPr>
            <a:xfrm>
              <a:off x="404695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1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42"/>
            <p:cNvSpPr/>
            <p:nvPr/>
          </p:nvSpPr>
          <p:spPr>
            <a:xfrm>
              <a:off x="404695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42"/>
            <p:cNvSpPr/>
            <p:nvPr/>
          </p:nvSpPr>
          <p:spPr>
            <a:xfrm>
              <a:off x="412317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42"/>
            <p:cNvSpPr/>
            <p:nvPr/>
          </p:nvSpPr>
          <p:spPr>
            <a:xfrm>
              <a:off x="412317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6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42"/>
            <p:cNvSpPr/>
            <p:nvPr/>
          </p:nvSpPr>
          <p:spPr>
            <a:xfrm>
              <a:off x="4123175" y="18760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42"/>
            <p:cNvSpPr/>
            <p:nvPr/>
          </p:nvSpPr>
          <p:spPr>
            <a:xfrm>
              <a:off x="412317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42"/>
            <p:cNvSpPr/>
            <p:nvPr/>
          </p:nvSpPr>
          <p:spPr>
            <a:xfrm>
              <a:off x="412317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42"/>
            <p:cNvSpPr/>
            <p:nvPr/>
          </p:nvSpPr>
          <p:spPr>
            <a:xfrm>
              <a:off x="412317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6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42"/>
            <p:cNvSpPr/>
            <p:nvPr/>
          </p:nvSpPr>
          <p:spPr>
            <a:xfrm>
              <a:off x="419940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42"/>
            <p:cNvSpPr/>
            <p:nvPr/>
          </p:nvSpPr>
          <p:spPr>
            <a:xfrm>
              <a:off x="419940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42"/>
            <p:cNvSpPr/>
            <p:nvPr/>
          </p:nvSpPr>
          <p:spPr>
            <a:xfrm>
              <a:off x="4199400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42"/>
            <p:cNvSpPr/>
            <p:nvPr/>
          </p:nvSpPr>
          <p:spPr>
            <a:xfrm>
              <a:off x="419940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4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42"/>
            <p:cNvSpPr/>
            <p:nvPr/>
          </p:nvSpPr>
          <p:spPr>
            <a:xfrm>
              <a:off x="419940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42"/>
            <p:cNvSpPr/>
            <p:nvPr/>
          </p:nvSpPr>
          <p:spPr>
            <a:xfrm>
              <a:off x="419940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42"/>
            <p:cNvSpPr/>
            <p:nvPr/>
          </p:nvSpPr>
          <p:spPr>
            <a:xfrm>
              <a:off x="4199400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42"/>
            <p:cNvSpPr/>
            <p:nvPr/>
          </p:nvSpPr>
          <p:spPr>
            <a:xfrm>
              <a:off x="42756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42"/>
            <p:cNvSpPr/>
            <p:nvPr/>
          </p:nvSpPr>
          <p:spPr>
            <a:xfrm>
              <a:off x="42756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42"/>
            <p:cNvSpPr/>
            <p:nvPr/>
          </p:nvSpPr>
          <p:spPr>
            <a:xfrm>
              <a:off x="42756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42"/>
            <p:cNvSpPr/>
            <p:nvPr/>
          </p:nvSpPr>
          <p:spPr>
            <a:xfrm>
              <a:off x="427560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42"/>
            <p:cNvSpPr/>
            <p:nvPr/>
          </p:nvSpPr>
          <p:spPr>
            <a:xfrm>
              <a:off x="42756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42"/>
            <p:cNvSpPr/>
            <p:nvPr/>
          </p:nvSpPr>
          <p:spPr>
            <a:xfrm>
              <a:off x="42756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42"/>
            <p:cNvSpPr/>
            <p:nvPr/>
          </p:nvSpPr>
          <p:spPr>
            <a:xfrm>
              <a:off x="42756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42"/>
            <p:cNvSpPr/>
            <p:nvPr/>
          </p:nvSpPr>
          <p:spPr>
            <a:xfrm>
              <a:off x="42756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42"/>
            <p:cNvSpPr/>
            <p:nvPr/>
          </p:nvSpPr>
          <p:spPr>
            <a:xfrm>
              <a:off x="435160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42"/>
            <p:cNvSpPr/>
            <p:nvPr/>
          </p:nvSpPr>
          <p:spPr>
            <a:xfrm>
              <a:off x="442782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9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42"/>
            <p:cNvSpPr/>
            <p:nvPr/>
          </p:nvSpPr>
          <p:spPr>
            <a:xfrm>
              <a:off x="442782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42"/>
            <p:cNvSpPr/>
            <p:nvPr/>
          </p:nvSpPr>
          <p:spPr>
            <a:xfrm>
              <a:off x="442782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42"/>
            <p:cNvSpPr/>
            <p:nvPr/>
          </p:nvSpPr>
          <p:spPr>
            <a:xfrm>
              <a:off x="442782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42"/>
            <p:cNvSpPr/>
            <p:nvPr/>
          </p:nvSpPr>
          <p:spPr>
            <a:xfrm>
              <a:off x="442782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9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2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42"/>
            <p:cNvSpPr/>
            <p:nvPr/>
          </p:nvSpPr>
          <p:spPr>
            <a:xfrm>
              <a:off x="442782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42"/>
            <p:cNvSpPr/>
            <p:nvPr/>
          </p:nvSpPr>
          <p:spPr>
            <a:xfrm>
              <a:off x="442782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42"/>
            <p:cNvSpPr/>
            <p:nvPr/>
          </p:nvSpPr>
          <p:spPr>
            <a:xfrm>
              <a:off x="442782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42"/>
            <p:cNvSpPr/>
            <p:nvPr/>
          </p:nvSpPr>
          <p:spPr>
            <a:xfrm>
              <a:off x="4427825" y="1571400"/>
              <a:ext cx="62350" cy="53250"/>
            </a:xfrm>
            <a:custGeom>
              <a:avLst/>
              <a:gdLst/>
              <a:ahLst/>
              <a:cxnLst/>
              <a:rect l="l" t="t" r="r" b="b"/>
              <a:pathLst>
                <a:path w="2494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94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42"/>
            <p:cNvSpPr/>
            <p:nvPr/>
          </p:nvSpPr>
          <p:spPr>
            <a:xfrm>
              <a:off x="435160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42"/>
            <p:cNvSpPr/>
            <p:nvPr/>
          </p:nvSpPr>
          <p:spPr>
            <a:xfrm>
              <a:off x="42756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42"/>
            <p:cNvSpPr/>
            <p:nvPr/>
          </p:nvSpPr>
          <p:spPr>
            <a:xfrm>
              <a:off x="42756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42"/>
            <p:cNvSpPr/>
            <p:nvPr/>
          </p:nvSpPr>
          <p:spPr>
            <a:xfrm>
              <a:off x="41994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42"/>
            <p:cNvSpPr/>
            <p:nvPr/>
          </p:nvSpPr>
          <p:spPr>
            <a:xfrm>
              <a:off x="419940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42"/>
            <p:cNvSpPr/>
            <p:nvPr/>
          </p:nvSpPr>
          <p:spPr>
            <a:xfrm>
              <a:off x="419940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42"/>
            <p:cNvSpPr/>
            <p:nvPr/>
          </p:nvSpPr>
          <p:spPr>
            <a:xfrm>
              <a:off x="419940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42"/>
            <p:cNvSpPr/>
            <p:nvPr/>
          </p:nvSpPr>
          <p:spPr>
            <a:xfrm>
              <a:off x="412317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42"/>
            <p:cNvSpPr/>
            <p:nvPr/>
          </p:nvSpPr>
          <p:spPr>
            <a:xfrm>
              <a:off x="412317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42"/>
            <p:cNvSpPr/>
            <p:nvPr/>
          </p:nvSpPr>
          <p:spPr>
            <a:xfrm>
              <a:off x="412317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42"/>
            <p:cNvSpPr/>
            <p:nvPr/>
          </p:nvSpPr>
          <p:spPr>
            <a:xfrm>
              <a:off x="412317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6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42"/>
            <p:cNvSpPr/>
            <p:nvPr/>
          </p:nvSpPr>
          <p:spPr>
            <a:xfrm>
              <a:off x="41231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42"/>
            <p:cNvSpPr/>
            <p:nvPr/>
          </p:nvSpPr>
          <p:spPr>
            <a:xfrm>
              <a:off x="4123175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42"/>
            <p:cNvSpPr/>
            <p:nvPr/>
          </p:nvSpPr>
          <p:spPr>
            <a:xfrm>
              <a:off x="404695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42"/>
            <p:cNvSpPr/>
            <p:nvPr/>
          </p:nvSpPr>
          <p:spPr>
            <a:xfrm>
              <a:off x="404695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42"/>
            <p:cNvSpPr/>
            <p:nvPr/>
          </p:nvSpPr>
          <p:spPr>
            <a:xfrm>
              <a:off x="404695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42"/>
            <p:cNvSpPr/>
            <p:nvPr/>
          </p:nvSpPr>
          <p:spPr>
            <a:xfrm>
              <a:off x="404695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42"/>
            <p:cNvSpPr/>
            <p:nvPr/>
          </p:nvSpPr>
          <p:spPr>
            <a:xfrm>
              <a:off x="404695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42"/>
            <p:cNvSpPr/>
            <p:nvPr/>
          </p:nvSpPr>
          <p:spPr>
            <a:xfrm>
              <a:off x="4046950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42"/>
            <p:cNvSpPr/>
            <p:nvPr/>
          </p:nvSpPr>
          <p:spPr>
            <a:xfrm>
              <a:off x="404695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42"/>
            <p:cNvSpPr/>
            <p:nvPr/>
          </p:nvSpPr>
          <p:spPr>
            <a:xfrm>
              <a:off x="404695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42"/>
            <p:cNvSpPr/>
            <p:nvPr/>
          </p:nvSpPr>
          <p:spPr>
            <a:xfrm>
              <a:off x="39709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42"/>
            <p:cNvSpPr/>
            <p:nvPr/>
          </p:nvSpPr>
          <p:spPr>
            <a:xfrm>
              <a:off x="39709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42"/>
            <p:cNvSpPr/>
            <p:nvPr/>
          </p:nvSpPr>
          <p:spPr>
            <a:xfrm>
              <a:off x="397095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42"/>
            <p:cNvSpPr/>
            <p:nvPr/>
          </p:nvSpPr>
          <p:spPr>
            <a:xfrm>
              <a:off x="39709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42"/>
            <p:cNvSpPr/>
            <p:nvPr/>
          </p:nvSpPr>
          <p:spPr>
            <a:xfrm>
              <a:off x="397095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42"/>
            <p:cNvSpPr/>
            <p:nvPr/>
          </p:nvSpPr>
          <p:spPr>
            <a:xfrm>
              <a:off x="39709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42"/>
            <p:cNvSpPr/>
            <p:nvPr/>
          </p:nvSpPr>
          <p:spPr>
            <a:xfrm>
              <a:off x="39709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42"/>
            <p:cNvSpPr/>
            <p:nvPr/>
          </p:nvSpPr>
          <p:spPr>
            <a:xfrm>
              <a:off x="39709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42"/>
            <p:cNvSpPr/>
            <p:nvPr/>
          </p:nvSpPr>
          <p:spPr>
            <a:xfrm>
              <a:off x="397095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42"/>
            <p:cNvSpPr/>
            <p:nvPr/>
          </p:nvSpPr>
          <p:spPr>
            <a:xfrm>
              <a:off x="389472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42"/>
            <p:cNvSpPr/>
            <p:nvPr/>
          </p:nvSpPr>
          <p:spPr>
            <a:xfrm>
              <a:off x="38947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4" y="2131"/>
                    <a:pt x="1603" y="2033"/>
                    <a:pt x="1822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42"/>
            <p:cNvSpPr/>
            <p:nvPr/>
          </p:nvSpPr>
          <p:spPr>
            <a:xfrm>
              <a:off x="38947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42"/>
            <p:cNvSpPr/>
            <p:nvPr/>
          </p:nvSpPr>
          <p:spPr>
            <a:xfrm>
              <a:off x="38947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42"/>
            <p:cNvSpPr/>
            <p:nvPr/>
          </p:nvSpPr>
          <p:spPr>
            <a:xfrm>
              <a:off x="38947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42"/>
            <p:cNvSpPr/>
            <p:nvPr/>
          </p:nvSpPr>
          <p:spPr>
            <a:xfrm>
              <a:off x="3894725" y="1571400"/>
              <a:ext cx="62175" cy="53250"/>
            </a:xfrm>
            <a:custGeom>
              <a:avLst/>
              <a:gdLst/>
              <a:ahLst/>
              <a:cxnLst/>
              <a:rect l="l" t="t" r="r" b="b"/>
              <a:pathLst>
                <a:path w="2487" h="2130" extrusionOk="0">
                  <a:moveTo>
                    <a:pt x="1076" y="1"/>
                  </a:moveTo>
                  <a:cubicBezTo>
                    <a:pt x="1073" y="1"/>
                    <a:pt x="1069" y="1"/>
                    <a:pt x="1066" y="1"/>
                  </a:cubicBezTo>
                  <a:cubicBezTo>
                    <a:pt x="481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86" y="1149"/>
                    <a:pt x="2020" y="1"/>
                    <a:pt x="107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42"/>
            <p:cNvSpPr/>
            <p:nvPr/>
          </p:nvSpPr>
          <p:spPr>
            <a:xfrm>
              <a:off x="38947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42"/>
            <p:cNvSpPr/>
            <p:nvPr/>
          </p:nvSpPr>
          <p:spPr>
            <a:xfrm>
              <a:off x="38947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42"/>
            <p:cNvSpPr/>
            <p:nvPr/>
          </p:nvSpPr>
          <p:spPr>
            <a:xfrm>
              <a:off x="389472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42"/>
            <p:cNvSpPr/>
            <p:nvPr/>
          </p:nvSpPr>
          <p:spPr>
            <a:xfrm>
              <a:off x="389472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42"/>
            <p:cNvSpPr/>
            <p:nvPr/>
          </p:nvSpPr>
          <p:spPr>
            <a:xfrm>
              <a:off x="381852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2" y="2039"/>
                    <a:pt x="1830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42"/>
            <p:cNvSpPr/>
            <p:nvPr/>
          </p:nvSpPr>
          <p:spPr>
            <a:xfrm>
              <a:off x="381852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42"/>
            <p:cNvSpPr/>
            <p:nvPr/>
          </p:nvSpPr>
          <p:spPr>
            <a:xfrm>
              <a:off x="38185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42"/>
            <p:cNvSpPr/>
            <p:nvPr/>
          </p:nvSpPr>
          <p:spPr>
            <a:xfrm>
              <a:off x="38185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42"/>
            <p:cNvSpPr/>
            <p:nvPr/>
          </p:nvSpPr>
          <p:spPr>
            <a:xfrm>
              <a:off x="38185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42"/>
            <p:cNvSpPr/>
            <p:nvPr/>
          </p:nvSpPr>
          <p:spPr>
            <a:xfrm>
              <a:off x="38185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42"/>
            <p:cNvSpPr/>
            <p:nvPr/>
          </p:nvSpPr>
          <p:spPr>
            <a:xfrm>
              <a:off x="38185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42"/>
            <p:cNvSpPr/>
            <p:nvPr/>
          </p:nvSpPr>
          <p:spPr>
            <a:xfrm>
              <a:off x="38185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42"/>
            <p:cNvSpPr/>
            <p:nvPr/>
          </p:nvSpPr>
          <p:spPr>
            <a:xfrm>
              <a:off x="38185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42"/>
            <p:cNvSpPr/>
            <p:nvPr/>
          </p:nvSpPr>
          <p:spPr>
            <a:xfrm>
              <a:off x="3818525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42"/>
            <p:cNvSpPr/>
            <p:nvPr/>
          </p:nvSpPr>
          <p:spPr>
            <a:xfrm>
              <a:off x="381852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42"/>
            <p:cNvSpPr/>
            <p:nvPr/>
          </p:nvSpPr>
          <p:spPr>
            <a:xfrm>
              <a:off x="37423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42"/>
            <p:cNvSpPr/>
            <p:nvPr/>
          </p:nvSpPr>
          <p:spPr>
            <a:xfrm>
              <a:off x="37423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42"/>
            <p:cNvSpPr/>
            <p:nvPr/>
          </p:nvSpPr>
          <p:spPr>
            <a:xfrm>
              <a:off x="3742300" y="18760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5"/>
                    <a:pt x="528" y="2132"/>
                    <a:pt x="1076" y="2132"/>
                  </a:cubicBezTo>
                  <a:cubicBezTo>
                    <a:pt x="1335" y="2132"/>
                    <a:pt x="1599" y="2036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42"/>
            <p:cNvSpPr/>
            <p:nvPr/>
          </p:nvSpPr>
          <p:spPr>
            <a:xfrm>
              <a:off x="37423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42"/>
            <p:cNvSpPr/>
            <p:nvPr/>
          </p:nvSpPr>
          <p:spPr>
            <a:xfrm>
              <a:off x="37423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42"/>
            <p:cNvSpPr/>
            <p:nvPr/>
          </p:nvSpPr>
          <p:spPr>
            <a:xfrm>
              <a:off x="37423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42"/>
            <p:cNvSpPr/>
            <p:nvPr/>
          </p:nvSpPr>
          <p:spPr>
            <a:xfrm>
              <a:off x="37423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42"/>
            <p:cNvSpPr/>
            <p:nvPr/>
          </p:nvSpPr>
          <p:spPr>
            <a:xfrm>
              <a:off x="37423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42"/>
            <p:cNvSpPr/>
            <p:nvPr/>
          </p:nvSpPr>
          <p:spPr>
            <a:xfrm>
              <a:off x="374230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42"/>
            <p:cNvSpPr/>
            <p:nvPr/>
          </p:nvSpPr>
          <p:spPr>
            <a:xfrm>
              <a:off x="366610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42"/>
            <p:cNvSpPr/>
            <p:nvPr/>
          </p:nvSpPr>
          <p:spPr>
            <a:xfrm>
              <a:off x="366610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42"/>
            <p:cNvSpPr/>
            <p:nvPr/>
          </p:nvSpPr>
          <p:spPr>
            <a:xfrm>
              <a:off x="3666100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42"/>
            <p:cNvSpPr/>
            <p:nvPr/>
          </p:nvSpPr>
          <p:spPr>
            <a:xfrm>
              <a:off x="36661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42"/>
            <p:cNvSpPr/>
            <p:nvPr/>
          </p:nvSpPr>
          <p:spPr>
            <a:xfrm>
              <a:off x="3666100" y="1571400"/>
              <a:ext cx="62150" cy="53250"/>
            </a:xfrm>
            <a:custGeom>
              <a:avLst/>
              <a:gdLst/>
              <a:ahLst/>
              <a:cxnLst/>
              <a:rect l="l" t="t" r="r" b="b"/>
              <a:pathLst>
                <a:path w="2486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6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42"/>
            <p:cNvSpPr/>
            <p:nvPr/>
          </p:nvSpPr>
          <p:spPr>
            <a:xfrm>
              <a:off x="358987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42"/>
            <p:cNvSpPr/>
            <p:nvPr/>
          </p:nvSpPr>
          <p:spPr>
            <a:xfrm>
              <a:off x="358987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42"/>
            <p:cNvSpPr/>
            <p:nvPr/>
          </p:nvSpPr>
          <p:spPr>
            <a:xfrm>
              <a:off x="358987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42"/>
            <p:cNvSpPr/>
            <p:nvPr/>
          </p:nvSpPr>
          <p:spPr>
            <a:xfrm>
              <a:off x="358987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42"/>
            <p:cNvSpPr/>
            <p:nvPr/>
          </p:nvSpPr>
          <p:spPr>
            <a:xfrm>
              <a:off x="35898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42"/>
            <p:cNvSpPr/>
            <p:nvPr/>
          </p:nvSpPr>
          <p:spPr>
            <a:xfrm>
              <a:off x="3513675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42"/>
            <p:cNvSpPr/>
            <p:nvPr/>
          </p:nvSpPr>
          <p:spPr>
            <a:xfrm>
              <a:off x="351367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42"/>
            <p:cNvSpPr/>
            <p:nvPr/>
          </p:nvSpPr>
          <p:spPr>
            <a:xfrm>
              <a:off x="351367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42"/>
            <p:cNvSpPr/>
            <p:nvPr/>
          </p:nvSpPr>
          <p:spPr>
            <a:xfrm>
              <a:off x="351367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42"/>
            <p:cNvSpPr/>
            <p:nvPr/>
          </p:nvSpPr>
          <p:spPr>
            <a:xfrm>
              <a:off x="351367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42"/>
            <p:cNvSpPr/>
            <p:nvPr/>
          </p:nvSpPr>
          <p:spPr>
            <a:xfrm>
              <a:off x="351367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42"/>
            <p:cNvSpPr/>
            <p:nvPr/>
          </p:nvSpPr>
          <p:spPr>
            <a:xfrm>
              <a:off x="351367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42"/>
            <p:cNvSpPr/>
            <p:nvPr/>
          </p:nvSpPr>
          <p:spPr>
            <a:xfrm>
              <a:off x="343745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42"/>
            <p:cNvSpPr/>
            <p:nvPr/>
          </p:nvSpPr>
          <p:spPr>
            <a:xfrm>
              <a:off x="3437450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0" y="0"/>
                    <a:pt x="1077" y="0"/>
                    <a:pt x="1074" y="0"/>
                  </a:cubicBez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8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42"/>
            <p:cNvSpPr/>
            <p:nvPr/>
          </p:nvSpPr>
          <p:spPr>
            <a:xfrm>
              <a:off x="343745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42"/>
            <p:cNvSpPr/>
            <p:nvPr/>
          </p:nvSpPr>
          <p:spPr>
            <a:xfrm>
              <a:off x="343745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1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42"/>
            <p:cNvSpPr/>
            <p:nvPr/>
          </p:nvSpPr>
          <p:spPr>
            <a:xfrm>
              <a:off x="3437450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42"/>
            <p:cNvSpPr/>
            <p:nvPr/>
          </p:nvSpPr>
          <p:spPr>
            <a:xfrm>
              <a:off x="343745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42"/>
            <p:cNvSpPr/>
            <p:nvPr/>
          </p:nvSpPr>
          <p:spPr>
            <a:xfrm>
              <a:off x="343745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42"/>
            <p:cNvSpPr/>
            <p:nvPr/>
          </p:nvSpPr>
          <p:spPr>
            <a:xfrm>
              <a:off x="3361450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42"/>
            <p:cNvSpPr/>
            <p:nvPr/>
          </p:nvSpPr>
          <p:spPr>
            <a:xfrm>
              <a:off x="33614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42"/>
            <p:cNvSpPr/>
            <p:nvPr/>
          </p:nvSpPr>
          <p:spPr>
            <a:xfrm>
              <a:off x="3361450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42"/>
            <p:cNvSpPr/>
            <p:nvPr/>
          </p:nvSpPr>
          <p:spPr>
            <a:xfrm>
              <a:off x="336145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42"/>
            <p:cNvSpPr/>
            <p:nvPr/>
          </p:nvSpPr>
          <p:spPr>
            <a:xfrm>
              <a:off x="32852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42"/>
            <p:cNvSpPr/>
            <p:nvPr/>
          </p:nvSpPr>
          <p:spPr>
            <a:xfrm>
              <a:off x="31328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42"/>
            <p:cNvSpPr/>
            <p:nvPr/>
          </p:nvSpPr>
          <p:spPr>
            <a:xfrm>
              <a:off x="305680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42"/>
            <p:cNvSpPr/>
            <p:nvPr/>
          </p:nvSpPr>
          <p:spPr>
            <a:xfrm>
              <a:off x="30568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42"/>
            <p:cNvSpPr/>
            <p:nvPr/>
          </p:nvSpPr>
          <p:spPr>
            <a:xfrm>
              <a:off x="298057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42"/>
            <p:cNvSpPr/>
            <p:nvPr/>
          </p:nvSpPr>
          <p:spPr>
            <a:xfrm>
              <a:off x="29805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42"/>
            <p:cNvSpPr/>
            <p:nvPr/>
          </p:nvSpPr>
          <p:spPr>
            <a:xfrm>
              <a:off x="298057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42"/>
            <p:cNvSpPr/>
            <p:nvPr/>
          </p:nvSpPr>
          <p:spPr>
            <a:xfrm>
              <a:off x="2980575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42"/>
            <p:cNvSpPr/>
            <p:nvPr/>
          </p:nvSpPr>
          <p:spPr>
            <a:xfrm>
              <a:off x="2980575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42"/>
            <p:cNvSpPr/>
            <p:nvPr/>
          </p:nvSpPr>
          <p:spPr>
            <a:xfrm>
              <a:off x="298057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42"/>
            <p:cNvSpPr/>
            <p:nvPr/>
          </p:nvSpPr>
          <p:spPr>
            <a:xfrm>
              <a:off x="290437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42"/>
            <p:cNvSpPr/>
            <p:nvPr/>
          </p:nvSpPr>
          <p:spPr>
            <a:xfrm>
              <a:off x="290437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42"/>
            <p:cNvSpPr/>
            <p:nvPr/>
          </p:nvSpPr>
          <p:spPr>
            <a:xfrm>
              <a:off x="290437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42"/>
            <p:cNvSpPr/>
            <p:nvPr/>
          </p:nvSpPr>
          <p:spPr>
            <a:xfrm>
              <a:off x="290437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42"/>
            <p:cNvSpPr/>
            <p:nvPr/>
          </p:nvSpPr>
          <p:spPr>
            <a:xfrm>
              <a:off x="2904375" y="11905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42"/>
            <p:cNvSpPr/>
            <p:nvPr/>
          </p:nvSpPr>
          <p:spPr>
            <a:xfrm>
              <a:off x="2904375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42"/>
            <p:cNvSpPr/>
            <p:nvPr/>
          </p:nvSpPr>
          <p:spPr>
            <a:xfrm>
              <a:off x="2904375" y="1038125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42"/>
            <p:cNvSpPr/>
            <p:nvPr/>
          </p:nvSpPr>
          <p:spPr>
            <a:xfrm>
              <a:off x="2828150" y="1571400"/>
              <a:ext cx="62150" cy="53250"/>
            </a:xfrm>
            <a:custGeom>
              <a:avLst/>
              <a:gdLst/>
              <a:ahLst/>
              <a:cxnLst/>
              <a:rect l="l" t="t" r="r" b="b"/>
              <a:pathLst>
                <a:path w="2486" h="2130" extrusionOk="0">
                  <a:moveTo>
                    <a:pt x="1076" y="1"/>
                  </a:moveTo>
                  <a:cubicBezTo>
                    <a:pt x="1072" y="1"/>
                    <a:pt x="1069" y="1"/>
                    <a:pt x="1066" y="1"/>
                  </a:cubicBez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6" y="1149"/>
                    <a:pt x="2020" y="1"/>
                    <a:pt x="107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42"/>
            <p:cNvSpPr/>
            <p:nvPr/>
          </p:nvSpPr>
          <p:spPr>
            <a:xfrm>
              <a:off x="28281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42"/>
            <p:cNvSpPr/>
            <p:nvPr/>
          </p:nvSpPr>
          <p:spPr>
            <a:xfrm>
              <a:off x="28281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42"/>
            <p:cNvSpPr/>
            <p:nvPr/>
          </p:nvSpPr>
          <p:spPr>
            <a:xfrm>
              <a:off x="28281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42"/>
            <p:cNvSpPr/>
            <p:nvPr/>
          </p:nvSpPr>
          <p:spPr>
            <a:xfrm>
              <a:off x="2828150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42"/>
            <p:cNvSpPr/>
            <p:nvPr/>
          </p:nvSpPr>
          <p:spPr>
            <a:xfrm>
              <a:off x="2828150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42"/>
            <p:cNvSpPr/>
            <p:nvPr/>
          </p:nvSpPr>
          <p:spPr>
            <a:xfrm>
              <a:off x="282815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42"/>
            <p:cNvSpPr/>
            <p:nvPr/>
          </p:nvSpPr>
          <p:spPr>
            <a:xfrm>
              <a:off x="2828150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42"/>
            <p:cNvSpPr/>
            <p:nvPr/>
          </p:nvSpPr>
          <p:spPr>
            <a:xfrm>
              <a:off x="27519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42"/>
            <p:cNvSpPr/>
            <p:nvPr/>
          </p:nvSpPr>
          <p:spPr>
            <a:xfrm>
              <a:off x="275195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42"/>
            <p:cNvSpPr/>
            <p:nvPr/>
          </p:nvSpPr>
          <p:spPr>
            <a:xfrm>
              <a:off x="275195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42"/>
            <p:cNvSpPr/>
            <p:nvPr/>
          </p:nvSpPr>
          <p:spPr>
            <a:xfrm>
              <a:off x="2751950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42"/>
            <p:cNvSpPr/>
            <p:nvPr/>
          </p:nvSpPr>
          <p:spPr>
            <a:xfrm>
              <a:off x="2751950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42"/>
            <p:cNvSpPr/>
            <p:nvPr/>
          </p:nvSpPr>
          <p:spPr>
            <a:xfrm>
              <a:off x="2751950" y="11905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42"/>
            <p:cNvSpPr/>
            <p:nvPr/>
          </p:nvSpPr>
          <p:spPr>
            <a:xfrm>
              <a:off x="2751950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42"/>
            <p:cNvSpPr/>
            <p:nvPr/>
          </p:nvSpPr>
          <p:spPr>
            <a:xfrm>
              <a:off x="2751950" y="1038125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42"/>
            <p:cNvSpPr/>
            <p:nvPr/>
          </p:nvSpPr>
          <p:spPr>
            <a:xfrm>
              <a:off x="26759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42"/>
            <p:cNvSpPr/>
            <p:nvPr/>
          </p:nvSpPr>
          <p:spPr>
            <a:xfrm>
              <a:off x="26759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42"/>
            <p:cNvSpPr/>
            <p:nvPr/>
          </p:nvSpPr>
          <p:spPr>
            <a:xfrm>
              <a:off x="26759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42"/>
            <p:cNvSpPr/>
            <p:nvPr/>
          </p:nvSpPr>
          <p:spPr>
            <a:xfrm>
              <a:off x="267592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42"/>
            <p:cNvSpPr/>
            <p:nvPr/>
          </p:nvSpPr>
          <p:spPr>
            <a:xfrm>
              <a:off x="2675925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42"/>
            <p:cNvSpPr/>
            <p:nvPr/>
          </p:nvSpPr>
          <p:spPr>
            <a:xfrm>
              <a:off x="2675925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42"/>
            <p:cNvSpPr/>
            <p:nvPr/>
          </p:nvSpPr>
          <p:spPr>
            <a:xfrm>
              <a:off x="267592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42"/>
            <p:cNvSpPr/>
            <p:nvPr/>
          </p:nvSpPr>
          <p:spPr>
            <a:xfrm>
              <a:off x="2675925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42"/>
            <p:cNvSpPr/>
            <p:nvPr/>
          </p:nvSpPr>
          <p:spPr>
            <a:xfrm>
              <a:off x="25997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42"/>
            <p:cNvSpPr/>
            <p:nvPr/>
          </p:nvSpPr>
          <p:spPr>
            <a:xfrm>
              <a:off x="259972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42"/>
            <p:cNvSpPr/>
            <p:nvPr/>
          </p:nvSpPr>
          <p:spPr>
            <a:xfrm>
              <a:off x="259972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42"/>
            <p:cNvSpPr/>
            <p:nvPr/>
          </p:nvSpPr>
          <p:spPr>
            <a:xfrm>
              <a:off x="259972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42"/>
            <p:cNvSpPr/>
            <p:nvPr/>
          </p:nvSpPr>
          <p:spPr>
            <a:xfrm>
              <a:off x="259972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42"/>
            <p:cNvSpPr/>
            <p:nvPr/>
          </p:nvSpPr>
          <p:spPr>
            <a:xfrm>
              <a:off x="259972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42"/>
            <p:cNvSpPr/>
            <p:nvPr/>
          </p:nvSpPr>
          <p:spPr>
            <a:xfrm>
              <a:off x="2599725" y="11905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42"/>
            <p:cNvSpPr/>
            <p:nvPr/>
          </p:nvSpPr>
          <p:spPr>
            <a:xfrm>
              <a:off x="2599725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42"/>
            <p:cNvSpPr/>
            <p:nvPr/>
          </p:nvSpPr>
          <p:spPr>
            <a:xfrm>
              <a:off x="2599725" y="1038125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42"/>
            <p:cNvSpPr/>
            <p:nvPr/>
          </p:nvSpPr>
          <p:spPr>
            <a:xfrm>
              <a:off x="25235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42"/>
            <p:cNvSpPr/>
            <p:nvPr/>
          </p:nvSpPr>
          <p:spPr>
            <a:xfrm>
              <a:off x="25235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42"/>
            <p:cNvSpPr/>
            <p:nvPr/>
          </p:nvSpPr>
          <p:spPr>
            <a:xfrm>
              <a:off x="25235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42"/>
            <p:cNvSpPr/>
            <p:nvPr/>
          </p:nvSpPr>
          <p:spPr>
            <a:xfrm>
              <a:off x="25235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42"/>
            <p:cNvSpPr/>
            <p:nvPr/>
          </p:nvSpPr>
          <p:spPr>
            <a:xfrm>
              <a:off x="25235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42"/>
            <p:cNvSpPr/>
            <p:nvPr/>
          </p:nvSpPr>
          <p:spPr>
            <a:xfrm>
              <a:off x="252350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42"/>
            <p:cNvSpPr/>
            <p:nvPr/>
          </p:nvSpPr>
          <p:spPr>
            <a:xfrm>
              <a:off x="2523500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42"/>
            <p:cNvSpPr/>
            <p:nvPr/>
          </p:nvSpPr>
          <p:spPr>
            <a:xfrm>
              <a:off x="2523500" y="11905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42"/>
            <p:cNvSpPr/>
            <p:nvPr/>
          </p:nvSpPr>
          <p:spPr>
            <a:xfrm>
              <a:off x="252350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42"/>
            <p:cNvSpPr/>
            <p:nvPr/>
          </p:nvSpPr>
          <p:spPr>
            <a:xfrm>
              <a:off x="2523500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42"/>
            <p:cNvSpPr/>
            <p:nvPr/>
          </p:nvSpPr>
          <p:spPr>
            <a:xfrm>
              <a:off x="2447300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42"/>
            <p:cNvSpPr/>
            <p:nvPr/>
          </p:nvSpPr>
          <p:spPr>
            <a:xfrm>
              <a:off x="2447300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8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42"/>
            <p:cNvSpPr/>
            <p:nvPr/>
          </p:nvSpPr>
          <p:spPr>
            <a:xfrm>
              <a:off x="2447300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65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42"/>
            <p:cNvSpPr/>
            <p:nvPr/>
          </p:nvSpPr>
          <p:spPr>
            <a:xfrm>
              <a:off x="2447300" y="14952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42"/>
            <p:cNvSpPr/>
            <p:nvPr/>
          </p:nvSpPr>
          <p:spPr>
            <a:xfrm>
              <a:off x="2447300" y="141897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42"/>
            <p:cNvSpPr/>
            <p:nvPr/>
          </p:nvSpPr>
          <p:spPr>
            <a:xfrm>
              <a:off x="2447300" y="13427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42"/>
            <p:cNvSpPr/>
            <p:nvPr/>
          </p:nvSpPr>
          <p:spPr>
            <a:xfrm>
              <a:off x="2447300" y="12665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0"/>
                  </a:moveTo>
                  <a:cubicBezTo>
                    <a:pt x="480" y="9"/>
                    <a:pt x="8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96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42"/>
            <p:cNvSpPr/>
            <p:nvPr/>
          </p:nvSpPr>
          <p:spPr>
            <a:xfrm>
              <a:off x="2447300" y="11905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42"/>
            <p:cNvSpPr/>
            <p:nvPr/>
          </p:nvSpPr>
          <p:spPr>
            <a:xfrm>
              <a:off x="2447300" y="11143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42"/>
            <p:cNvSpPr/>
            <p:nvPr/>
          </p:nvSpPr>
          <p:spPr>
            <a:xfrm>
              <a:off x="2447300" y="1038125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42"/>
            <p:cNvSpPr/>
            <p:nvPr/>
          </p:nvSpPr>
          <p:spPr>
            <a:xfrm>
              <a:off x="23712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42"/>
            <p:cNvSpPr/>
            <p:nvPr/>
          </p:nvSpPr>
          <p:spPr>
            <a:xfrm>
              <a:off x="237127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42"/>
            <p:cNvSpPr/>
            <p:nvPr/>
          </p:nvSpPr>
          <p:spPr>
            <a:xfrm>
              <a:off x="237127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42"/>
            <p:cNvSpPr/>
            <p:nvPr/>
          </p:nvSpPr>
          <p:spPr>
            <a:xfrm>
              <a:off x="237127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42"/>
            <p:cNvSpPr/>
            <p:nvPr/>
          </p:nvSpPr>
          <p:spPr>
            <a:xfrm>
              <a:off x="237127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42"/>
            <p:cNvSpPr/>
            <p:nvPr/>
          </p:nvSpPr>
          <p:spPr>
            <a:xfrm>
              <a:off x="2371275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1"/>
                  </a:cubicBezTo>
                  <a:cubicBezTo>
                    <a:pt x="2488" y="1155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42"/>
            <p:cNvSpPr/>
            <p:nvPr/>
          </p:nvSpPr>
          <p:spPr>
            <a:xfrm>
              <a:off x="2371275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42"/>
            <p:cNvSpPr/>
            <p:nvPr/>
          </p:nvSpPr>
          <p:spPr>
            <a:xfrm>
              <a:off x="237127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42"/>
            <p:cNvSpPr/>
            <p:nvPr/>
          </p:nvSpPr>
          <p:spPr>
            <a:xfrm>
              <a:off x="2371275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42"/>
            <p:cNvSpPr/>
            <p:nvPr/>
          </p:nvSpPr>
          <p:spPr>
            <a:xfrm>
              <a:off x="229507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42"/>
            <p:cNvSpPr/>
            <p:nvPr/>
          </p:nvSpPr>
          <p:spPr>
            <a:xfrm>
              <a:off x="229507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0" y="2137"/>
                  </a:cubicBezTo>
                  <a:cubicBezTo>
                    <a:pt x="1331" y="2137"/>
                    <a:pt x="1597" y="2040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42"/>
            <p:cNvSpPr/>
            <p:nvPr/>
          </p:nvSpPr>
          <p:spPr>
            <a:xfrm>
              <a:off x="2295075" y="11905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42"/>
            <p:cNvSpPr/>
            <p:nvPr/>
          </p:nvSpPr>
          <p:spPr>
            <a:xfrm>
              <a:off x="2295075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42"/>
            <p:cNvSpPr/>
            <p:nvPr/>
          </p:nvSpPr>
          <p:spPr>
            <a:xfrm>
              <a:off x="2218650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7" y="9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42"/>
            <p:cNvSpPr/>
            <p:nvPr/>
          </p:nvSpPr>
          <p:spPr>
            <a:xfrm>
              <a:off x="2218650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74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42"/>
            <p:cNvSpPr/>
            <p:nvPr/>
          </p:nvSpPr>
          <p:spPr>
            <a:xfrm>
              <a:off x="221865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42"/>
            <p:cNvSpPr/>
            <p:nvPr/>
          </p:nvSpPr>
          <p:spPr>
            <a:xfrm>
              <a:off x="2142425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0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42"/>
            <p:cNvSpPr/>
            <p:nvPr/>
          </p:nvSpPr>
          <p:spPr>
            <a:xfrm>
              <a:off x="2142425" y="11905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42"/>
            <p:cNvSpPr/>
            <p:nvPr/>
          </p:nvSpPr>
          <p:spPr>
            <a:xfrm>
              <a:off x="2751950" y="36279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42"/>
            <p:cNvSpPr/>
            <p:nvPr/>
          </p:nvSpPr>
          <p:spPr>
            <a:xfrm>
              <a:off x="2751950" y="3551925"/>
              <a:ext cx="62350" cy="53300"/>
            </a:xfrm>
            <a:custGeom>
              <a:avLst/>
              <a:gdLst/>
              <a:ahLst/>
              <a:cxnLst/>
              <a:rect l="l" t="t" r="r" b="b"/>
              <a:pathLst>
                <a:path w="2494" h="2132" extrusionOk="0">
                  <a:moveTo>
                    <a:pt x="1075" y="1"/>
                  </a:moveTo>
                  <a:cubicBezTo>
                    <a:pt x="1072" y="1"/>
                    <a:pt x="1068" y="1"/>
                    <a:pt x="1065" y="1"/>
                  </a:cubicBezTo>
                  <a:cubicBezTo>
                    <a:pt x="480" y="1"/>
                    <a:pt x="0" y="480"/>
                    <a:pt x="0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7" y="2131"/>
                    <a:pt x="1604" y="2033"/>
                    <a:pt x="1821" y="1814"/>
                  </a:cubicBezTo>
                  <a:cubicBezTo>
                    <a:pt x="2493" y="1141"/>
                    <a:pt x="2020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42"/>
            <p:cNvSpPr/>
            <p:nvPr/>
          </p:nvSpPr>
          <p:spPr>
            <a:xfrm>
              <a:off x="2751950" y="3475725"/>
              <a:ext cx="62350" cy="53275"/>
            </a:xfrm>
            <a:custGeom>
              <a:avLst/>
              <a:gdLst/>
              <a:ahLst/>
              <a:cxnLst/>
              <a:rect l="l" t="t" r="r" b="b"/>
              <a:pathLst>
                <a:path w="2494" h="2131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7"/>
                    <a:pt x="526" y="2131"/>
                    <a:pt x="1073" y="2131"/>
                  </a:cubicBezTo>
                  <a:cubicBezTo>
                    <a:pt x="1336" y="2131"/>
                    <a:pt x="1604" y="2032"/>
                    <a:pt x="1821" y="1813"/>
                  </a:cubicBezTo>
                  <a:cubicBezTo>
                    <a:pt x="2493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42"/>
            <p:cNvSpPr/>
            <p:nvPr/>
          </p:nvSpPr>
          <p:spPr>
            <a:xfrm>
              <a:off x="2675925" y="38567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42"/>
            <p:cNvSpPr/>
            <p:nvPr/>
          </p:nvSpPr>
          <p:spPr>
            <a:xfrm>
              <a:off x="2675725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0" y="0"/>
                    <a:pt x="1" y="480"/>
                    <a:pt x="9" y="1073"/>
                  </a:cubicBezTo>
                  <a:cubicBezTo>
                    <a:pt x="9" y="1715"/>
                    <a:pt x="535" y="2139"/>
                    <a:pt x="1081" y="2139"/>
                  </a:cubicBezTo>
                  <a:cubicBezTo>
                    <a:pt x="1345" y="2139"/>
                    <a:pt x="1613" y="2040"/>
                    <a:pt x="1830" y="1821"/>
                  </a:cubicBezTo>
                  <a:cubicBezTo>
                    <a:pt x="2496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42"/>
            <p:cNvSpPr/>
            <p:nvPr/>
          </p:nvSpPr>
          <p:spPr>
            <a:xfrm>
              <a:off x="267592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42"/>
            <p:cNvSpPr/>
            <p:nvPr/>
          </p:nvSpPr>
          <p:spPr>
            <a:xfrm>
              <a:off x="267592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42"/>
            <p:cNvSpPr/>
            <p:nvPr/>
          </p:nvSpPr>
          <p:spPr>
            <a:xfrm>
              <a:off x="2675925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42"/>
            <p:cNvSpPr/>
            <p:nvPr/>
          </p:nvSpPr>
          <p:spPr>
            <a:xfrm>
              <a:off x="2675925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42"/>
            <p:cNvSpPr/>
            <p:nvPr/>
          </p:nvSpPr>
          <p:spPr>
            <a:xfrm>
              <a:off x="2599725" y="385677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42"/>
            <p:cNvSpPr/>
            <p:nvPr/>
          </p:nvSpPr>
          <p:spPr>
            <a:xfrm>
              <a:off x="2599725" y="3780375"/>
              <a:ext cx="62400" cy="53475"/>
            </a:xfrm>
            <a:custGeom>
              <a:avLst/>
              <a:gdLst/>
              <a:ahLst/>
              <a:cxnLst/>
              <a:rect l="l" t="t" r="r" b="b"/>
              <a:pathLst>
                <a:path w="2496" h="2139" extrusionOk="0">
                  <a:moveTo>
                    <a:pt x="1065" y="0"/>
                  </a:moveTo>
                  <a:cubicBezTo>
                    <a:pt x="472" y="0"/>
                    <a:pt x="0" y="480"/>
                    <a:pt x="0" y="1073"/>
                  </a:cubicBezTo>
                  <a:cubicBezTo>
                    <a:pt x="0" y="1715"/>
                    <a:pt x="526" y="2139"/>
                    <a:pt x="1073" y="2139"/>
                  </a:cubicBezTo>
                  <a:cubicBezTo>
                    <a:pt x="1336" y="2139"/>
                    <a:pt x="1604" y="2040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42"/>
            <p:cNvSpPr/>
            <p:nvPr/>
          </p:nvSpPr>
          <p:spPr>
            <a:xfrm>
              <a:off x="2599725" y="37041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42"/>
            <p:cNvSpPr/>
            <p:nvPr/>
          </p:nvSpPr>
          <p:spPr>
            <a:xfrm>
              <a:off x="2599725" y="36279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42"/>
            <p:cNvSpPr/>
            <p:nvPr/>
          </p:nvSpPr>
          <p:spPr>
            <a:xfrm>
              <a:off x="2599725" y="355192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42"/>
            <p:cNvSpPr/>
            <p:nvPr/>
          </p:nvSpPr>
          <p:spPr>
            <a:xfrm>
              <a:off x="2599725" y="34757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42"/>
            <p:cNvSpPr/>
            <p:nvPr/>
          </p:nvSpPr>
          <p:spPr>
            <a:xfrm>
              <a:off x="2523500" y="3932800"/>
              <a:ext cx="62225" cy="53475"/>
            </a:xfrm>
            <a:custGeom>
              <a:avLst/>
              <a:gdLst/>
              <a:ahLst/>
              <a:cxnLst/>
              <a:rect l="l" t="t" r="r" b="b"/>
              <a:pathLst>
                <a:path w="2489" h="2139" extrusionOk="0">
                  <a:moveTo>
                    <a:pt x="1066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8" y="2139"/>
                    <a:pt x="1605" y="2041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42"/>
            <p:cNvSpPr/>
            <p:nvPr/>
          </p:nvSpPr>
          <p:spPr>
            <a:xfrm>
              <a:off x="2523500" y="38567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42"/>
            <p:cNvSpPr/>
            <p:nvPr/>
          </p:nvSpPr>
          <p:spPr>
            <a:xfrm>
              <a:off x="2523500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66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8" y="2139"/>
                  </a:cubicBezTo>
                  <a:cubicBezTo>
                    <a:pt x="1341" y="2139"/>
                    <a:pt x="1610" y="2040"/>
                    <a:pt x="1830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42"/>
            <p:cNvSpPr/>
            <p:nvPr/>
          </p:nvSpPr>
          <p:spPr>
            <a:xfrm>
              <a:off x="252350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42"/>
            <p:cNvSpPr/>
            <p:nvPr/>
          </p:nvSpPr>
          <p:spPr>
            <a:xfrm>
              <a:off x="2523500" y="3627950"/>
              <a:ext cx="62225" cy="53475"/>
            </a:xfrm>
            <a:custGeom>
              <a:avLst/>
              <a:gdLst/>
              <a:ahLst/>
              <a:cxnLst/>
              <a:rect l="l" t="t" r="r" b="b"/>
              <a:pathLst>
                <a:path w="2489" h="2139" extrusionOk="0">
                  <a:moveTo>
                    <a:pt x="1066" y="0"/>
                  </a:moveTo>
                  <a:cubicBezTo>
                    <a:pt x="480" y="8"/>
                    <a:pt x="1" y="488"/>
                    <a:pt x="1" y="1073"/>
                  </a:cubicBezTo>
                  <a:cubicBezTo>
                    <a:pt x="1" y="1715"/>
                    <a:pt x="527" y="2139"/>
                    <a:pt x="1073" y="2139"/>
                  </a:cubicBezTo>
                  <a:cubicBezTo>
                    <a:pt x="1337" y="2139"/>
                    <a:pt x="1605" y="2040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42"/>
            <p:cNvSpPr/>
            <p:nvPr/>
          </p:nvSpPr>
          <p:spPr>
            <a:xfrm>
              <a:off x="2523500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42"/>
            <p:cNvSpPr/>
            <p:nvPr/>
          </p:nvSpPr>
          <p:spPr>
            <a:xfrm>
              <a:off x="25235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42"/>
            <p:cNvSpPr/>
            <p:nvPr/>
          </p:nvSpPr>
          <p:spPr>
            <a:xfrm>
              <a:off x="252350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42"/>
            <p:cNvSpPr/>
            <p:nvPr/>
          </p:nvSpPr>
          <p:spPr>
            <a:xfrm>
              <a:off x="2447300" y="40852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96" y="1147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42"/>
            <p:cNvSpPr/>
            <p:nvPr/>
          </p:nvSpPr>
          <p:spPr>
            <a:xfrm>
              <a:off x="2447300" y="40090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9" y="2134"/>
                    <a:pt x="1078" y="2134"/>
                  </a:cubicBezTo>
                  <a:cubicBezTo>
                    <a:pt x="1339" y="2134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42"/>
            <p:cNvSpPr/>
            <p:nvPr/>
          </p:nvSpPr>
          <p:spPr>
            <a:xfrm>
              <a:off x="2447300" y="3932800"/>
              <a:ext cx="62200" cy="53475"/>
            </a:xfrm>
            <a:custGeom>
              <a:avLst/>
              <a:gdLst/>
              <a:ahLst/>
              <a:cxnLst/>
              <a:rect l="l" t="t" r="r" b="b"/>
              <a:pathLst>
                <a:path w="2488" h="2139" extrusionOk="0">
                  <a:moveTo>
                    <a:pt x="1065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7" y="2139"/>
                    <a:pt x="1604" y="2041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42"/>
            <p:cNvSpPr/>
            <p:nvPr/>
          </p:nvSpPr>
          <p:spPr>
            <a:xfrm>
              <a:off x="2447300" y="385677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4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42"/>
            <p:cNvSpPr/>
            <p:nvPr/>
          </p:nvSpPr>
          <p:spPr>
            <a:xfrm>
              <a:off x="2447300" y="3780375"/>
              <a:ext cx="62400" cy="53475"/>
            </a:xfrm>
            <a:custGeom>
              <a:avLst/>
              <a:gdLst/>
              <a:ahLst/>
              <a:cxnLst/>
              <a:rect l="l" t="t" r="r" b="b"/>
              <a:pathLst>
                <a:path w="2496" h="2139" extrusionOk="0">
                  <a:moveTo>
                    <a:pt x="1065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6" y="1715"/>
                    <a:pt x="530" y="2139"/>
                    <a:pt x="1077" y="2139"/>
                  </a:cubicBezTo>
                  <a:cubicBezTo>
                    <a:pt x="1341" y="2139"/>
                    <a:pt x="1610" y="2040"/>
                    <a:pt x="1829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42"/>
            <p:cNvSpPr/>
            <p:nvPr/>
          </p:nvSpPr>
          <p:spPr>
            <a:xfrm>
              <a:off x="2447300" y="37041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42"/>
            <p:cNvSpPr/>
            <p:nvPr/>
          </p:nvSpPr>
          <p:spPr>
            <a:xfrm>
              <a:off x="2447300" y="3627950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8" y="2137"/>
                    <a:pt x="1076" y="2137"/>
                  </a:cubicBezTo>
                  <a:cubicBezTo>
                    <a:pt x="1339" y="2137"/>
                    <a:pt x="1605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42"/>
            <p:cNvSpPr/>
            <p:nvPr/>
          </p:nvSpPr>
          <p:spPr>
            <a:xfrm>
              <a:off x="2447300" y="355192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4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42"/>
            <p:cNvSpPr/>
            <p:nvPr/>
          </p:nvSpPr>
          <p:spPr>
            <a:xfrm>
              <a:off x="2447300" y="34757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42"/>
            <p:cNvSpPr/>
            <p:nvPr/>
          </p:nvSpPr>
          <p:spPr>
            <a:xfrm>
              <a:off x="2447300" y="33995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42"/>
            <p:cNvSpPr/>
            <p:nvPr/>
          </p:nvSpPr>
          <p:spPr>
            <a:xfrm>
              <a:off x="2447300" y="3323300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42"/>
            <p:cNvSpPr/>
            <p:nvPr/>
          </p:nvSpPr>
          <p:spPr>
            <a:xfrm>
              <a:off x="2371275" y="42374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1"/>
                  </a:cubicBezTo>
                  <a:cubicBezTo>
                    <a:pt x="2488" y="1155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42"/>
            <p:cNvSpPr/>
            <p:nvPr/>
          </p:nvSpPr>
          <p:spPr>
            <a:xfrm>
              <a:off x="2371275" y="41614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42"/>
            <p:cNvSpPr/>
            <p:nvPr/>
          </p:nvSpPr>
          <p:spPr>
            <a:xfrm>
              <a:off x="2371275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8" y="1147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42"/>
            <p:cNvSpPr/>
            <p:nvPr/>
          </p:nvSpPr>
          <p:spPr>
            <a:xfrm>
              <a:off x="2371275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42"/>
            <p:cNvSpPr/>
            <p:nvPr/>
          </p:nvSpPr>
          <p:spPr>
            <a:xfrm>
              <a:off x="2371075" y="3932800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7" y="2139"/>
                    <a:pt x="1605" y="2041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42"/>
            <p:cNvSpPr/>
            <p:nvPr/>
          </p:nvSpPr>
          <p:spPr>
            <a:xfrm>
              <a:off x="2371075" y="385677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42"/>
            <p:cNvSpPr/>
            <p:nvPr/>
          </p:nvSpPr>
          <p:spPr>
            <a:xfrm>
              <a:off x="2371075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8" y="2139"/>
                  </a:cubicBezTo>
                  <a:cubicBezTo>
                    <a:pt x="1341" y="2139"/>
                    <a:pt x="1610" y="2040"/>
                    <a:pt x="1830" y="1821"/>
                  </a:cubicBezTo>
                  <a:cubicBezTo>
                    <a:pt x="2496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42"/>
            <p:cNvSpPr/>
            <p:nvPr/>
          </p:nvSpPr>
          <p:spPr>
            <a:xfrm>
              <a:off x="237127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42"/>
            <p:cNvSpPr/>
            <p:nvPr/>
          </p:nvSpPr>
          <p:spPr>
            <a:xfrm>
              <a:off x="237127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8" y="1154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42"/>
            <p:cNvSpPr/>
            <p:nvPr/>
          </p:nvSpPr>
          <p:spPr>
            <a:xfrm>
              <a:off x="2371075" y="35519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42"/>
            <p:cNvSpPr/>
            <p:nvPr/>
          </p:nvSpPr>
          <p:spPr>
            <a:xfrm>
              <a:off x="2371075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42"/>
            <p:cNvSpPr/>
            <p:nvPr/>
          </p:nvSpPr>
          <p:spPr>
            <a:xfrm>
              <a:off x="2371075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42"/>
            <p:cNvSpPr/>
            <p:nvPr/>
          </p:nvSpPr>
          <p:spPr>
            <a:xfrm>
              <a:off x="2371075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54"/>
                    <a:pt x="2025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42"/>
            <p:cNvSpPr/>
            <p:nvPr/>
          </p:nvSpPr>
          <p:spPr>
            <a:xfrm>
              <a:off x="2371075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55"/>
                    <a:pt x="2025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42"/>
            <p:cNvSpPr/>
            <p:nvPr/>
          </p:nvSpPr>
          <p:spPr>
            <a:xfrm>
              <a:off x="2295075" y="43136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42"/>
            <p:cNvSpPr/>
            <p:nvPr/>
          </p:nvSpPr>
          <p:spPr>
            <a:xfrm>
              <a:off x="2295075" y="42374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0" y="2137"/>
                  </a:cubicBezTo>
                  <a:cubicBezTo>
                    <a:pt x="1331" y="2137"/>
                    <a:pt x="1597" y="2040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42"/>
            <p:cNvSpPr/>
            <p:nvPr/>
          </p:nvSpPr>
          <p:spPr>
            <a:xfrm>
              <a:off x="2295075" y="416142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42"/>
            <p:cNvSpPr/>
            <p:nvPr/>
          </p:nvSpPr>
          <p:spPr>
            <a:xfrm>
              <a:off x="2295075" y="40852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1"/>
                  </a:cubicBezTo>
                  <a:cubicBezTo>
                    <a:pt x="2488" y="1147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42"/>
            <p:cNvSpPr/>
            <p:nvPr/>
          </p:nvSpPr>
          <p:spPr>
            <a:xfrm>
              <a:off x="2295075" y="4009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10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42"/>
            <p:cNvSpPr/>
            <p:nvPr/>
          </p:nvSpPr>
          <p:spPr>
            <a:xfrm>
              <a:off x="2294850" y="3932800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1" y="0"/>
                    <a:pt x="1" y="480"/>
                    <a:pt x="9" y="1073"/>
                  </a:cubicBezTo>
                  <a:cubicBezTo>
                    <a:pt x="9" y="1715"/>
                    <a:pt x="531" y="2139"/>
                    <a:pt x="1078" y="2139"/>
                  </a:cubicBezTo>
                  <a:cubicBezTo>
                    <a:pt x="1342" y="2139"/>
                    <a:pt x="1611" y="2041"/>
                    <a:pt x="1830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42"/>
            <p:cNvSpPr/>
            <p:nvPr/>
          </p:nvSpPr>
          <p:spPr>
            <a:xfrm>
              <a:off x="2295075" y="385677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42"/>
            <p:cNvSpPr/>
            <p:nvPr/>
          </p:nvSpPr>
          <p:spPr>
            <a:xfrm>
              <a:off x="2294850" y="3780375"/>
              <a:ext cx="62625" cy="53475"/>
            </a:xfrm>
            <a:custGeom>
              <a:avLst/>
              <a:gdLst/>
              <a:ahLst/>
              <a:cxnLst/>
              <a:rect l="l" t="t" r="r" b="b"/>
              <a:pathLst>
                <a:path w="2505" h="2139" extrusionOk="0">
                  <a:moveTo>
                    <a:pt x="1074" y="0"/>
                  </a:moveTo>
                  <a:cubicBezTo>
                    <a:pt x="481" y="0"/>
                    <a:pt x="1" y="480"/>
                    <a:pt x="9" y="1073"/>
                  </a:cubicBezTo>
                  <a:cubicBezTo>
                    <a:pt x="9" y="1715"/>
                    <a:pt x="535" y="2139"/>
                    <a:pt x="1082" y="2139"/>
                  </a:cubicBezTo>
                  <a:cubicBezTo>
                    <a:pt x="1345" y="2139"/>
                    <a:pt x="1613" y="2040"/>
                    <a:pt x="1830" y="1821"/>
                  </a:cubicBezTo>
                  <a:cubicBezTo>
                    <a:pt x="2505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42"/>
            <p:cNvSpPr/>
            <p:nvPr/>
          </p:nvSpPr>
          <p:spPr>
            <a:xfrm>
              <a:off x="2295075" y="37041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42"/>
            <p:cNvSpPr/>
            <p:nvPr/>
          </p:nvSpPr>
          <p:spPr>
            <a:xfrm>
              <a:off x="2295075" y="36279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42"/>
            <p:cNvSpPr/>
            <p:nvPr/>
          </p:nvSpPr>
          <p:spPr>
            <a:xfrm>
              <a:off x="2295075" y="3551925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42"/>
            <p:cNvSpPr/>
            <p:nvPr/>
          </p:nvSpPr>
          <p:spPr>
            <a:xfrm>
              <a:off x="2295075" y="34757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42"/>
            <p:cNvSpPr/>
            <p:nvPr/>
          </p:nvSpPr>
          <p:spPr>
            <a:xfrm>
              <a:off x="2295075" y="33995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2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42"/>
            <p:cNvSpPr/>
            <p:nvPr/>
          </p:nvSpPr>
          <p:spPr>
            <a:xfrm>
              <a:off x="229492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8"/>
                    <a:pt x="6" y="480"/>
                    <a:pt x="6" y="1065"/>
                  </a:cubicBezTo>
                  <a:cubicBezTo>
                    <a:pt x="1" y="1709"/>
                    <a:pt x="528" y="2137"/>
                    <a:pt x="1076" y="2137"/>
                  </a:cubicBezTo>
                  <a:cubicBezTo>
                    <a:pt x="1337" y="2137"/>
                    <a:pt x="1604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42"/>
            <p:cNvSpPr/>
            <p:nvPr/>
          </p:nvSpPr>
          <p:spPr>
            <a:xfrm>
              <a:off x="2294925" y="3247075"/>
              <a:ext cx="62350" cy="53450"/>
            </a:xfrm>
            <a:custGeom>
              <a:avLst/>
              <a:gdLst/>
              <a:ahLst/>
              <a:cxnLst/>
              <a:rect l="l" t="t" r="r" b="b"/>
              <a:pathLst>
                <a:path w="2494" h="2138" extrusionOk="0">
                  <a:moveTo>
                    <a:pt x="1071" y="1"/>
                  </a:moveTo>
                  <a:cubicBezTo>
                    <a:pt x="486" y="9"/>
                    <a:pt x="6" y="480"/>
                    <a:pt x="6" y="1066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40"/>
                    <a:pt x="1819" y="1822"/>
                  </a:cubicBezTo>
                  <a:cubicBezTo>
                    <a:pt x="2494" y="1155"/>
                    <a:pt x="2022" y="1"/>
                    <a:pt x="107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42"/>
            <p:cNvSpPr/>
            <p:nvPr/>
          </p:nvSpPr>
          <p:spPr>
            <a:xfrm>
              <a:off x="2295075" y="317107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2"/>
                    <a:pt x="1813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42"/>
            <p:cNvSpPr/>
            <p:nvPr/>
          </p:nvSpPr>
          <p:spPr>
            <a:xfrm>
              <a:off x="2295075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42"/>
            <p:cNvSpPr/>
            <p:nvPr/>
          </p:nvSpPr>
          <p:spPr>
            <a:xfrm>
              <a:off x="2218650" y="43898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42"/>
            <p:cNvSpPr/>
            <p:nvPr/>
          </p:nvSpPr>
          <p:spPr>
            <a:xfrm>
              <a:off x="2218650" y="43136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42"/>
            <p:cNvSpPr/>
            <p:nvPr/>
          </p:nvSpPr>
          <p:spPr>
            <a:xfrm>
              <a:off x="2218650" y="42374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74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7" y="8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42"/>
            <p:cNvSpPr/>
            <p:nvPr/>
          </p:nvSpPr>
          <p:spPr>
            <a:xfrm>
              <a:off x="2218650" y="41614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74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42"/>
            <p:cNvSpPr/>
            <p:nvPr/>
          </p:nvSpPr>
          <p:spPr>
            <a:xfrm>
              <a:off x="2218650" y="40852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42"/>
            <p:cNvSpPr/>
            <p:nvPr/>
          </p:nvSpPr>
          <p:spPr>
            <a:xfrm>
              <a:off x="2218650" y="4009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42"/>
            <p:cNvSpPr/>
            <p:nvPr/>
          </p:nvSpPr>
          <p:spPr>
            <a:xfrm>
              <a:off x="2218650" y="3932800"/>
              <a:ext cx="62225" cy="53475"/>
            </a:xfrm>
            <a:custGeom>
              <a:avLst/>
              <a:gdLst/>
              <a:ahLst/>
              <a:cxnLst/>
              <a:rect l="l" t="t" r="r" b="b"/>
              <a:pathLst>
                <a:path w="2489" h="2139" extrusionOk="0">
                  <a:moveTo>
                    <a:pt x="1074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7" y="2139"/>
                    <a:pt x="1605" y="2041"/>
                    <a:pt x="1821" y="1821"/>
                  </a:cubicBezTo>
                  <a:cubicBezTo>
                    <a:pt x="2488" y="1146"/>
                    <a:pt x="2017" y="8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42"/>
            <p:cNvSpPr/>
            <p:nvPr/>
          </p:nvSpPr>
          <p:spPr>
            <a:xfrm>
              <a:off x="2218650" y="38567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74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42"/>
            <p:cNvSpPr/>
            <p:nvPr/>
          </p:nvSpPr>
          <p:spPr>
            <a:xfrm>
              <a:off x="2218650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6" y="1715"/>
                    <a:pt x="530" y="2139"/>
                    <a:pt x="1077" y="2139"/>
                  </a:cubicBezTo>
                  <a:cubicBezTo>
                    <a:pt x="1341" y="2139"/>
                    <a:pt x="1610" y="2040"/>
                    <a:pt x="1830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42"/>
            <p:cNvSpPr/>
            <p:nvPr/>
          </p:nvSpPr>
          <p:spPr>
            <a:xfrm>
              <a:off x="2218650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42"/>
            <p:cNvSpPr/>
            <p:nvPr/>
          </p:nvSpPr>
          <p:spPr>
            <a:xfrm>
              <a:off x="2218650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74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7" y="8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42"/>
            <p:cNvSpPr/>
            <p:nvPr/>
          </p:nvSpPr>
          <p:spPr>
            <a:xfrm>
              <a:off x="2218650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74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42"/>
            <p:cNvSpPr/>
            <p:nvPr/>
          </p:nvSpPr>
          <p:spPr>
            <a:xfrm>
              <a:off x="221865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42"/>
            <p:cNvSpPr/>
            <p:nvPr/>
          </p:nvSpPr>
          <p:spPr>
            <a:xfrm>
              <a:off x="2218650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42"/>
            <p:cNvSpPr/>
            <p:nvPr/>
          </p:nvSpPr>
          <p:spPr>
            <a:xfrm>
              <a:off x="2218650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4"/>
                    <a:pt x="2017" y="8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42"/>
            <p:cNvSpPr/>
            <p:nvPr/>
          </p:nvSpPr>
          <p:spPr>
            <a:xfrm>
              <a:off x="2218650" y="3247075"/>
              <a:ext cx="62425" cy="53500"/>
            </a:xfrm>
            <a:custGeom>
              <a:avLst/>
              <a:gdLst/>
              <a:ahLst/>
              <a:cxnLst/>
              <a:rect l="l" t="t" r="r" b="b"/>
              <a:pathLst>
                <a:path w="2497" h="2140" extrusionOk="0">
                  <a:moveTo>
                    <a:pt x="1074" y="1"/>
                  </a:moveTo>
                  <a:cubicBezTo>
                    <a:pt x="480" y="9"/>
                    <a:pt x="9" y="480"/>
                    <a:pt x="0" y="1066"/>
                  </a:cubicBezTo>
                  <a:cubicBezTo>
                    <a:pt x="0" y="1711"/>
                    <a:pt x="529" y="2140"/>
                    <a:pt x="1079" y="2140"/>
                  </a:cubicBezTo>
                  <a:cubicBezTo>
                    <a:pt x="1339" y="2140"/>
                    <a:pt x="1605" y="2044"/>
                    <a:pt x="1821" y="1830"/>
                  </a:cubicBezTo>
                  <a:cubicBezTo>
                    <a:pt x="2496" y="1155"/>
                    <a:pt x="2017" y="9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42"/>
            <p:cNvSpPr/>
            <p:nvPr/>
          </p:nvSpPr>
          <p:spPr>
            <a:xfrm>
              <a:off x="2218650" y="31710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74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5"/>
                    <a:pt x="528" y="2131"/>
                    <a:pt x="1078" y="2131"/>
                  </a:cubicBezTo>
                  <a:cubicBezTo>
                    <a:pt x="1339" y="2131"/>
                    <a:pt x="1604" y="2036"/>
                    <a:pt x="1821" y="1821"/>
                  </a:cubicBezTo>
                  <a:cubicBezTo>
                    <a:pt x="2488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42"/>
            <p:cNvSpPr/>
            <p:nvPr/>
          </p:nvSpPr>
          <p:spPr>
            <a:xfrm>
              <a:off x="22186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42"/>
            <p:cNvSpPr/>
            <p:nvPr/>
          </p:nvSpPr>
          <p:spPr>
            <a:xfrm>
              <a:off x="221865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42"/>
            <p:cNvSpPr/>
            <p:nvPr/>
          </p:nvSpPr>
          <p:spPr>
            <a:xfrm>
              <a:off x="22186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7" y="9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42"/>
            <p:cNvSpPr/>
            <p:nvPr/>
          </p:nvSpPr>
          <p:spPr>
            <a:xfrm>
              <a:off x="2142425" y="46183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42"/>
            <p:cNvSpPr/>
            <p:nvPr/>
          </p:nvSpPr>
          <p:spPr>
            <a:xfrm>
              <a:off x="2142425" y="43898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42"/>
            <p:cNvSpPr/>
            <p:nvPr/>
          </p:nvSpPr>
          <p:spPr>
            <a:xfrm>
              <a:off x="2142425" y="43136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42"/>
            <p:cNvSpPr/>
            <p:nvPr/>
          </p:nvSpPr>
          <p:spPr>
            <a:xfrm>
              <a:off x="2142425" y="42374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42"/>
            <p:cNvSpPr/>
            <p:nvPr/>
          </p:nvSpPr>
          <p:spPr>
            <a:xfrm>
              <a:off x="2142425" y="41614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42"/>
            <p:cNvSpPr/>
            <p:nvPr/>
          </p:nvSpPr>
          <p:spPr>
            <a:xfrm>
              <a:off x="2142425" y="40852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42"/>
            <p:cNvSpPr/>
            <p:nvPr/>
          </p:nvSpPr>
          <p:spPr>
            <a:xfrm>
              <a:off x="2142425" y="4009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10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42"/>
            <p:cNvSpPr/>
            <p:nvPr/>
          </p:nvSpPr>
          <p:spPr>
            <a:xfrm>
              <a:off x="2142425" y="3932800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1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8" y="2139"/>
                    <a:pt x="1605" y="2041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42"/>
            <p:cNvSpPr/>
            <p:nvPr/>
          </p:nvSpPr>
          <p:spPr>
            <a:xfrm>
              <a:off x="2142425" y="385677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8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42"/>
            <p:cNvSpPr/>
            <p:nvPr/>
          </p:nvSpPr>
          <p:spPr>
            <a:xfrm>
              <a:off x="2142425" y="3780375"/>
              <a:ext cx="62425" cy="53475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1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8" y="2139"/>
                  </a:cubicBezTo>
                  <a:cubicBezTo>
                    <a:pt x="1342" y="2139"/>
                    <a:pt x="1611" y="2040"/>
                    <a:pt x="1830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42"/>
            <p:cNvSpPr/>
            <p:nvPr/>
          </p:nvSpPr>
          <p:spPr>
            <a:xfrm>
              <a:off x="2142425" y="37041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42"/>
            <p:cNvSpPr/>
            <p:nvPr/>
          </p:nvSpPr>
          <p:spPr>
            <a:xfrm>
              <a:off x="2142425" y="362795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42"/>
            <p:cNvSpPr/>
            <p:nvPr/>
          </p:nvSpPr>
          <p:spPr>
            <a:xfrm>
              <a:off x="2142425" y="3551925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8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42"/>
            <p:cNvSpPr/>
            <p:nvPr/>
          </p:nvSpPr>
          <p:spPr>
            <a:xfrm>
              <a:off x="2142425" y="34757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42"/>
            <p:cNvSpPr/>
            <p:nvPr/>
          </p:nvSpPr>
          <p:spPr>
            <a:xfrm>
              <a:off x="2142425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42"/>
            <p:cNvSpPr/>
            <p:nvPr/>
          </p:nvSpPr>
          <p:spPr>
            <a:xfrm>
              <a:off x="2142425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42"/>
            <p:cNvSpPr/>
            <p:nvPr/>
          </p:nvSpPr>
          <p:spPr>
            <a:xfrm>
              <a:off x="2142425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42"/>
            <p:cNvSpPr/>
            <p:nvPr/>
          </p:nvSpPr>
          <p:spPr>
            <a:xfrm>
              <a:off x="2142425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42"/>
            <p:cNvSpPr/>
            <p:nvPr/>
          </p:nvSpPr>
          <p:spPr>
            <a:xfrm>
              <a:off x="214242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42"/>
            <p:cNvSpPr/>
            <p:nvPr/>
          </p:nvSpPr>
          <p:spPr>
            <a:xfrm>
              <a:off x="214242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1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42"/>
            <p:cNvSpPr/>
            <p:nvPr/>
          </p:nvSpPr>
          <p:spPr>
            <a:xfrm>
              <a:off x="214242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42"/>
            <p:cNvSpPr/>
            <p:nvPr/>
          </p:nvSpPr>
          <p:spPr>
            <a:xfrm>
              <a:off x="214242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42"/>
            <p:cNvSpPr/>
            <p:nvPr/>
          </p:nvSpPr>
          <p:spPr>
            <a:xfrm>
              <a:off x="214242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42"/>
            <p:cNvSpPr/>
            <p:nvPr/>
          </p:nvSpPr>
          <p:spPr>
            <a:xfrm>
              <a:off x="214242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42"/>
            <p:cNvSpPr/>
            <p:nvPr/>
          </p:nvSpPr>
          <p:spPr>
            <a:xfrm>
              <a:off x="214242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42"/>
            <p:cNvSpPr/>
            <p:nvPr/>
          </p:nvSpPr>
          <p:spPr>
            <a:xfrm>
              <a:off x="2142425" y="1038125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42"/>
            <p:cNvSpPr/>
            <p:nvPr/>
          </p:nvSpPr>
          <p:spPr>
            <a:xfrm>
              <a:off x="2066425" y="46183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42"/>
            <p:cNvSpPr/>
            <p:nvPr/>
          </p:nvSpPr>
          <p:spPr>
            <a:xfrm>
              <a:off x="2066425" y="454230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42"/>
            <p:cNvSpPr/>
            <p:nvPr/>
          </p:nvSpPr>
          <p:spPr>
            <a:xfrm>
              <a:off x="2066425" y="44660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42"/>
            <p:cNvSpPr/>
            <p:nvPr/>
          </p:nvSpPr>
          <p:spPr>
            <a:xfrm>
              <a:off x="2066425" y="43898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7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42"/>
            <p:cNvSpPr/>
            <p:nvPr/>
          </p:nvSpPr>
          <p:spPr>
            <a:xfrm>
              <a:off x="2066425" y="43136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42"/>
            <p:cNvSpPr/>
            <p:nvPr/>
          </p:nvSpPr>
          <p:spPr>
            <a:xfrm>
              <a:off x="2066425" y="42374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55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42"/>
            <p:cNvSpPr/>
            <p:nvPr/>
          </p:nvSpPr>
          <p:spPr>
            <a:xfrm>
              <a:off x="2066425" y="41614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42"/>
            <p:cNvSpPr/>
            <p:nvPr/>
          </p:nvSpPr>
          <p:spPr>
            <a:xfrm>
              <a:off x="2066425" y="37041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42"/>
            <p:cNvSpPr/>
            <p:nvPr/>
          </p:nvSpPr>
          <p:spPr>
            <a:xfrm>
              <a:off x="2066425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42"/>
            <p:cNvSpPr/>
            <p:nvPr/>
          </p:nvSpPr>
          <p:spPr>
            <a:xfrm>
              <a:off x="2066425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42"/>
            <p:cNvSpPr/>
            <p:nvPr/>
          </p:nvSpPr>
          <p:spPr>
            <a:xfrm>
              <a:off x="2066425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42"/>
            <p:cNvSpPr/>
            <p:nvPr/>
          </p:nvSpPr>
          <p:spPr>
            <a:xfrm>
              <a:off x="2066275" y="3399500"/>
              <a:ext cx="62375" cy="53350"/>
            </a:xfrm>
            <a:custGeom>
              <a:avLst/>
              <a:gdLst/>
              <a:ahLst/>
              <a:cxnLst/>
              <a:rect l="l" t="t" r="r" b="b"/>
              <a:pathLst>
                <a:path w="2495" h="2134" extrusionOk="0">
                  <a:moveTo>
                    <a:pt x="1071" y="1"/>
                  </a:moveTo>
                  <a:cubicBezTo>
                    <a:pt x="478" y="1"/>
                    <a:pt x="6" y="480"/>
                    <a:pt x="6" y="1066"/>
                  </a:cubicBezTo>
                  <a:cubicBezTo>
                    <a:pt x="1" y="1709"/>
                    <a:pt x="528" y="2134"/>
                    <a:pt x="1076" y="2134"/>
                  </a:cubicBezTo>
                  <a:cubicBezTo>
                    <a:pt x="1338" y="2134"/>
                    <a:pt x="1604" y="2037"/>
                    <a:pt x="1819" y="1822"/>
                  </a:cubicBezTo>
                  <a:cubicBezTo>
                    <a:pt x="2494" y="1147"/>
                    <a:pt x="2014" y="1"/>
                    <a:pt x="107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42"/>
            <p:cNvSpPr/>
            <p:nvPr/>
          </p:nvSpPr>
          <p:spPr>
            <a:xfrm>
              <a:off x="2066275" y="3323300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1" y="0"/>
                  </a:moveTo>
                  <a:cubicBezTo>
                    <a:pt x="478" y="8"/>
                    <a:pt x="6" y="480"/>
                    <a:pt x="6" y="1065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39"/>
                    <a:pt x="1819" y="1821"/>
                  </a:cubicBezTo>
                  <a:cubicBezTo>
                    <a:pt x="2494" y="1154"/>
                    <a:pt x="2023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42"/>
            <p:cNvSpPr/>
            <p:nvPr/>
          </p:nvSpPr>
          <p:spPr>
            <a:xfrm>
              <a:off x="2066275" y="3247075"/>
              <a:ext cx="62375" cy="53450"/>
            </a:xfrm>
            <a:custGeom>
              <a:avLst/>
              <a:gdLst/>
              <a:ahLst/>
              <a:cxnLst/>
              <a:rect l="l" t="t" r="r" b="b"/>
              <a:pathLst>
                <a:path w="2495" h="2138" extrusionOk="0">
                  <a:moveTo>
                    <a:pt x="1071" y="1"/>
                  </a:moveTo>
                  <a:cubicBezTo>
                    <a:pt x="486" y="9"/>
                    <a:pt x="6" y="480"/>
                    <a:pt x="6" y="1066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40"/>
                    <a:pt x="1819" y="1822"/>
                  </a:cubicBezTo>
                  <a:cubicBezTo>
                    <a:pt x="2494" y="1155"/>
                    <a:pt x="2023" y="1"/>
                    <a:pt x="107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42"/>
            <p:cNvSpPr/>
            <p:nvPr/>
          </p:nvSpPr>
          <p:spPr>
            <a:xfrm>
              <a:off x="206642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42"/>
            <p:cNvSpPr/>
            <p:nvPr/>
          </p:nvSpPr>
          <p:spPr>
            <a:xfrm>
              <a:off x="206642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42"/>
            <p:cNvSpPr/>
            <p:nvPr/>
          </p:nvSpPr>
          <p:spPr>
            <a:xfrm>
              <a:off x="206642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42"/>
            <p:cNvSpPr/>
            <p:nvPr/>
          </p:nvSpPr>
          <p:spPr>
            <a:xfrm>
              <a:off x="206642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42"/>
            <p:cNvSpPr/>
            <p:nvPr/>
          </p:nvSpPr>
          <p:spPr>
            <a:xfrm>
              <a:off x="206642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42"/>
            <p:cNvSpPr/>
            <p:nvPr/>
          </p:nvSpPr>
          <p:spPr>
            <a:xfrm>
              <a:off x="206642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42"/>
            <p:cNvSpPr/>
            <p:nvPr/>
          </p:nvSpPr>
          <p:spPr>
            <a:xfrm>
              <a:off x="20664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42"/>
            <p:cNvSpPr/>
            <p:nvPr/>
          </p:nvSpPr>
          <p:spPr>
            <a:xfrm>
              <a:off x="20664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42"/>
            <p:cNvSpPr/>
            <p:nvPr/>
          </p:nvSpPr>
          <p:spPr>
            <a:xfrm>
              <a:off x="20664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42"/>
            <p:cNvSpPr/>
            <p:nvPr/>
          </p:nvSpPr>
          <p:spPr>
            <a:xfrm>
              <a:off x="20664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42"/>
            <p:cNvSpPr/>
            <p:nvPr/>
          </p:nvSpPr>
          <p:spPr>
            <a:xfrm>
              <a:off x="20664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42"/>
            <p:cNvSpPr/>
            <p:nvPr/>
          </p:nvSpPr>
          <p:spPr>
            <a:xfrm>
              <a:off x="20664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42"/>
            <p:cNvSpPr/>
            <p:nvPr/>
          </p:nvSpPr>
          <p:spPr>
            <a:xfrm>
              <a:off x="206642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42"/>
            <p:cNvSpPr/>
            <p:nvPr/>
          </p:nvSpPr>
          <p:spPr>
            <a:xfrm>
              <a:off x="2066425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42"/>
            <p:cNvSpPr/>
            <p:nvPr/>
          </p:nvSpPr>
          <p:spPr>
            <a:xfrm>
              <a:off x="1990200" y="454230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3"/>
                  </a:cubicBezTo>
                  <a:cubicBezTo>
                    <a:pt x="2489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42"/>
            <p:cNvSpPr/>
            <p:nvPr/>
          </p:nvSpPr>
          <p:spPr>
            <a:xfrm>
              <a:off x="1990200" y="446607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42"/>
            <p:cNvSpPr/>
            <p:nvPr/>
          </p:nvSpPr>
          <p:spPr>
            <a:xfrm>
              <a:off x="1990200" y="43898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89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42"/>
            <p:cNvSpPr/>
            <p:nvPr/>
          </p:nvSpPr>
          <p:spPr>
            <a:xfrm>
              <a:off x="1990200" y="36279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42"/>
            <p:cNvSpPr/>
            <p:nvPr/>
          </p:nvSpPr>
          <p:spPr>
            <a:xfrm>
              <a:off x="1990200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42"/>
            <p:cNvSpPr/>
            <p:nvPr/>
          </p:nvSpPr>
          <p:spPr>
            <a:xfrm>
              <a:off x="19902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42"/>
            <p:cNvSpPr/>
            <p:nvPr/>
          </p:nvSpPr>
          <p:spPr>
            <a:xfrm>
              <a:off x="199020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42"/>
            <p:cNvSpPr/>
            <p:nvPr/>
          </p:nvSpPr>
          <p:spPr>
            <a:xfrm>
              <a:off x="199007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8"/>
                    <a:pt x="6" y="480"/>
                    <a:pt x="6" y="1065"/>
                  </a:cubicBezTo>
                  <a:cubicBezTo>
                    <a:pt x="0" y="1709"/>
                    <a:pt x="528" y="2137"/>
                    <a:pt x="1075" y="2137"/>
                  </a:cubicBezTo>
                  <a:cubicBezTo>
                    <a:pt x="1337" y="2137"/>
                    <a:pt x="1603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42"/>
            <p:cNvSpPr/>
            <p:nvPr/>
          </p:nvSpPr>
          <p:spPr>
            <a:xfrm>
              <a:off x="1990075" y="3247075"/>
              <a:ext cx="62350" cy="53450"/>
            </a:xfrm>
            <a:custGeom>
              <a:avLst/>
              <a:gdLst/>
              <a:ahLst/>
              <a:cxnLst/>
              <a:rect l="l" t="t" r="r" b="b"/>
              <a:pathLst>
                <a:path w="2494" h="2138" extrusionOk="0">
                  <a:moveTo>
                    <a:pt x="1071" y="1"/>
                  </a:moveTo>
                  <a:cubicBezTo>
                    <a:pt x="486" y="9"/>
                    <a:pt x="6" y="480"/>
                    <a:pt x="6" y="1066"/>
                  </a:cubicBezTo>
                  <a:cubicBezTo>
                    <a:pt x="0" y="1709"/>
                    <a:pt x="528" y="2137"/>
                    <a:pt x="1075" y="2137"/>
                  </a:cubicBezTo>
                  <a:cubicBezTo>
                    <a:pt x="1337" y="2137"/>
                    <a:pt x="1603" y="2040"/>
                    <a:pt x="1819" y="1822"/>
                  </a:cubicBezTo>
                  <a:cubicBezTo>
                    <a:pt x="2494" y="1155"/>
                    <a:pt x="2022" y="1"/>
                    <a:pt x="107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42"/>
            <p:cNvSpPr/>
            <p:nvPr/>
          </p:nvSpPr>
          <p:spPr>
            <a:xfrm>
              <a:off x="1990200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42"/>
            <p:cNvSpPr/>
            <p:nvPr/>
          </p:nvSpPr>
          <p:spPr>
            <a:xfrm>
              <a:off x="199020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42"/>
            <p:cNvSpPr/>
            <p:nvPr/>
          </p:nvSpPr>
          <p:spPr>
            <a:xfrm>
              <a:off x="199020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p42"/>
            <p:cNvSpPr/>
            <p:nvPr/>
          </p:nvSpPr>
          <p:spPr>
            <a:xfrm>
              <a:off x="19902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p42"/>
            <p:cNvSpPr/>
            <p:nvPr/>
          </p:nvSpPr>
          <p:spPr>
            <a:xfrm>
              <a:off x="1990200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p42"/>
            <p:cNvSpPr/>
            <p:nvPr/>
          </p:nvSpPr>
          <p:spPr>
            <a:xfrm>
              <a:off x="19902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p42"/>
            <p:cNvSpPr/>
            <p:nvPr/>
          </p:nvSpPr>
          <p:spPr>
            <a:xfrm>
              <a:off x="19902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42"/>
            <p:cNvSpPr/>
            <p:nvPr/>
          </p:nvSpPr>
          <p:spPr>
            <a:xfrm>
              <a:off x="19902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42"/>
            <p:cNvSpPr/>
            <p:nvPr/>
          </p:nvSpPr>
          <p:spPr>
            <a:xfrm>
              <a:off x="19902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p42"/>
            <p:cNvSpPr/>
            <p:nvPr/>
          </p:nvSpPr>
          <p:spPr>
            <a:xfrm>
              <a:off x="199020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42"/>
            <p:cNvSpPr/>
            <p:nvPr/>
          </p:nvSpPr>
          <p:spPr>
            <a:xfrm>
              <a:off x="19902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p42"/>
            <p:cNvSpPr/>
            <p:nvPr/>
          </p:nvSpPr>
          <p:spPr>
            <a:xfrm>
              <a:off x="19902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42"/>
            <p:cNvSpPr/>
            <p:nvPr/>
          </p:nvSpPr>
          <p:spPr>
            <a:xfrm>
              <a:off x="19902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4" name="Google Shape;914;p42"/>
            <p:cNvSpPr/>
            <p:nvPr/>
          </p:nvSpPr>
          <p:spPr>
            <a:xfrm>
              <a:off x="19902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42"/>
            <p:cNvSpPr/>
            <p:nvPr/>
          </p:nvSpPr>
          <p:spPr>
            <a:xfrm>
              <a:off x="19902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42"/>
            <p:cNvSpPr/>
            <p:nvPr/>
          </p:nvSpPr>
          <p:spPr>
            <a:xfrm>
              <a:off x="199020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42"/>
            <p:cNvSpPr/>
            <p:nvPr/>
          </p:nvSpPr>
          <p:spPr>
            <a:xfrm>
              <a:off x="1990200" y="1038125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42"/>
            <p:cNvSpPr/>
            <p:nvPr/>
          </p:nvSpPr>
          <p:spPr>
            <a:xfrm>
              <a:off x="1914000" y="3551925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7" y="2131"/>
                    <a:pt x="1605" y="2033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42"/>
            <p:cNvSpPr/>
            <p:nvPr/>
          </p:nvSpPr>
          <p:spPr>
            <a:xfrm>
              <a:off x="191400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42"/>
            <p:cNvSpPr/>
            <p:nvPr/>
          </p:nvSpPr>
          <p:spPr>
            <a:xfrm>
              <a:off x="1914000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42"/>
            <p:cNvSpPr/>
            <p:nvPr/>
          </p:nvSpPr>
          <p:spPr>
            <a:xfrm>
              <a:off x="1914000" y="33233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42"/>
            <p:cNvSpPr/>
            <p:nvPr/>
          </p:nvSpPr>
          <p:spPr>
            <a:xfrm>
              <a:off x="1914000" y="32470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9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42"/>
            <p:cNvSpPr/>
            <p:nvPr/>
          </p:nvSpPr>
          <p:spPr>
            <a:xfrm>
              <a:off x="1914000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42"/>
            <p:cNvSpPr/>
            <p:nvPr/>
          </p:nvSpPr>
          <p:spPr>
            <a:xfrm>
              <a:off x="191400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42"/>
            <p:cNvSpPr/>
            <p:nvPr/>
          </p:nvSpPr>
          <p:spPr>
            <a:xfrm>
              <a:off x="191400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42"/>
            <p:cNvSpPr/>
            <p:nvPr/>
          </p:nvSpPr>
          <p:spPr>
            <a:xfrm>
              <a:off x="191400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42"/>
            <p:cNvSpPr/>
            <p:nvPr/>
          </p:nvSpPr>
          <p:spPr>
            <a:xfrm>
              <a:off x="19140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42"/>
            <p:cNvSpPr/>
            <p:nvPr/>
          </p:nvSpPr>
          <p:spPr>
            <a:xfrm>
              <a:off x="191400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30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42"/>
            <p:cNvSpPr/>
            <p:nvPr/>
          </p:nvSpPr>
          <p:spPr>
            <a:xfrm>
              <a:off x="19140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42"/>
            <p:cNvSpPr/>
            <p:nvPr/>
          </p:nvSpPr>
          <p:spPr>
            <a:xfrm>
              <a:off x="19140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42"/>
            <p:cNvSpPr/>
            <p:nvPr/>
          </p:nvSpPr>
          <p:spPr>
            <a:xfrm>
              <a:off x="19140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42"/>
            <p:cNvSpPr/>
            <p:nvPr/>
          </p:nvSpPr>
          <p:spPr>
            <a:xfrm>
              <a:off x="19140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42"/>
            <p:cNvSpPr/>
            <p:nvPr/>
          </p:nvSpPr>
          <p:spPr>
            <a:xfrm>
              <a:off x="19140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42"/>
            <p:cNvSpPr/>
            <p:nvPr/>
          </p:nvSpPr>
          <p:spPr>
            <a:xfrm>
              <a:off x="1914000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42"/>
            <p:cNvSpPr/>
            <p:nvPr/>
          </p:nvSpPr>
          <p:spPr>
            <a:xfrm>
              <a:off x="191400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42"/>
            <p:cNvSpPr/>
            <p:nvPr/>
          </p:nvSpPr>
          <p:spPr>
            <a:xfrm>
              <a:off x="1837775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42"/>
            <p:cNvSpPr/>
            <p:nvPr/>
          </p:nvSpPr>
          <p:spPr>
            <a:xfrm>
              <a:off x="183777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42"/>
            <p:cNvSpPr/>
            <p:nvPr/>
          </p:nvSpPr>
          <p:spPr>
            <a:xfrm>
              <a:off x="183777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42"/>
            <p:cNvSpPr/>
            <p:nvPr/>
          </p:nvSpPr>
          <p:spPr>
            <a:xfrm>
              <a:off x="1837775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42"/>
            <p:cNvSpPr/>
            <p:nvPr/>
          </p:nvSpPr>
          <p:spPr>
            <a:xfrm>
              <a:off x="183777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7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p42"/>
            <p:cNvSpPr/>
            <p:nvPr/>
          </p:nvSpPr>
          <p:spPr>
            <a:xfrm>
              <a:off x="183777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42"/>
            <p:cNvSpPr/>
            <p:nvPr/>
          </p:nvSpPr>
          <p:spPr>
            <a:xfrm>
              <a:off x="183777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42"/>
            <p:cNvSpPr/>
            <p:nvPr/>
          </p:nvSpPr>
          <p:spPr>
            <a:xfrm>
              <a:off x="183777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42"/>
            <p:cNvSpPr/>
            <p:nvPr/>
          </p:nvSpPr>
          <p:spPr>
            <a:xfrm>
              <a:off x="1837775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42"/>
            <p:cNvSpPr/>
            <p:nvPr/>
          </p:nvSpPr>
          <p:spPr>
            <a:xfrm>
              <a:off x="183777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42"/>
            <p:cNvSpPr/>
            <p:nvPr/>
          </p:nvSpPr>
          <p:spPr>
            <a:xfrm>
              <a:off x="183777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42"/>
            <p:cNvSpPr/>
            <p:nvPr/>
          </p:nvSpPr>
          <p:spPr>
            <a:xfrm>
              <a:off x="183777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p42"/>
            <p:cNvSpPr/>
            <p:nvPr/>
          </p:nvSpPr>
          <p:spPr>
            <a:xfrm>
              <a:off x="183777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7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9" name="Google Shape;949;p42"/>
            <p:cNvSpPr/>
            <p:nvPr/>
          </p:nvSpPr>
          <p:spPr>
            <a:xfrm>
              <a:off x="183777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42"/>
            <p:cNvSpPr/>
            <p:nvPr/>
          </p:nvSpPr>
          <p:spPr>
            <a:xfrm>
              <a:off x="183777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6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42"/>
            <p:cNvSpPr/>
            <p:nvPr/>
          </p:nvSpPr>
          <p:spPr>
            <a:xfrm>
              <a:off x="18377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42"/>
            <p:cNvSpPr/>
            <p:nvPr/>
          </p:nvSpPr>
          <p:spPr>
            <a:xfrm>
              <a:off x="1837775" y="11905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42"/>
            <p:cNvSpPr/>
            <p:nvPr/>
          </p:nvSpPr>
          <p:spPr>
            <a:xfrm>
              <a:off x="1837775" y="11143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42"/>
            <p:cNvSpPr/>
            <p:nvPr/>
          </p:nvSpPr>
          <p:spPr>
            <a:xfrm>
              <a:off x="1761775" y="317107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42"/>
            <p:cNvSpPr/>
            <p:nvPr/>
          </p:nvSpPr>
          <p:spPr>
            <a:xfrm>
              <a:off x="176177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42"/>
            <p:cNvSpPr/>
            <p:nvPr/>
          </p:nvSpPr>
          <p:spPr>
            <a:xfrm>
              <a:off x="176177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42"/>
            <p:cNvSpPr/>
            <p:nvPr/>
          </p:nvSpPr>
          <p:spPr>
            <a:xfrm>
              <a:off x="176177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42"/>
            <p:cNvSpPr/>
            <p:nvPr/>
          </p:nvSpPr>
          <p:spPr>
            <a:xfrm>
              <a:off x="176177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42"/>
            <p:cNvSpPr/>
            <p:nvPr/>
          </p:nvSpPr>
          <p:spPr>
            <a:xfrm>
              <a:off x="176177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42"/>
            <p:cNvSpPr/>
            <p:nvPr/>
          </p:nvSpPr>
          <p:spPr>
            <a:xfrm>
              <a:off x="176177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42"/>
            <p:cNvSpPr/>
            <p:nvPr/>
          </p:nvSpPr>
          <p:spPr>
            <a:xfrm>
              <a:off x="176177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42"/>
            <p:cNvSpPr/>
            <p:nvPr/>
          </p:nvSpPr>
          <p:spPr>
            <a:xfrm>
              <a:off x="176177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42"/>
            <p:cNvSpPr/>
            <p:nvPr/>
          </p:nvSpPr>
          <p:spPr>
            <a:xfrm>
              <a:off x="176177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42"/>
            <p:cNvSpPr/>
            <p:nvPr/>
          </p:nvSpPr>
          <p:spPr>
            <a:xfrm>
              <a:off x="176177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42"/>
            <p:cNvSpPr/>
            <p:nvPr/>
          </p:nvSpPr>
          <p:spPr>
            <a:xfrm>
              <a:off x="176177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42"/>
            <p:cNvSpPr/>
            <p:nvPr/>
          </p:nvSpPr>
          <p:spPr>
            <a:xfrm>
              <a:off x="17617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42"/>
            <p:cNvSpPr/>
            <p:nvPr/>
          </p:nvSpPr>
          <p:spPr>
            <a:xfrm>
              <a:off x="176177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42"/>
            <p:cNvSpPr/>
            <p:nvPr/>
          </p:nvSpPr>
          <p:spPr>
            <a:xfrm>
              <a:off x="1761775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42"/>
            <p:cNvSpPr/>
            <p:nvPr/>
          </p:nvSpPr>
          <p:spPr>
            <a:xfrm>
              <a:off x="1761775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42"/>
            <p:cNvSpPr/>
            <p:nvPr/>
          </p:nvSpPr>
          <p:spPr>
            <a:xfrm>
              <a:off x="1685550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42"/>
            <p:cNvSpPr/>
            <p:nvPr/>
          </p:nvSpPr>
          <p:spPr>
            <a:xfrm>
              <a:off x="168555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42"/>
            <p:cNvSpPr/>
            <p:nvPr/>
          </p:nvSpPr>
          <p:spPr>
            <a:xfrm>
              <a:off x="168555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42"/>
            <p:cNvSpPr/>
            <p:nvPr/>
          </p:nvSpPr>
          <p:spPr>
            <a:xfrm>
              <a:off x="168555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42"/>
            <p:cNvSpPr/>
            <p:nvPr/>
          </p:nvSpPr>
          <p:spPr>
            <a:xfrm>
              <a:off x="168555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42"/>
            <p:cNvSpPr/>
            <p:nvPr/>
          </p:nvSpPr>
          <p:spPr>
            <a:xfrm>
              <a:off x="168555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42"/>
            <p:cNvSpPr/>
            <p:nvPr/>
          </p:nvSpPr>
          <p:spPr>
            <a:xfrm>
              <a:off x="168555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42"/>
            <p:cNvSpPr/>
            <p:nvPr/>
          </p:nvSpPr>
          <p:spPr>
            <a:xfrm>
              <a:off x="1685550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42"/>
            <p:cNvSpPr/>
            <p:nvPr/>
          </p:nvSpPr>
          <p:spPr>
            <a:xfrm>
              <a:off x="16855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42"/>
            <p:cNvSpPr/>
            <p:nvPr/>
          </p:nvSpPr>
          <p:spPr>
            <a:xfrm>
              <a:off x="168555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42"/>
            <p:cNvSpPr/>
            <p:nvPr/>
          </p:nvSpPr>
          <p:spPr>
            <a:xfrm>
              <a:off x="168555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42"/>
            <p:cNvSpPr/>
            <p:nvPr/>
          </p:nvSpPr>
          <p:spPr>
            <a:xfrm>
              <a:off x="16855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42"/>
            <p:cNvSpPr/>
            <p:nvPr/>
          </p:nvSpPr>
          <p:spPr>
            <a:xfrm>
              <a:off x="168555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8" y="2131"/>
                  </a:cubicBezTo>
                  <a:cubicBezTo>
                    <a:pt x="1330" y="2131"/>
                    <a:pt x="1597" y="2033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42"/>
            <p:cNvSpPr/>
            <p:nvPr/>
          </p:nvSpPr>
          <p:spPr>
            <a:xfrm>
              <a:off x="16855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42"/>
            <p:cNvSpPr/>
            <p:nvPr/>
          </p:nvSpPr>
          <p:spPr>
            <a:xfrm>
              <a:off x="16855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42"/>
            <p:cNvSpPr/>
            <p:nvPr/>
          </p:nvSpPr>
          <p:spPr>
            <a:xfrm>
              <a:off x="1685550" y="11143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42"/>
            <p:cNvSpPr/>
            <p:nvPr/>
          </p:nvSpPr>
          <p:spPr>
            <a:xfrm>
              <a:off x="1609350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42"/>
            <p:cNvSpPr/>
            <p:nvPr/>
          </p:nvSpPr>
          <p:spPr>
            <a:xfrm>
              <a:off x="1609350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42"/>
            <p:cNvSpPr/>
            <p:nvPr/>
          </p:nvSpPr>
          <p:spPr>
            <a:xfrm>
              <a:off x="1609350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42"/>
            <p:cNvSpPr/>
            <p:nvPr/>
          </p:nvSpPr>
          <p:spPr>
            <a:xfrm>
              <a:off x="1609350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42"/>
            <p:cNvSpPr/>
            <p:nvPr/>
          </p:nvSpPr>
          <p:spPr>
            <a:xfrm>
              <a:off x="1609350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42"/>
            <p:cNvSpPr/>
            <p:nvPr/>
          </p:nvSpPr>
          <p:spPr>
            <a:xfrm>
              <a:off x="1609350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42"/>
            <p:cNvSpPr/>
            <p:nvPr/>
          </p:nvSpPr>
          <p:spPr>
            <a:xfrm>
              <a:off x="16093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42"/>
            <p:cNvSpPr/>
            <p:nvPr/>
          </p:nvSpPr>
          <p:spPr>
            <a:xfrm>
              <a:off x="1609350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42"/>
            <p:cNvSpPr/>
            <p:nvPr/>
          </p:nvSpPr>
          <p:spPr>
            <a:xfrm>
              <a:off x="160935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42"/>
            <p:cNvSpPr/>
            <p:nvPr/>
          </p:nvSpPr>
          <p:spPr>
            <a:xfrm>
              <a:off x="160935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42"/>
            <p:cNvSpPr/>
            <p:nvPr/>
          </p:nvSpPr>
          <p:spPr>
            <a:xfrm>
              <a:off x="160935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42"/>
            <p:cNvSpPr/>
            <p:nvPr/>
          </p:nvSpPr>
          <p:spPr>
            <a:xfrm>
              <a:off x="1609350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42"/>
            <p:cNvSpPr/>
            <p:nvPr/>
          </p:nvSpPr>
          <p:spPr>
            <a:xfrm>
              <a:off x="160935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42"/>
            <p:cNvSpPr/>
            <p:nvPr/>
          </p:nvSpPr>
          <p:spPr>
            <a:xfrm>
              <a:off x="160935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42"/>
            <p:cNvSpPr/>
            <p:nvPr/>
          </p:nvSpPr>
          <p:spPr>
            <a:xfrm>
              <a:off x="16093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42"/>
            <p:cNvSpPr/>
            <p:nvPr/>
          </p:nvSpPr>
          <p:spPr>
            <a:xfrm>
              <a:off x="160935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42"/>
            <p:cNvSpPr/>
            <p:nvPr/>
          </p:nvSpPr>
          <p:spPr>
            <a:xfrm>
              <a:off x="1609350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42"/>
            <p:cNvSpPr/>
            <p:nvPr/>
          </p:nvSpPr>
          <p:spPr>
            <a:xfrm>
              <a:off x="1609350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42"/>
            <p:cNvSpPr/>
            <p:nvPr/>
          </p:nvSpPr>
          <p:spPr>
            <a:xfrm>
              <a:off x="1533125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42"/>
            <p:cNvSpPr/>
            <p:nvPr/>
          </p:nvSpPr>
          <p:spPr>
            <a:xfrm>
              <a:off x="153312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42"/>
            <p:cNvSpPr/>
            <p:nvPr/>
          </p:nvSpPr>
          <p:spPr>
            <a:xfrm>
              <a:off x="153312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7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42"/>
            <p:cNvSpPr/>
            <p:nvPr/>
          </p:nvSpPr>
          <p:spPr>
            <a:xfrm>
              <a:off x="153312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42"/>
            <p:cNvSpPr/>
            <p:nvPr/>
          </p:nvSpPr>
          <p:spPr>
            <a:xfrm>
              <a:off x="153312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42"/>
            <p:cNvSpPr/>
            <p:nvPr/>
          </p:nvSpPr>
          <p:spPr>
            <a:xfrm>
              <a:off x="153312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42"/>
            <p:cNvSpPr/>
            <p:nvPr/>
          </p:nvSpPr>
          <p:spPr>
            <a:xfrm>
              <a:off x="1533125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42"/>
            <p:cNvSpPr/>
            <p:nvPr/>
          </p:nvSpPr>
          <p:spPr>
            <a:xfrm>
              <a:off x="153312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42"/>
            <p:cNvSpPr/>
            <p:nvPr/>
          </p:nvSpPr>
          <p:spPr>
            <a:xfrm>
              <a:off x="153312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42"/>
            <p:cNvSpPr/>
            <p:nvPr/>
          </p:nvSpPr>
          <p:spPr>
            <a:xfrm>
              <a:off x="153312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42"/>
            <p:cNvSpPr/>
            <p:nvPr/>
          </p:nvSpPr>
          <p:spPr>
            <a:xfrm>
              <a:off x="153312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97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42"/>
            <p:cNvSpPr/>
            <p:nvPr/>
          </p:nvSpPr>
          <p:spPr>
            <a:xfrm>
              <a:off x="153312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42"/>
            <p:cNvSpPr/>
            <p:nvPr/>
          </p:nvSpPr>
          <p:spPr>
            <a:xfrm>
              <a:off x="153312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42"/>
            <p:cNvSpPr/>
            <p:nvPr/>
          </p:nvSpPr>
          <p:spPr>
            <a:xfrm>
              <a:off x="153312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42"/>
            <p:cNvSpPr/>
            <p:nvPr/>
          </p:nvSpPr>
          <p:spPr>
            <a:xfrm>
              <a:off x="153312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42"/>
            <p:cNvSpPr/>
            <p:nvPr/>
          </p:nvSpPr>
          <p:spPr>
            <a:xfrm>
              <a:off x="1533125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42"/>
            <p:cNvSpPr/>
            <p:nvPr/>
          </p:nvSpPr>
          <p:spPr>
            <a:xfrm>
              <a:off x="145692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6" y="2131"/>
                    <a:pt x="1073" y="2131"/>
                  </a:cubicBezTo>
                  <a:cubicBezTo>
                    <a:pt x="1336" y="2131"/>
                    <a:pt x="1605" y="2032"/>
                    <a:pt x="1821" y="1813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42"/>
            <p:cNvSpPr/>
            <p:nvPr/>
          </p:nvSpPr>
          <p:spPr>
            <a:xfrm>
              <a:off x="1456925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42"/>
            <p:cNvSpPr/>
            <p:nvPr/>
          </p:nvSpPr>
          <p:spPr>
            <a:xfrm>
              <a:off x="145692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42"/>
            <p:cNvSpPr/>
            <p:nvPr/>
          </p:nvSpPr>
          <p:spPr>
            <a:xfrm>
              <a:off x="1456925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8" y="2137"/>
                    <a:pt x="1077" y="2137"/>
                  </a:cubicBezTo>
                  <a:cubicBezTo>
                    <a:pt x="1339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42"/>
            <p:cNvSpPr/>
            <p:nvPr/>
          </p:nvSpPr>
          <p:spPr>
            <a:xfrm>
              <a:off x="145692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8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42"/>
            <p:cNvSpPr/>
            <p:nvPr/>
          </p:nvSpPr>
          <p:spPr>
            <a:xfrm>
              <a:off x="145692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5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42"/>
            <p:cNvSpPr/>
            <p:nvPr/>
          </p:nvSpPr>
          <p:spPr>
            <a:xfrm>
              <a:off x="145692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42"/>
            <p:cNvSpPr/>
            <p:nvPr/>
          </p:nvSpPr>
          <p:spPr>
            <a:xfrm>
              <a:off x="145692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42"/>
            <p:cNvSpPr/>
            <p:nvPr/>
          </p:nvSpPr>
          <p:spPr>
            <a:xfrm>
              <a:off x="1456925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42"/>
            <p:cNvSpPr/>
            <p:nvPr/>
          </p:nvSpPr>
          <p:spPr>
            <a:xfrm>
              <a:off x="145692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42"/>
            <p:cNvSpPr/>
            <p:nvPr/>
          </p:nvSpPr>
          <p:spPr>
            <a:xfrm>
              <a:off x="145692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42"/>
            <p:cNvSpPr/>
            <p:nvPr/>
          </p:nvSpPr>
          <p:spPr>
            <a:xfrm>
              <a:off x="145692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42"/>
            <p:cNvSpPr/>
            <p:nvPr/>
          </p:nvSpPr>
          <p:spPr>
            <a:xfrm>
              <a:off x="145692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8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42"/>
            <p:cNvSpPr/>
            <p:nvPr/>
          </p:nvSpPr>
          <p:spPr>
            <a:xfrm>
              <a:off x="145692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42"/>
            <p:cNvSpPr/>
            <p:nvPr/>
          </p:nvSpPr>
          <p:spPr>
            <a:xfrm>
              <a:off x="145692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42"/>
            <p:cNvSpPr/>
            <p:nvPr/>
          </p:nvSpPr>
          <p:spPr>
            <a:xfrm>
              <a:off x="145692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42"/>
            <p:cNvSpPr/>
            <p:nvPr/>
          </p:nvSpPr>
          <p:spPr>
            <a:xfrm>
              <a:off x="145692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8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42"/>
            <p:cNvSpPr/>
            <p:nvPr/>
          </p:nvSpPr>
          <p:spPr>
            <a:xfrm>
              <a:off x="145692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42"/>
            <p:cNvSpPr/>
            <p:nvPr/>
          </p:nvSpPr>
          <p:spPr>
            <a:xfrm>
              <a:off x="1456925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0"/>
                  </a:moveTo>
                  <a:cubicBezTo>
                    <a:pt x="480" y="9"/>
                    <a:pt x="8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96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42"/>
            <p:cNvSpPr/>
            <p:nvPr/>
          </p:nvSpPr>
          <p:spPr>
            <a:xfrm>
              <a:off x="138090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42"/>
            <p:cNvSpPr/>
            <p:nvPr/>
          </p:nvSpPr>
          <p:spPr>
            <a:xfrm>
              <a:off x="138090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42"/>
            <p:cNvSpPr/>
            <p:nvPr/>
          </p:nvSpPr>
          <p:spPr>
            <a:xfrm>
              <a:off x="138090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42"/>
            <p:cNvSpPr/>
            <p:nvPr/>
          </p:nvSpPr>
          <p:spPr>
            <a:xfrm>
              <a:off x="138090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8" y="1154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42"/>
            <p:cNvSpPr/>
            <p:nvPr/>
          </p:nvSpPr>
          <p:spPr>
            <a:xfrm>
              <a:off x="138090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42"/>
            <p:cNvSpPr/>
            <p:nvPr/>
          </p:nvSpPr>
          <p:spPr>
            <a:xfrm>
              <a:off x="138090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42"/>
            <p:cNvSpPr/>
            <p:nvPr/>
          </p:nvSpPr>
          <p:spPr>
            <a:xfrm>
              <a:off x="13809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42"/>
            <p:cNvSpPr/>
            <p:nvPr/>
          </p:nvSpPr>
          <p:spPr>
            <a:xfrm>
              <a:off x="1380900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42"/>
            <p:cNvSpPr/>
            <p:nvPr/>
          </p:nvSpPr>
          <p:spPr>
            <a:xfrm>
              <a:off x="13809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42"/>
            <p:cNvSpPr/>
            <p:nvPr/>
          </p:nvSpPr>
          <p:spPr>
            <a:xfrm>
              <a:off x="13809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42"/>
            <p:cNvSpPr/>
            <p:nvPr/>
          </p:nvSpPr>
          <p:spPr>
            <a:xfrm>
              <a:off x="13809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42"/>
            <p:cNvSpPr/>
            <p:nvPr/>
          </p:nvSpPr>
          <p:spPr>
            <a:xfrm>
              <a:off x="13809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8" y="1155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42"/>
            <p:cNvSpPr/>
            <p:nvPr/>
          </p:nvSpPr>
          <p:spPr>
            <a:xfrm>
              <a:off x="138090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42"/>
            <p:cNvSpPr/>
            <p:nvPr/>
          </p:nvSpPr>
          <p:spPr>
            <a:xfrm>
              <a:off x="13809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42"/>
            <p:cNvSpPr/>
            <p:nvPr/>
          </p:nvSpPr>
          <p:spPr>
            <a:xfrm>
              <a:off x="13809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42"/>
            <p:cNvSpPr/>
            <p:nvPr/>
          </p:nvSpPr>
          <p:spPr>
            <a:xfrm>
              <a:off x="13809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42"/>
            <p:cNvSpPr/>
            <p:nvPr/>
          </p:nvSpPr>
          <p:spPr>
            <a:xfrm>
              <a:off x="13809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42"/>
            <p:cNvSpPr/>
            <p:nvPr/>
          </p:nvSpPr>
          <p:spPr>
            <a:xfrm>
              <a:off x="13809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42"/>
            <p:cNvSpPr/>
            <p:nvPr/>
          </p:nvSpPr>
          <p:spPr>
            <a:xfrm>
              <a:off x="1304700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42"/>
            <p:cNvSpPr/>
            <p:nvPr/>
          </p:nvSpPr>
          <p:spPr>
            <a:xfrm>
              <a:off x="1304700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42"/>
            <p:cNvSpPr/>
            <p:nvPr/>
          </p:nvSpPr>
          <p:spPr>
            <a:xfrm>
              <a:off x="1304700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42"/>
            <p:cNvSpPr/>
            <p:nvPr/>
          </p:nvSpPr>
          <p:spPr>
            <a:xfrm>
              <a:off x="1304700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42"/>
            <p:cNvSpPr/>
            <p:nvPr/>
          </p:nvSpPr>
          <p:spPr>
            <a:xfrm>
              <a:off x="130470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42"/>
            <p:cNvSpPr/>
            <p:nvPr/>
          </p:nvSpPr>
          <p:spPr>
            <a:xfrm>
              <a:off x="1304700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42"/>
            <p:cNvSpPr/>
            <p:nvPr/>
          </p:nvSpPr>
          <p:spPr>
            <a:xfrm>
              <a:off x="130470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42"/>
            <p:cNvSpPr/>
            <p:nvPr/>
          </p:nvSpPr>
          <p:spPr>
            <a:xfrm>
              <a:off x="130470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42"/>
            <p:cNvSpPr/>
            <p:nvPr/>
          </p:nvSpPr>
          <p:spPr>
            <a:xfrm>
              <a:off x="130470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42"/>
            <p:cNvSpPr/>
            <p:nvPr/>
          </p:nvSpPr>
          <p:spPr>
            <a:xfrm>
              <a:off x="1304700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42"/>
            <p:cNvSpPr/>
            <p:nvPr/>
          </p:nvSpPr>
          <p:spPr>
            <a:xfrm>
              <a:off x="130470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42"/>
            <p:cNvSpPr/>
            <p:nvPr/>
          </p:nvSpPr>
          <p:spPr>
            <a:xfrm>
              <a:off x="130470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42"/>
            <p:cNvSpPr/>
            <p:nvPr/>
          </p:nvSpPr>
          <p:spPr>
            <a:xfrm>
              <a:off x="13047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42"/>
            <p:cNvSpPr/>
            <p:nvPr/>
          </p:nvSpPr>
          <p:spPr>
            <a:xfrm>
              <a:off x="130470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42"/>
            <p:cNvSpPr/>
            <p:nvPr/>
          </p:nvSpPr>
          <p:spPr>
            <a:xfrm>
              <a:off x="130470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42"/>
            <p:cNvSpPr/>
            <p:nvPr/>
          </p:nvSpPr>
          <p:spPr>
            <a:xfrm>
              <a:off x="130470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42"/>
            <p:cNvSpPr/>
            <p:nvPr/>
          </p:nvSpPr>
          <p:spPr>
            <a:xfrm>
              <a:off x="1304700" y="11905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42"/>
            <p:cNvSpPr/>
            <p:nvPr/>
          </p:nvSpPr>
          <p:spPr>
            <a:xfrm>
              <a:off x="122847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5" name="Google Shape;1075;p42"/>
            <p:cNvSpPr/>
            <p:nvPr/>
          </p:nvSpPr>
          <p:spPr>
            <a:xfrm>
              <a:off x="122847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42"/>
            <p:cNvSpPr/>
            <p:nvPr/>
          </p:nvSpPr>
          <p:spPr>
            <a:xfrm>
              <a:off x="122847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42"/>
            <p:cNvSpPr/>
            <p:nvPr/>
          </p:nvSpPr>
          <p:spPr>
            <a:xfrm>
              <a:off x="122847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42"/>
            <p:cNvSpPr/>
            <p:nvPr/>
          </p:nvSpPr>
          <p:spPr>
            <a:xfrm>
              <a:off x="122847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42"/>
            <p:cNvSpPr/>
            <p:nvPr/>
          </p:nvSpPr>
          <p:spPr>
            <a:xfrm>
              <a:off x="122847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42"/>
            <p:cNvSpPr/>
            <p:nvPr/>
          </p:nvSpPr>
          <p:spPr>
            <a:xfrm>
              <a:off x="1228475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42"/>
            <p:cNvSpPr/>
            <p:nvPr/>
          </p:nvSpPr>
          <p:spPr>
            <a:xfrm>
              <a:off x="122847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42"/>
            <p:cNvSpPr/>
            <p:nvPr/>
          </p:nvSpPr>
          <p:spPr>
            <a:xfrm>
              <a:off x="122847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42"/>
            <p:cNvSpPr/>
            <p:nvPr/>
          </p:nvSpPr>
          <p:spPr>
            <a:xfrm>
              <a:off x="122847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42"/>
            <p:cNvSpPr/>
            <p:nvPr/>
          </p:nvSpPr>
          <p:spPr>
            <a:xfrm>
              <a:off x="122847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42"/>
            <p:cNvSpPr/>
            <p:nvPr/>
          </p:nvSpPr>
          <p:spPr>
            <a:xfrm>
              <a:off x="122847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42"/>
            <p:cNvSpPr/>
            <p:nvPr/>
          </p:nvSpPr>
          <p:spPr>
            <a:xfrm>
              <a:off x="122847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42"/>
            <p:cNvSpPr/>
            <p:nvPr/>
          </p:nvSpPr>
          <p:spPr>
            <a:xfrm>
              <a:off x="122847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42"/>
            <p:cNvSpPr/>
            <p:nvPr/>
          </p:nvSpPr>
          <p:spPr>
            <a:xfrm>
              <a:off x="12284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42"/>
            <p:cNvSpPr/>
            <p:nvPr/>
          </p:nvSpPr>
          <p:spPr>
            <a:xfrm>
              <a:off x="122847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42"/>
            <p:cNvSpPr/>
            <p:nvPr/>
          </p:nvSpPr>
          <p:spPr>
            <a:xfrm>
              <a:off x="122847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42"/>
            <p:cNvSpPr/>
            <p:nvPr/>
          </p:nvSpPr>
          <p:spPr>
            <a:xfrm>
              <a:off x="1228475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42"/>
            <p:cNvSpPr/>
            <p:nvPr/>
          </p:nvSpPr>
          <p:spPr>
            <a:xfrm>
              <a:off x="1152275" y="25615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8"/>
                    <a:pt x="8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42"/>
            <p:cNvSpPr/>
            <p:nvPr/>
          </p:nvSpPr>
          <p:spPr>
            <a:xfrm>
              <a:off x="1152275" y="2485550"/>
              <a:ext cx="62400" cy="53300"/>
            </a:xfrm>
            <a:custGeom>
              <a:avLst/>
              <a:gdLst/>
              <a:ahLst/>
              <a:cxnLst/>
              <a:rect l="l" t="t" r="r" b="b"/>
              <a:pathLst>
                <a:path w="2496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5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42"/>
            <p:cNvSpPr/>
            <p:nvPr/>
          </p:nvSpPr>
          <p:spPr>
            <a:xfrm>
              <a:off x="1152275" y="240935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42"/>
            <p:cNvSpPr/>
            <p:nvPr/>
          </p:nvSpPr>
          <p:spPr>
            <a:xfrm>
              <a:off x="1152275" y="233312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42"/>
            <p:cNvSpPr/>
            <p:nvPr/>
          </p:nvSpPr>
          <p:spPr>
            <a:xfrm>
              <a:off x="1152275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42"/>
            <p:cNvSpPr/>
            <p:nvPr/>
          </p:nvSpPr>
          <p:spPr>
            <a:xfrm>
              <a:off x="1152275" y="21807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42"/>
            <p:cNvSpPr/>
            <p:nvPr/>
          </p:nvSpPr>
          <p:spPr>
            <a:xfrm>
              <a:off x="1152275" y="21045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42"/>
            <p:cNvSpPr/>
            <p:nvPr/>
          </p:nvSpPr>
          <p:spPr>
            <a:xfrm>
              <a:off x="1152275" y="202827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42"/>
            <p:cNvSpPr/>
            <p:nvPr/>
          </p:nvSpPr>
          <p:spPr>
            <a:xfrm>
              <a:off x="1152275" y="19520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42"/>
            <p:cNvSpPr/>
            <p:nvPr/>
          </p:nvSpPr>
          <p:spPr>
            <a:xfrm>
              <a:off x="1152275" y="1876050"/>
              <a:ext cx="62400" cy="53275"/>
            </a:xfrm>
            <a:custGeom>
              <a:avLst/>
              <a:gdLst/>
              <a:ahLst/>
              <a:cxnLst/>
              <a:rect l="l" t="t" r="r" b="b"/>
              <a:pathLst>
                <a:path w="2496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42"/>
            <p:cNvSpPr/>
            <p:nvPr/>
          </p:nvSpPr>
          <p:spPr>
            <a:xfrm>
              <a:off x="1152275" y="17998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42"/>
            <p:cNvSpPr/>
            <p:nvPr/>
          </p:nvSpPr>
          <p:spPr>
            <a:xfrm>
              <a:off x="1152275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42"/>
            <p:cNvSpPr/>
            <p:nvPr/>
          </p:nvSpPr>
          <p:spPr>
            <a:xfrm>
              <a:off x="1152275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42"/>
            <p:cNvSpPr/>
            <p:nvPr/>
          </p:nvSpPr>
          <p:spPr>
            <a:xfrm>
              <a:off x="1152275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42"/>
            <p:cNvSpPr/>
            <p:nvPr/>
          </p:nvSpPr>
          <p:spPr>
            <a:xfrm>
              <a:off x="1152275" y="13427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42"/>
            <p:cNvSpPr/>
            <p:nvPr/>
          </p:nvSpPr>
          <p:spPr>
            <a:xfrm>
              <a:off x="1076050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42"/>
            <p:cNvSpPr/>
            <p:nvPr/>
          </p:nvSpPr>
          <p:spPr>
            <a:xfrm>
              <a:off x="107605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42"/>
            <p:cNvSpPr/>
            <p:nvPr/>
          </p:nvSpPr>
          <p:spPr>
            <a:xfrm>
              <a:off x="1076050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0" y="0"/>
                    <a:pt x="1077" y="0"/>
                    <a:pt x="1074" y="0"/>
                  </a:cubicBez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8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42"/>
            <p:cNvSpPr/>
            <p:nvPr/>
          </p:nvSpPr>
          <p:spPr>
            <a:xfrm>
              <a:off x="107605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42"/>
            <p:cNvSpPr/>
            <p:nvPr/>
          </p:nvSpPr>
          <p:spPr>
            <a:xfrm>
              <a:off x="107605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42"/>
            <p:cNvSpPr/>
            <p:nvPr/>
          </p:nvSpPr>
          <p:spPr>
            <a:xfrm>
              <a:off x="107605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1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42"/>
            <p:cNvSpPr/>
            <p:nvPr/>
          </p:nvSpPr>
          <p:spPr>
            <a:xfrm>
              <a:off x="107605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42"/>
            <p:cNvSpPr/>
            <p:nvPr/>
          </p:nvSpPr>
          <p:spPr>
            <a:xfrm>
              <a:off x="1076050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42"/>
            <p:cNvSpPr/>
            <p:nvPr/>
          </p:nvSpPr>
          <p:spPr>
            <a:xfrm>
              <a:off x="107605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42"/>
            <p:cNvSpPr/>
            <p:nvPr/>
          </p:nvSpPr>
          <p:spPr>
            <a:xfrm>
              <a:off x="107605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42"/>
            <p:cNvSpPr/>
            <p:nvPr/>
          </p:nvSpPr>
          <p:spPr>
            <a:xfrm>
              <a:off x="107605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42"/>
            <p:cNvSpPr/>
            <p:nvPr/>
          </p:nvSpPr>
          <p:spPr>
            <a:xfrm>
              <a:off x="107605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42"/>
            <p:cNvSpPr/>
            <p:nvPr/>
          </p:nvSpPr>
          <p:spPr>
            <a:xfrm>
              <a:off x="107605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42"/>
            <p:cNvSpPr/>
            <p:nvPr/>
          </p:nvSpPr>
          <p:spPr>
            <a:xfrm>
              <a:off x="107605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42"/>
            <p:cNvSpPr/>
            <p:nvPr/>
          </p:nvSpPr>
          <p:spPr>
            <a:xfrm>
              <a:off x="1076050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0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1"/>
                  </a:cubicBezTo>
                  <a:cubicBezTo>
                    <a:pt x="2496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42"/>
            <p:cNvSpPr/>
            <p:nvPr/>
          </p:nvSpPr>
          <p:spPr>
            <a:xfrm>
              <a:off x="100005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42"/>
            <p:cNvSpPr/>
            <p:nvPr/>
          </p:nvSpPr>
          <p:spPr>
            <a:xfrm>
              <a:off x="100005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42"/>
            <p:cNvSpPr/>
            <p:nvPr/>
          </p:nvSpPr>
          <p:spPr>
            <a:xfrm>
              <a:off x="100005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0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42"/>
            <p:cNvSpPr/>
            <p:nvPr/>
          </p:nvSpPr>
          <p:spPr>
            <a:xfrm>
              <a:off x="1000050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42"/>
            <p:cNvSpPr/>
            <p:nvPr/>
          </p:nvSpPr>
          <p:spPr>
            <a:xfrm>
              <a:off x="100005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42"/>
            <p:cNvSpPr/>
            <p:nvPr/>
          </p:nvSpPr>
          <p:spPr>
            <a:xfrm>
              <a:off x="100005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42"/>
            <p:cNvSpPr/>
            <p:nvPr/>
          </p:nvSpPr>
          <p:spPr>
            <a:xfrm>
              <a:off x="100005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42"/>
            <p:cNvSpPr/>
            <p:nvPr/>
          </p:nvSpPr>
          <p:spPr>
            <a:xfrm>
              <a:off x="10000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0" y="2129"/>
                  </a:cubicBezTo>
                  <a:cubicBezTo>
                    <a:pt x="1332" y="2129"/>
                    <a:pt x="1597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42"/>
            <p:cNvSpPr/>
            <p:nvPr/>
          </p:nvSpPr>
          <p:spPr>
            <a:xfrm>
              <a:off x="1000050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42"/>
            <p:cNvSpPr/>
            <p:nvPr/>
          </p:nvSpPr>
          <p:spPr>
            <a:xfrm>
              <a:off x="9238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42"/>
            <p:cNvSpPr/>
            <p:nvPr/>
          </p:nvSpPr>
          <p:spPr>
            <a:xfrm>
              <a:off x="9238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42"/>
            <p:cNvSpPr/>
            <p:nvPr/>
          </p:nvSpPr>
          <p:spPr>
            <a:xfrm>
              <a:off x="923825" y="18760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42"/>
            <p:cNvSpPr/>
            <p:nvPr/>
          </p:nvSpPr>
          <p:spPr>
            <a:xfrm>
              <a:off x="9238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42"/>
            <p:cNvSpPr/>
            <p:nvPr/>
          </p:nvSpPr>
          <p:spPr>
            <a:xfrm>
              <a:off x="9238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42"/>
            <p:cNvSpPr/>
            <p:nvPr/>
          </p:nvSpPr>
          <p:spPr>
            <a:xfrm>
              <a:off x="9238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42"/>
            <p:cNvSpPr/>
            <p:nvPr/>
          </p:nvSpPr>
          <p:spPr>
            <a:xfrm>
              <a:off x="9238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42"/>
            <p:cNvSpPr/>
            <p:nvPr/>
          </p:nvSpPr>
          <p:spPr>
            <a:xfrm>
              <a:off x="84762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42"/>
            <p:cNvSpPr/>
            <p:nvPr/>
          </p:nvSpPr>
          <p:spPr>
            <a:xfrm>
              <a:off x="847625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42"/>
            <p:cNvSpPr/>
            <p:nvPr/>
          </p:nvSpPr>
          <p:spPr>
            <a:xfrm>
              <a:off x="84762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42"/>
            <p:cNvSpPr/>
            <p:nvPr/>
          </p:nvSpPr>
          <p:spPr>
            <a:xfrm>
              <a:off x="84762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42"/>
            <p:cNvSpPr/>
            <p:nvPr/>
          </p:nvSpPr>
          <p:spPr>
            <a:xfrm>
              <a:off x="8476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42"/>
            <p:cNvSpPr/>
            <p:nvPr/>
          </p:nvSpPr>
          <p:spPr>
            <a:xfrm>
              <a:off x="84762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42"/>
            <p:cNvSpPr/>
            <p:nvPr/>
          </p:nvSpPr>
          <p:spPr>
            <a:xfrm>
              <a:off x="77140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42"/>
            <p:cNvSpPr/>
            <p:nvPr/>
          </p:nvSpPr>
          <p:spPr>
            <a:xfrm>
              <a:off x="77140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42"/>
            <p:cNvSpPr/>
            <p:nvPr/>
          </p:nvSpPr>
          <p:spPr>
            <a:xfrm>
              <a:off x="7714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42"/>
            <p:cNvSpPr/>
            <p:nvPr/>
          </p:nvSpPr>
          <p:spPr>
            <a:xfrm>
              <a:off x="77140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42"/>
            <p:cNvSpPr/>
            <p:nvPr/>
          </p:nvSpPr>
          <p:spPr>
            <a:xfrm>
              <a:off x="69520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42"/>
            <p:cNvSpPr/>
            <p:nvPr/>
          </p:nvSpPr>
          <p:spPr>
            <a:xfrm>
              <a:off x="69520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42"/>
            <p:cNvSpPr/>
            <p:nvPr/>
          </p:nvSpPr>
          <p:spPr>
            <a:xfrm>
              <a:off x="6952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42"/>
            <p:cNvSpPr/>
            <p:nvPr/>
          </p:nvSpPr>
          <p:spPr>
            <a:xfrm>
              <a:off x="69520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0" y="2129"/>
                  </a:cubicBezTo>
                  <a:cubicBezTo>
                    <a:pt x="1331" y="2129"/>
                    <a:pt x="1597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42"/>
            <p:cNvSpPr/>
            <p:nvPr/>
          </p:nvSpPr>
          <p:spPr>
            <a:xfrm>
              <a:off x="61897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42"/>
            <p:cNvSpPr/>
            <p:nvPr/>
          </p:nvSpPr>
          <p:spPr>
            <a:xfrm>
              <a:off x="61897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42"/>
            <p:cNvSpPr/>
            <p:nvPr/>
          </p:nvSpPr>
          <p:spPr>
            <a:xfrm>
              <a:off x="6189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42"/>
            <p:cNvSpPr/>
            <p:nvPr/>
          </p:nvSpPr>
          <p:spPr>
            <a:xfrm>
              <a:off x="61897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42"/>
            <p:cNvSpPr/>
            <p:nvPr/>
          </p:nvSpPr>
          <p:spPr>
            <a:xfrm>
              <a:off x="542775" y="17998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42"/>
            <p:cNvSpPr/>
            <p:nvPr/>
          </p:nvSpPr>
          <p:spPr>
            <a:xfrm>
              <a:off x="542775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42"/>
            <p:cNvSpPr/>
            <p:nvPr/>
          </p:nvSpPr>
          <p:spPr>
            <a:xfrm>
              <a:off x="542775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42"/>
            <p:cNvSpPr/>
            <p:nvPr/>
          </p:nvSpPr>
          <p:spPr>
            <a:xfrm>
              <a:off x="542775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42"/>
            <p:cNvSpPr/>
            <p:nvPr/>
          </p:nvSpPr>
          <p:spPr>
            <a:xfrm>
              <a:off x="46655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42"/>
            <p:cNvSpPr/>
            <p:nvPr/>
          </p:nvSpPr>
          <p:spPr>
            <a:xfrm>
              <a:off x="46655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0" y="1065"/>
                  </a:cubicBezTo>
                  <a:cubicBezTo>
                    <a:pt x="0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42"/>
            <p:cNvSpPr/>
            <p:nvPr/>
          </p:nvSpPr>
          <p:spPr>
            <a:xfrm>
              <a:off x="46655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0" y="1066"/>
                  </a:cubicBezTo>
                  <a:cubicBezTo>
                    <a:pt x="0" y="1710"/>
                    <a:pt x="529" y="2138"/>
                    <a:pt x="1078" y="2138"/>
                  </a:cubicBezTo>
                  <a:cubicBezTo>
                    <a:pt x="1340" y="2138"/>
                    <a:pt x="1606" y="2040"/>
                    <a:pt x="1821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42"/>
            <p:cNvSpPr/>
            <p:nvPr/>
          </p:nvSpPr>
          <p:spPr>
            <a:xfrm>
              <a:off x="46655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1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42"/>
            <p:cNvSpPr/>
            <p:nvPr/>
          </p:nvSpPr>
          <p:spPr>
            <a:xfrm>
              <a:off x="390550" y="1876050"/>
              <a:ext cx="62350" cy="53275"/>
            </a:xfrm>
            <a:custGeom>
              <a:avLst/>
              <a:gdLst/>
              <a:ahLst/>
              <a:cxnLst/>
              <a:rect l="l" t="t" r="r" b="b"/>
              <a:pathLst>
                <a:path w="2494" h="2131" extrusionOk="0">
                  <a:moveTo>
                    <a:pt x="1075" y="1"/>
                  </a:moveTo>
                  <a:cubicBezTo>
                    <a:pt x="1072" y="1"/>
                    <a:pt x="1068" y="1"/>
                    <a:pt x="1065" y="1"/>
                  </a:cubicBezTo>
                  <a:cubicBezTo>
                    <a:pt x="480" y="1"/>
                    <a:pt x="0" y="480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3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42"/>
            <p:cNvSpPr/>
            <p:nvPr/>
          </p:nvSpPr>
          <p:spPr>
            <a:xfrm>
              <a:off x="390550" y="1799825"/>
              <a:ext cx="62350" cy="53300"/>
            </a:xfrm>
            <a:custGeom>
              <a:avLst/>
              <a:gdLst/>
              <a:ahLst/>
              <a:cxnLst/>
              <a:rect l="l" t="t" r="r" b="b"/>
              <a:pathLst>
                <a:path w="2494" h="2132" extrusionOk="0">
                  <a:moveTo>
                    <a:pt x="1075" y="1"/>
                  </a:moveTo>
                  <a:cubicBezTo>
                    <a:pt x="1072" y="1"/>
                    <a:pt x="1068" y="1"/>
                    <a:pt x="1065" y="1"/>
                  </a:cubicBezTo>
                  <a:cubicBezTo>
                    <a:pt x="480" y="1"/>
                    <a:pt x="0" y="481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4" y="2033"/>
                    <a:pt x="1821" y="1814"/>
                  </a:cubicBezTo>
                  <a:cubicBezTo>
                    <a:pt x="2493" y="1150"/>
                    <a:pt x="2020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42"/>
            <p:cNvSpPr/>
            <p:nvPr/>
          </p:nvSpPr>
          <p:spPr>
            <a:xfrm>
              <a:off x="390550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39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42"/>
            <p:cNvSpPr/>
            <p:nvPr/>
          </p:nvSpPr>
          <p:spPr>
            <a:xfrm>
              <a:off x="390550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42"/>
            <p:cNvSpPr/>
            <p:nvPr/>
          </p:nvSpPr>
          <p:spPr>
            <a:xfrm>
              <a:off x="390550" y="1571400"/>
              <a:ext cx="62350" cy="53275"/>
            </a:xfrm>
            <a:custGeom>
              <a:avLst/>
              <a:gdLst/>
              <a:ahLst/>
              <a:cxnLst/>
              <a:rect l="l" t="t" r="r" b="b"/>
              <a:pathLst>
                <a:path w="2494" h="2131" extrusionOk="0">
                  <a:moveTo>
                    <a:pt x="1075" y="1"/>
                  </a:moveTo>
                  <a:cubicBezTo>
                    <a:pt x="1072" y="1"/>
                    <a:pt x="1068" y="1"/>
                    <a:pt x="1065" y="1"/>
                  </a:cubicBez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3" y="1141"/>
                    <a:pt x="2020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42"/>
            <p:cNvSpPr/>
            <p:nvPr/>
          </p:nvSpPr>
          <p:spPr>
            <a:xfrm>
              <a:off x="3143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42"/>
            <p:cNvSpPr/>
            <p:nvPr/>
          </p:nvSpPr>
          <p:spPr>
            <a:xfrm>
              <a:off x="3143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42"/>
            <p:cNvSpPr/>
            <p:nvPr/>
          </p:nvSpPr>
          <p:spPr>
            <a:xfrm>
              <a:off x="3143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42"/>
            <p:cNvSpPr/>
            <p:nvPr/>
          </p:nvSpPr>
          <p:spPr>
            <a:xfrm>
              <a:off x="3143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42"/>
            <p:cNvSpPr/>
            <p:nvPr/>
          </p:nvSpPr>
          <p:spPr>
            <a:xfrm>
              <a:off x="3143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42"/>
            <p:cNvSpPr/>
            <p:nvPr/>
          </p:nvSpPr>
          <p:spPr>
            <a:xfrm>
              <a:off x="314325" y="1571400"/>
              <a:ext cx="62150" cy="53250"/>
            </a:xfrm>
            <a:custGeom>
              <a:avLst/>
              <a:gdLst/>
              <a:ahLst/>
              <a:cxnLst/>
              <a:rect l="l" t="t" r="r" b="b"/>
              <a:pathLst>
                <a:path w="2486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86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42"/>
            <p:cNvSpPr/>
            <p:nvPr/>
          </p:nvSpPr>
          <p:spPr>
            <a:xfrm>
              <a:off x="23812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4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42"/>
            <p:cNvSpPr/>
            <p:nvPr/>
          </p:nvSpPr>
          <p:spPr>
            <a:xfrm>
              <a:off x="23812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42"/>
            <p:cNvSpPr/>
            <p:nvPr/>
          </p:nvSpPr>
          <p:spPr>
            <a:xfrm>
              <a:off x="23812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42"/>
            <p:cNvSpPr/>
            <p:nvPr/>
          </p:nvSpPr>
          <p:spPr>
            <a:xfrm>
              <a:off x="2381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42"/>
            <p:cNvSpPr/>
            <p:nvPr/>
          </p:nvSpPr>
          <p:spPr>
            <a:xfrm>
              <a:off x="4427825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42"/>
            <p:cNvSpPr/>
            <p:nvPr/>
          </p:nvSpPr>
          <p:spPr>
            <a:xfrm>
              <a:off x="442782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42"/>
            <p:cNvSpPr/>
            <p:nvPr/>
          </p:nvSpPr>
          <p:spPr>
            <a:xfrm>
              <a:off x="4504050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42"/>
            <p:cNvSpPr/>
            <p:nvPr/>
          </p:nvSpPr>
          <p:spPr>
            <a:xfrm>
              <a:off x="4504050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42"/>
            <p:cNvSpPr/>
            <p:nvPr/>
          </p:nvSpPr>
          <p:spPr>
            <a:xfrm>
              <a:off x="458025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42"/>
            <p:cNvSpPr/>
            <p:nvPr/>
          </p:nvSpPr>
          <p:spPr>
            <a:xfrm>
              <a:off x="4504050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42"/>
            <p:cNvSpPr/>
            <p:nvPr/>
          </p:nvSpPr>
          <p:spPr>
            <a:xfrm>
              <a:off x="5113350" y="14952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42"/>
            <p:cNvSpPr/>
            <p:nvPr/>
          </p:nvSpPr>
          <p:spPr>
            <a:xfrm>
              <a:off x="5113350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73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42"/>
            <p:cNvSpPr/>
            <p:nvPr/>
          </p:nvSpPr>
          <p:spPr>
            <a:xfrm>
              <a:off x="5113350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42"/>
            <p:cNvSpPr/>
            <p:nvPr/>
          </p:nvSpPr>
          <p:spPr>
            <a:xfrm>
              <a:off x="5113350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42"/>
            <p:cNvSpPr/>
            <p:nvPr/>
          </p:nvSpPr>
          <p:spPr>
            <a:xfrm>
              <a:off x="5113350" y="17998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42"/>
            <p:cNvSpPr/>
            <p:nvPr/>
          </p:nvSpPr>
          <p:spPr>
            <a:xfrm>
              <a:off x="5113350" y="187605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42"/>
            <p:cNvSpPr/>
            <p:nvPr/>
          </p:nvSpPr>
          <p:spPr>
            <a:xfrm>
              <a:off x="5113350" y="19520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9"/>
                    <a:pt x="8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42"/>
            <p:cNvSpPr/>
            <p:nvPr/>
          </p:nvSpPr>
          <p:spPr>
            <a:xfrm>
              <a:off x="5113350" y="202827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42"/>
            <p:cNvSpPr/>
            <p:nvPr/>
          </p:nvSpPr>
          <p:spPr>
            <a:xfrm>
              <a:off x="5113350" y="21045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42"/>
            <p:cNvSpPr/>
            <p:nvPr/>
          </p:nvSpPr>
          <p:spPr>
            <a:xfrm>
              <a:off x="5113350" y="21807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42"/>
            <p:cNvSpPr/>
            <p:nvPr/>
          </p:nvSpPr>
          <p:spPr>
            <a:xfrm>
              <a:off x="5113350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83" y="0"/>
                  </a:moveTo>
                  <a:cubicBezTo>
                    <a:pt x="1080" y="0"/>
                    <a:pt x="1077" y="0"/>
                    <a:pt x="1073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8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42"/>
            <p:cNvSpPr/>
            <p:nvPr/>
          </p:nvSpPr>
          <p:spPr>
            <a:xfrm>
              <a:off x="5113350" y="233312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42"/>
            <p:cNvSpPr/>
            <p:nvPr/>
          </p:nvSpPr>
          <p:spPr>
            <a:xfrm>
              <a:off x="5113350" y="240935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42"/>
            <p:cNvSpPr/>
            <p:nvPr/>
          </p:nvSpPr>
          <p:spPr>
            <a:xfrm>
              <a:off x="5113350" y="2485550"/>
              <a:ext cx="62400" cy="53300"/>
            </a:xfrm>
            <a:custGeom>
              <a:avLst/>
              <a:gdLst/>
              <a:ahLst/>
              <a:cxnLst/>
              <a:rect l="l" t="t" r="r" b="b"/>
              <a:pathLst>
                <a:path w="2496" h="2132" extrusionOk="0">
                  <a:moveTo>
                    <a:pt x="1073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4" y="2033"/>
                    <a:pt x="1821" y="1814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42"/>
            <p:cNvSpPr/>
            <p:nvPr/>
          </p:nvSpPr>
          <p:spPr>
            <a:xfrm>
              <a:off x="473247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42"/>
            <p:cNvSpPr/>
            <p:nvPr/>
          </p:nvSpPr>
          <p:spPr>
            <a:xfrm>
              <a:off x="473247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42"/>
            <p:cNvSpPr/>
            <p:nvPr/>
          </p:nvSpPr>
          <p:spPr>
            <a:xfrm>
              <a:off x="473247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42"/>
            <p:cNvSpPr/>
            <p:nvPr/>
          </p:nvSpPr>
          <p:spPr>
            <a:xfrm>
              <a:off x="473247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42"/>
            <p:cNvSpPr/>
            <p:nvPr/>
          </p:nvSpPr>
          <p:spPr>
            <a:xfrm>
              <a:off x="473247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42"/>
            <p:cNvSpPr/>
            <p:nvPr/>
          </p:nvSpPr>
          <p:spPr>
            <a:xfrm>
              <a:off x="4732475" y="18760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42"/>
            <p:cNvSpPr/>
            <p:nvPr/>
          </p:nvSpPr>
          <p:spPr>
            <a:xfrm>
              <a:off x="473247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2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42"/>
            <p:cNvSpPr/>
            <p:nvPr/>
          </p:nvSpPr>
          <p:spPr>
            <a:xfrm>
              <a:off x="473247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42"/>
            <p:cNvSpPr/>
            <p:nvPr/>
          </p:nvSpPr>
          <p:spPr>
            <a:xfrm>
              <a:off x="473247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42"/>
            <p:cNvSpPr/>
            <p:nvPr/>
          </p:nvSpPr>
          <p:spPr>
            <a:xfrm>
              <a:off x="473247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42"/>
            <p:cNvSpPr/>
            <p:nvPr/>
          </p:nvSpPr>
          <p:spPr>
            <a:xfrm>
              <a:off x="4732475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0" y="0"/>
                    <a:pt x="1077" y="0"/>
                    <a:pt x="1074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80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8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42"/>
            <p:cNvSpPr/>
            <p:nvPr/>
          </p:nvSpPr>
          <p:spPr>
            <a:xfrm>
              <a:off x="473247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42"/>
            <p:cNvSpPr/>
            <p:nvPr/>
          </p:nvSpPr>
          <p:spPr>
            <a:xfrm>
              <a:off x="4351600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1" y="0"/>
                    <a:pt x="1077" y="0"/>
                    <a:pt x="1074" y="0"/>
                  </a:cubicBez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9" y="0"/>
                    <a:pt x="108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42"/>
            <p:cNvSpPr/>
            <p:nvPr/>
          </p:nvSpPr>
          <p:spPr>
            <a:xfrm>
              <a:off x="435160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42"/>
            <p:cNvSpPr/>
            <p:nvPr/>
          </p:nvSpPr>
          <p:spPr>
            <a:xfrm>
              <a:off x="4351600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42"/>
            <p:cNvSpPr/>
            <p:nvPr/>
          </p:nvSpPr>
          <p:spPr>
            <a:xfrm>
              <a:off x="435160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42"/>
            <p:cNvSpPr/>
            <p:nvPr/>
          </p:nvSpPr>
          <p:spPr>
            <a:xfrm>
              <a:off x="4427825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80" y="2137"/>
                  </a:cubicBezTo>
                  <a:cubicBezTo>
                    <a:pt x="1343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42"/>
            <p:cNvSpPr/>
            <p:nvPr/>
          </p:nvSpPr>
          <p:spPr>
            <a:xfrm>
              <a:off x="442782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42"/>
            <p:cNvSpPr/>
            <p:nvPr/>
          </p:nvSpPr>
          <p:spPr>
            <a:xfrm>
              <a:off x="45040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42"/>
            <p:cNvSpPr/>
            <p:nvPr/>
          </p:nvSpPr>
          <p:spPr>
            <a:xfrm>
              <a:off x="450405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42"/>
            <p:cNvSpPr/>
            <p:nvPr/>
          </p:nvSpPr>
          <p:spPr>
            <a:xfrm>
              <a:off x="450405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42"/>
            <p:cNvSpPr/>
            <p:nvPr/>
          </p:nvSpPr>
          <p:spPr>
            <a:xfrm>
              <a:off x="450405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42"/>
            <p:cNvSpPr/>
            <p:nvPr/>
          </p:nvSpPr>
          <p:spPr>
            <a:xfrm>
              <a:off x="4504050" y="18760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42"/>
            <p:cNvSpPr/>
            <p:nvPr/>
          </p:nvSpPr>
          <p:spPr>
            <a:xfrm>
              <a:off x="450405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42"/>
            <p:cNvSpPr/>
            <p:nvPr/>
          </p:nvSpPr>
          <p:spPr>
            <a:xfrm>
              <a:off x="450405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42"/>
            <p:cNvSpPr/>
            <p:nvPr/>
          </p:nvSpPr>
          <p:spPr>
            <a:xfrm>
              <a:off x="4504050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42"/>
            <p:cNvSpPr/>
            <p:nvPr/>
          </p:nvSpPr>
          <p:spPr>
            <a:xfrm>
              <a:off x="4504050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42"/>
            <p:cNvSpPr/>
            <p:nvPr/>
          </p:nvSpPr>
          <p:spPr>
            <a:xfrm>
              <a:off x="45040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493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42"/>
            <p:cNvSpPr/>
            <p:nvPr/>
          </p:nvSpPr>
          <p:spPr>
            <a:xfrm>
              <a:off x="4504050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42"/>
            <p:cNvSpPr/>
            <p:nvPr/>
          </p:nvSpPr>
          <p:spPr>
            <a:xfrm>
              <a:off x="4504050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42"/>
            <p:cNvSpPr/>
            <p:nvPr/>
          </p:nvSpPr>
          <p:spPr>
            <a:xfrm>
              <a:off x="458025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42"/>
            <p:cNvSpPr/>
            <p:nvPr/>
          </p:nvSpPr>
          <p:spPr>
            <a:xfrm>
              <a:off x="45802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42"/>
            <p:cNvSpPr/>
            <p:nvPr/>
          </p:nvSpPr>
          <p:spPr>
            <a:xfrm>
              <a:off x="458025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42"/>
            <p:cNvSpPr/>
            <p:nvPr/>
          </p:nvSpPr>
          <p:spPr>
            <a:xfrm>
              <a:off x="458025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42"/>
            <p:cNvSpPr/>
            <p:nvPr/>
          </p:nvSpPr>
          <p:spPr>
            <a:xfrm>
              <a:off x="458025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42"/>
            <p:cNvSpPr/>
            <p:nvPr/>
          </p:nvSpPr>
          <p:spPr>
            <a:xfrm>
              <a:off x="45802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42"/>
            <p:cNvSpPr/>
            <p:nvPr/>
          </p:nvSpPr>
          <p:spPr>
            <a:xfrm>
              <a:off x="458025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42"/>
            <p:cNvSpPr/>
            <p:nvPr/>
          </p:nvSpPr>
          <p:spPr>
            <a:xfrm>
              <a:off x="458025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42"/>
            <p:cNvSpPr/>
            <p:nvPr/>
          </p:nvSpPr>
          <p:spPr>
            <a:xfrm>
              <a:off x="45802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42"/>
            <p:cNvSpPr/>
            <p:nvPr/>
          </p:nvSpPr>
          <p:spPr>
            <a:xfrm>
              <a:off x="45802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42"/>
            <p:cNvSpPr/>
            <p:nvPr/>
          </p:nvSpPr>
          <p:spPr>
            <a:xfrm>
              <a:off x="458025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42"/>
            <p:cNvSpPr/>
            <p:nvPr/>
          </p:nvSpPr>
          <p:spPr>
            <a:xfrm>
              <a:off x="458025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42"/>
            <p:cNvSpPr/>
            <p:nvPr/>
          </p:nvSpPr>
          <p:spPr>
            <a:xfrm>
              <a:off x="465647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0" y="2129"/>
                  </a:cubicBezTo>
                  <a:cubicBezTo>
                    <a:pt x="1331" y="2129"/>
                    <a:pt x="1597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42"/>
            <p:cNvSpPr/>
            <p:nvPr/>
          </p:nvSpPr>
          <p:spPr>
            <a:xfrm>
              <a:off x="465647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42"/>
            <p:cNvSpPr/>
            <p:nvPr/>
          </p:nvSpPr>
          <p:spPr>
            <a:xfrm>
              <a:off x="465647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42"/>
            <p:cNvSpPr/>
            <p:nvPr/>
          </p:nvSpPr>
          <p:spPr>
            <a:xfrm>
              <a:off x="465647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42"/>
            <p:cNvSpPr/>
            <p:nvPr/>
          </p:nvSpPr>
          <p:spPr>
            <a:xfrm>
              <a:off x="4656475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42"/>
            <p:cNvSpPr/>
            <p:nvPr/>
          </p:nvSpPr>
          <p:spPr>
            <a:xfrm>
              <a:off x="465647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0" y="2138"/>
                  </a:cubicBezTo>
                  <a:cubicBezTo>
                    <a:pt x="1331" y="2138"/>
                    <a:pt x="1597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42"/>
            <p:cNvSpPr/>
            <p:nvPr/>
          </p:nvSpPr>
          <p:spPr>
            <a:xfrm>
              <a:off x="4656475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42"/>
            <p:cNvSpPr/>
            <p:nvPr/>
          </p:nvSpPr>
          <p:spPr>
            <a:xfrm>
              <a:off x="4656475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9" name="Google Shape;1249;p42"/>
            <p:cNvSpPr/>
            <p:nvPr/>
          </p:nvSpPr>
          <p:spPr>
            <a:xfrm>
              <a:off x="4656475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42"/>
            <p:cNvSpPr/>
            <p:nvPr/>
          </p:nvSpPr>
          <p:spPr>
            <a:xfrm>
              <a:off x="465647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42"/>
            <p:cNvSpPr/>
            <p:nvPr/>
          </p:nvSpPr>
          <p:spPr>
            <a:xfrm>
              <a:off x="4656475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42"/>
            <p:cNvSpPr/>
            <p:nvPr/>
          </p:nvSpPr>
          <p:spPr>
            <a:xfrm>
              <a:off x="4656475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42"/>
            <p:cNvSpPr/>
            <p:nvPr/>
          </p:nvSpPr>
          <p:spPr>
            <a:xfrm>
              <a:off x="473247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42"/>
            <p:cNvSpPr/>
            <p:nvPr/>
          </p:nvSpPr>
          <p:spPr>
            <a:xfrm>
              <a:off x="473247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6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5" name="Google Shape;1255;p42"/>
            <p:cNvSpPr/>
            <p:nvPr/>
          </p:nvSpPr>
          <p:spPr>
            <a:xfrm>
              <a:off x="4808700" y="14952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6" name="Google Shape;1256;p42"/>
            <p:cNvSpPr/>
            <p:nvPr/>
          </p:nvSpPr>
          <p:spPr>
            <a:xfrm>
              <a:off x="4808700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7" name="Google Shape;1257;p42"/>
            <p:cNvSpPr/>
            <p:nvPr/>
          </p:nvSpPr>
          <p:spPr>
            <a:xfrm>
              <a:off x="4808700" y="164740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8" name="Google Shape;1258;p42"/>
            <p:cNvSpPr/>
            <p:nvPr/>
          </p:nvSpPr>
          <p:spPr>
            <a:xfrm>
              <a:off x="4808700" y="172362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9" name="Google Shape;1259;p42"/>
            <p:cNvSpPr/>
            <p:nvPr/>
          </p:nvSpPr>
          <p:spPr>
            <a:xfrm>
              <a:off x="4808700" y="17998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0" name="Google Shape;1260;p42"/>
            <p:cNvSpPr/>
            <p:nvPr/>
          </p:nvSpPr>
          <p:spPr>
            <a:xfrm>
              <a:off x="4808700" y="1876050"/>
              <a:ext cx="62400" cy="53275"/>
            </a:xfrm>
            <a:custGeom>
              <a:avLst/>
              <a:gdLst/>
              <a:ahLst/>
              <a:cxnLst/>
              <a:rect l="l" t="t" r="r" b="b"/>
              <a:pathLst>
                <a:path w="2496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1" name="Google Shape;1261;p42"/>
            <p:cNvSpPr/>
            <p:nvPr/>
          </p:nvSpPr>
          <p:spPr>
            <a:xfrm>
              <a:off x="4808700" y="19520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2" name="Google Shape;1262;p42"/>
            <p:cNvSpPr/>
            <p:nvPr/>
          </p:nvSpPr>
          <p:spPr>
            <a:xfrm>
              <a:off x="4808700" y="202827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3" name="Google Shape;1263;p42"/>
            <p:cNvSpPr/>
            <p:nvPr/>
          </p:nvSpPr>
          <p:spPr>
            <a:xfrm>
              <a:off x="4808700" y="21045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4" name="Google Shape;1264;p42"/>
            <p:cNvSpPr/>
            <p:nvPr/>
          </p:nvSpPr>
          <p:spPr>
            <a:xfrm>
              <a:off x="4808700" y="21807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5" name="Google Shape;1265;p42"/>
            <p:cNvSpPr/>
            <p:nvPr/>
          </p:nvSpPr>
          <p:spPr>
            <a:xfrm>
              <a:off x="4808700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6" name="Google Shape;1266;p42"/>
            <p:cNvSpPr/>
            <p:nvPr/>
          </p:nvSpPr>
          <p:spPr>
            <a:xfrm>
              <a:off x="4808700" y="233312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7" name="Google Shape;1267;p42"/>
            <p:cNvSpPr/>
            <p:nvPr/>
          </p:nvSpPr>
          <p:spPr>
            <a:xfrm>
              <a:off x="4808700" y="240935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8" name="Google Shape;1268;p42"/>
            <p:cNvSpPr/>
            <p:nvPr/>
          </p:nvSpPr>
          <p:spPr>
            <a:xfrm>
              <a:off x="4808700" y="2485550"/>
              <a:ext cx="62400" cy="53300"/>
            </a:xfrm>
            <a:custGeom>
              <a:avLst/>
              <a:gdLst/>
              <a:ahLst/>
              <a:cxnLst/>
              <a:rect l="l" t="t" r="r" b="b"/>
              <a:pathLst>
                <a:path w="2496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p42"/>
            <p:cNvSpPr/>
            <p:nvPr/>
          </p:nvSpPr>
          <p:spPr>
            <a:xfrm>
              <a:off x="48849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0" name="Google Shape;1270;p42"/>
            <p:cNvSpPr/>
            <p:nvPr/>
          </p:nvSpPr>
          <p:spPr>
            <a:xfrm>
              <a:off x="48849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1" name="Google Shape;1271;p42"/>
            <p:cNvSpPr/>
            <p:nvPr/>
          </p:nvSpPr>
          <p:spPr>
            <a:xfrm>
              <a:off x="48849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42"/>
            <p:cNvSpPr/>
            <p:nvPr/>
          </p:nvSpPr>
          <p:spPr>
            <a:xfrm>
              <a:off x="48849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42"/>
            <p:cNvSpPr/>
            <p:nvPr/>
          </p:nvSpPr>
          <p:spPr>
            <a:xfrm>
              <a:off x="48849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42"/>
            <p:cNvSpPr/>
            <p:nvPr/>
          </p:nvSpPr>
          <p:spPr>
            <a:xfrm>
              <a:off x="4884900" y="18760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5" name="Google Shape;1275;p42"/>
            <p:cNvSpPr/>
            <p:nvPr/>
          </p:nvSpPr>
          <p:spPr>
            <a:xfrm>
              <a:off x="48849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6" name="Google Shape;1276;p42"/>
            <p:cNvSpPr/>
            <p:nvPr/>
          </p:nvSpPr>
          <p:spPr>
            <a:xfrm>
              <a:off x="48849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7" name="Google Shape;1277;p42"/>
            <p:cNvSpPr/>
            <p:nvPr/>
          </p:nvSpPr>
          <p:spPr>
            <a:xfrm>
              <a:off x="48849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8" name="Google Shape;1278;p42"/>
            <p:cNvSpPr/>
            <p:nvPr/>
          </p:nvSpPr>
          <p:spPr>
            <a:xfrm>
              <a:off x="48849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p42"/>
            <p:cNvSpPr/>
            <p:nvPr/>
          </p:nvSpPr>
          <p:spPr>
            <a:xfrm>
              <a:off x="4884900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p42"/>
            <p:cNvSpPr/>
            <p:nvPr/>
          </p:nvSpPr>
          <p:spPr>
            <a:xfrm>
              <a:off x="48849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1" name="Google Shape;1281;p42"/>
            <p:cNvSpPr/>
            <p:nvPr/>
          </p:nvSpPr>
          <p:spPr>
            <a:xfrm>
              <a:off x="488490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2" name="Google Shape;1282;p42"/>
            <p:cNvSpPr/>
            <p:nvPr/>
          </p:nvSpPr>
          <p:spPr>
            <a:xfrm>
              <a:off x="488490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p42"/>
            <p:cNvSpPr/>
            <p:nvPr/>
          </p:nvSpPr>
          <p:spPr>
            <a:xfrm>
              <a:off x="488490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4" name="Google Shape;1284;p42"/>
            <p:cNvSpPr/>
            <p:nvPr/>
          </p:nvSpPr>
          <p:spPr>
            <a:xfrm>
              <a:off x="496112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5" name="Google Shape;1285;p42"/>
            <p:cNvSpPr/>
            <p:nvPr/>
          </p:nvSpPr>
          <p:spPr>
            <a:xfrm>
              <a:off x="49611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p42"/>
            <p:cNvSpPr/>
            <p:nvPr/>
          </p:nvSpPr>
          <p:spPr>
            <a:xfrm>
              <a:off x="496112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7" name="Google Shape;1287;p42"/>
            <p:cNvSpPr/>
            <p:nvPr/>
          </p:nvSpPr>
          <p:spPr>
            <a:xfrm>
              <a:off x="496112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8" name="Google Shape;1288;p42"/>
            <p:cNvSpPr/>
            <p:nvPr/>
          </p:nvSpPr>
          <p:spPr>
            <a:xfrm>
              <a:off x="4961125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9" name="Google Shape;1289;p42"/>
            <p:cNvSpPr/>
            <p:nvPr/>
          </p:nvSpPr>
          <p:spPr>
            <a:xfrm>
              <a:off x="496112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p42"/>
            <p:cNvSpPr/>
            <p:nvPr/>
          </p:nvSpPr>
          <p:spPr>
            <a:xfrm>
              <a:off x="4961125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1" name="Google Shape;1291;p42"/>
            <p:cNvSpPr/>
            <p:nvPr/>
          </p:nvSpPr>
          <p:spPr>
            <a:xfrm>
              <a:off x="4961125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p42"/>
            <p:cNvSpPr/>
            <p:nvPr/>
          </p:nvSpPr>
          <p:spPr>
            <a:xfrm>
              <a:off x="4961125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42"/>
            <p:cNvSpPr/>
            <p:nvPr/>
          </p:nvSpPr>
          <p:spPr>
            <a:xfrm>
              <a:off x="496112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42"/>
            <p:cNvSpPr/>
            <p:nvPr/>
          </p:nvSpPr>
          <p:spPr>
            <a:xfrm>
              <a:off x="4961125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5" name="Google Shape;1295;p42"/>
            <p:cNvSpPr/>
            <p:nvPr/>
          </p:nvSpPr>
          <p:spPr>
            <a:xfrm>
              <a:off x="4961125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42"/>
            <p:cNvSpPr/>
            <p:nvPr/>
          </p:nvSpPr>
          <p:spPr>
            <a:xfrm>
              <a:off x="4961125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42"/>
            <p:cNvSpPr/>
            <p:nvPr/>
          </p:nvSpPr>
          <p:spPr>
            <a:xfrm>
              <a:off x="4961125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42"/>
            <p:cNvSpPr/>
            <p:nvPr/>
          </p:nvSpPr>
          <p:spPr>
            <a:xfrm>
              <a:off x="50373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42"/>
            <p:cNvSpPr/>
            <p:nvPr/>
          </p:nvSpPr>
          <p:spPr>
            <a:xfrm>
              <a:off x="50373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42"/>
            <p:cNvSpPr/>
            <p:nvPr/>
          </p:nvSpPr>
          <p:spPr>
            <a:xfrm>
              <a:off x="50373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42"/>
            <p:cNvSpPr/>
            <p:nvPr/>
          </p:nvSpPr>
          <p:spPr>
            <a:xfrm>
              <a:off x="50373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42"/>
            <p:cNvSpPr/>
            <p:nvPr/>
          </p:nvSpPr>
          <p:spPr>
            <a:xfrm>
              <a:off x="50373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42"/>
            <p:cNvSpPr/>
            <p:nvPr/>
          </p:nvSpPr>
          <p:spPr>
            <a:xfrm>
              <a:off x="50373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8" y="1155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42"/>
            <p:cNvSpPr/>
            <p:nvPr/>
          </p:nvSpPr>
          <p:spPr>
            <a:xfrm>
              <a:off x="50373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p42"/>
            <p:cNvSpPr/>
            <p:nvPr/>
          </p:nvSpPr>
          <p:spPr>
            <a:xfrm>
              <a:off x="503732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42"/>
            <p:cNvSpPr/>
            <p:nvPr/>
          </p:nvSpPr>
          <p:spPr>
            <a:xfrm>
              <a:off x="503732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42"/>
            <p:cNvSpPr/>
            <p:nvPr/>
          </p:nvSpPr>
          <p:spPr>
            <a:xfrm>
              <a:off x="5037325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42"/>
            <p:cNvSpPr/>
            <p:nvPr/>
          </p:nvSpPr>
          <p:spPr>
            <a:xfrm>
              <a:off x="503732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42"/>
            <p:cNvSpPr/>
            <p:nvPr/>
          </p:nvSpPr>
          <p:spPr>
            <a:xfrm>
              <a:off x="503732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42"/>
            <p:cNvSpPr/>
            <p:nvPr/>
          </p:nvSpPr>
          <p:spPr>
            <a:xfrm>
              <a:off x="503732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42"/>
            <p:cNvSpPr/>
            <p:nvPr/>
          </p:nvSpPr>
          <p:spPr>
            <a:xfrm>
              <a:off x="503732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8" y="1154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42"/>
            <p:cNvSpPr/>
            <p:nvPr/>
          </p:nvSpPr>
          <p:spPr>
            <a:xfrm>
              <a:off x="5113350" y="25615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73" y="0"/>
                  </a:moveTo>
                  <a:cubicBezTo>
                    <a:pt x="480" y="8"/>
                    <a:pt x="8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42"/>
            <p:cNvSpPr/>
            <p:nvPr/>
          </p:nvSpPr>
          <p:spPr>
            <a:xfrm>
              <a:off x="5113350" y="263777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0" y="480"/>
                    <a:pt x="0" y="1074"/>
                  </a:cubicBezTo>
                  <a:cubicBezTo>
                    <a:pt x="0" y="1712"/>
                    <a:pt x="528" y="2137"/>
                    <a:pt x="1076" y="2137"/>
                  </a:cubicBezTo>
                  <a:cubicBezTo>
                    <a:pt x="1339" y="2137"/>
                    <a:pt x="1605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42"/>
            <p:cNvSpPr/>
            <p:nvPr/>
          </p:nvSpPr>
          <p:spPr>
            <a:xfrm>
              <a:off x="51895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42"/>
            <p:cNvSpPr/>
            <p:nvPr/>
          </p:nvSpPr>
          <p:spPr>
            <a:xfrm>
              <a:off x="51895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9"/>
                    <a:pt x="522" y="2133"/>
                    <a:pt x="1069" y="2133"/>
                  </a:cubicBezTo>
                  <a:cubicBezTo>
                    <a:pt x="1329" y="2133"/>
                    <a:pt x="1596" y="2036"/>
                    <a:pt x="1814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42"/>
            <p:cNvSpPr/>
            <p:nvPr/>
          </p:nvSpPr>
          <p:spPr>
            <a:xfrm>
              <a:off x="5189550" y="157140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51" y="0"/>
                  </a:moveTo>
                  <a:cubicBezTo>
                    <a:pt x="472" y="0"/>
                    <a:pt x="1" y="477"/>
                    <a:pt x="1" y="1066"/>
                  </a:cubicBezTo>
                  <a:cubicBezTo>
                    <a:pt x="1" y="1705"/>
                    <a:pt x="524" y="2132"/>
                    <a:pt x="1072" y="2132"/>
                  </a:cubicBezTo>
                  <a:cubicBezTo>
                    <a:pt x="1332" y="2132"/>
                    <a:pt x="1597" y="2036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ubicBezTo>
                    <a:pt x="1061" y="1"/>
                    <a:pt x="1056" y="0"/>
                    <a:pt x="105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42"/>
            <p:cNvSpPr/>
            <p:nvPr/>
          </p:nvSpPr>
          <p:spPr>
            <a:xfrm>
              <a:off x="51895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2" y="2138"/>
                    <a:pt x="1068" y="2138"/>
                  </a:cubicBezTo>
                  <a:cubicBezTo>
                    <a:pt x="1329" y="2138"/>
                    <a:pt x="1596" y="2040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42"/>
            <p:cNvSpPr/>
            <p:nvPr/>
          </p:nvSpPr>
          <p:spPr>
            <a:xfrm>
              <a:off x="518955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42"/>
            <p:cNvSpPr/>
            <p:nvPr/>
          </p:nvSpPr>
          <p:spPr>
            <a:xfrm>
              <a:off x="518955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42"/>
            <p:cNvSpPr/>
            <p:nvPr/>
          </p:nvSpPr>
          <p:spPr>
            <a:xfrm>
              <a:off x="5189550" y="18760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5"/>
                    <a:pt x="524" y="2132"/>
                    <a:pt x="1072" y="2132"/>
                  </a:cubicBezTo>
                  <a:cubicBezTo>
                    <a:pt x="1332" y="2132"/>
                    <a:pt x="1597" y="2036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42"/>
            <p:cNvSpPr/>
            <p:nvPr/>
          </p:nvSpPr>
          <p:spPr>
            <a:xfrm>
              <a:off x="51895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42"/>
            <p:cNvSpPr/>
            <p:nvPr/>
          </p:nvSpPr>
          <p:spPr>
            <a:xfrm>
              <a:off x="5189550" y="20282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42"/>
            <p:cNvSpPr/>
            <p:nvPr/>
          </p:nvSpPr>
          <p:spPr>
            <a:xfrm>
              <a:off x="518955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2" y="2133"/>
                    <a:pt x="1069" y="2133"/>
                  </a:cubicBezTo>
                  <a:cubicBezTo>
                    <a:pt x="1329" y="2133"/>
                    <a:pt x="1596" y="2036"/>
                    <a:pt x="1814" y="1821"/>
                  </a:cubicBezTo>
                  <a:cubicBezTo>
                    <a:pt x="2488" y="1154"/>
                    <a:pt x="2017" y="8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42"/>
            <p:cNvSpPr/>
            <p:nvPr/>
          </p:nvSpPr>
          <p:spPr>
            <a:xfrm>
              <a:off x="51895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9"/>
                    <a:pt x="522" y="2133"/>
                    <a:pt x="1069" y="2133"/>
                  </a:cubicBezTo>
                  <a:cubicBezTo>
                    <a:pt x="1329" y="2133"/>
                    <a:pt x="1596" y="2037"/>
                    <a:pt x="1814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42"/>
            <p:cNvSpPr/>
            <p:nvPr/>
          </p:nvSpPr>
          <p:spPr>
            <a:xfrm>
              <a:off x="5189550" y="225692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42"/>
            <p:cNvSpPr/>
            <p:nvPr/>
          </p:nvSpPr>
          <p:spPr>
            <a:xfrm>
              <a:off x="5189550" y="23331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2" y="2134"/>
                    <a:pt x="1069" y="2134"/>
                  </a:cubicBezTo>
                  <a:cubicBezTo>
                    <a:pt x="1329" y="2134"/>
                    <a:pt x="1596" y="2037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42"/>
            <p:cNvSpPr/>
            <p:nvPr/>
          </p:nvSpPr>
          <p:spPr>
            <a:xfrm>
              <a:off x="518955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42"/>
            <p:cNvSpPr/>
            <p:nvPr/>
          </p:nvSpPr>
          <p:spPr>
            <a:xfrm>
              <a:off x="518955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42"/>
            <p:cNvSpPr/>
            <p:nvPr/>
          </p:nvSpPr>
          <p:spPr>
            <a:xfrm>
              <a:off x="518955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1" y="1711"/>
                    <a:pt x="521" y="2137"/>
                    <a:pt x="1067" y="2137"/>
                  </a:cubicBezTo>
                  <a:cubicBezTo>
                    <a:pt x="1328" y="2137"/>
                    <a:pt x="1595" y="2039"/>
                    <a:pt x="1814" y="1821"/>
                  </a:cubicBezTo>
                  <a:cubicBezTo>
                    <a:pt x="2488" y="1154"/>
                    <a:pt x="2017" y="8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0" name="Google Shape;1330;p42"/>
            <p:cNvSpPr/>
            <p:nvPr/>
          </p:nvSpPr>
          <p:spPr>
            <a:xfrm>
              <a:off x="518955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2" y="2133"/>
                    <a:pt x="1069" y="2133"/>
                  </a:cubicBezTo>
                  <a:cubicBezTo>
                    <a:pt x="1329" y="2133"/>
                    <a:pt x="1596" y="2036"/>
                    <a:pt x="1814" y="1821"/>
                  </a:cubicBezTo>
                  <a:cubicBezTo>
                    <a:pt x="2488" y="1155"/>
                    <a:pt x="2017" y="8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p42"/>
            <p:cNvSpPr/>
            <p:nvPr/>
          </p:nvSpPr>
          <p:spPr>
            <a:xfrm>
              <a:off x="518955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42"/>
            <p:cNvSpPr/>
            <p:nvPr/>
          </p:nvSpPr>
          <p:spPr>
            <a:xfrm>
              <a:off x="5265775" y="13427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2" y="2134"/>
                    <a:pt x="1068" y="2134"/>
                  </a:cubicBezTo>
                  <a:cubicBezTo>
                    <a:pt x="1329" y="2134"/>
                    <a:pt x="1595" y="2037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42"/>
            <p:cNvSpPr/>
            <p:nvPr/>
          </p:nvSpPr>
          <p:spPr>
            <a:xfrm>
              <a:off x="526577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7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42"/>
            <p:cNvSpPr/>
            <p:nvPr/>
          </p:nvSpPr>
          <p:spPr>
            <a:xfrm>
              <a:off x="526577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42"/>
            <p:cNvSpPr/>
            <p:nvPr/>
          </p:nvSpPr>
          <p:spPr>
            <a:xfrm>
              <a:off x="5265775" y="157140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51" y="0"/>
                  </a:moveTo>
                  <a:cubicBezTo>
                    <a:pt x="472" y="0"/>
                    <a:pt x="0" y="477"/>
                    <a:pt x="0" y="1066"/>
                  </a:cubicBezTo>
                  <a:cubicBezTo>
                    <a:pt x="0" y="1705"/>
                    <a:pt x="524" y="2132"/>
                    <a:pt x="1072" y="2132"/>
                  </a:cubicBezTo>
                  <a:cubicBezTo>
                    <a:pt x="1331" y="2132"/>
                    <a:pt x="1596" y="2036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ubicBezTo>
                    <a:pt x="1060" y="1"/>
                    <a:pt x="1055" y="0"/>
                    <a:pt x="105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42"/>
            <p:cNvSpPr/>
            <p:nvPr/>
          </p:nvSpPr>
          <p:spPr>
            <a:xfrm>
              <a:off x="526577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2" y="2138"/>
                    <a:pt x="1068" y="2138"/>
                  </a:cubicBezTo>
                  <a:cubicBezTo>
                    <a:pt x="1329" y="2138"/>
                    <a:pt x="1595" y="2040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42"/>
            <p:cNvSpPr/>
            <p:nvPr/>
          </p:nvSpPr>
          <p:spPr>
            <a:xfrm>
              <a:off x="526577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7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42"/>
            <p:cNvSpPr/>
            <p:nvPr/>
          </p:nvSpPr>
          <p:spPr>
            <a:xfrm>
              <a:off x="526577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42"/>
            <p:cNvSpPr/>
            <p:nvPr/>
          </p:nvSpPr>
          <p:spPr>
            <a:xfrm>
              <a:off x="5265775" y="18760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5"/>
                    <a:pt x="524" y="2132"/>
                    <a:pt x="1072" y="2132"/>
                  </a:cubicBezTo>
                  <a:cubicBezTo>
                    <a:pt x="1331" y="2132"/>
                    <a:pt x="1596" y="2036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42"/>
            <p:cNvSpPr/>
            <p:nvPr/>
          </p:nvSpPr>
          <p:spPr>
            <a:xfrm>
              <a:off x="526577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74"/>
                  </a:cubicBezTo>
                  <a:cubicBezTo>
                    <a:pt x="0" y="1712"/>
                    <a:pt x="521" y="2138"/>
                    <a:pt x="1067" y="2138"/>
                  </a:cubicBezTo>
                  <a:cubicBezTo>
                    <a:pt x="1328" y="2138"/>
                    <a:pt x="1595" y="2040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42"/>
            <p:cNvSpPr/>
            <p:nvPr/>
          </p:nvSpPr>
          <p:spPr>
            <a:xfrm>
              <a:off x="5265775" y="20282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7"/>
                    <a:pt x="1813" y="1821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42"/>
            <p:cNvSpPr/>
            <p:nvPr/>
          </p:nvSpPr>
          <p:spPr>
            <a:xfrm>
              <a:off x="5265775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4"/>
                    <a:pt x="2016" y="8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42"/>
            <p:cNvSpPr/>
            <p:nvPr/>
          </p:nvSpPr>
          <p:spPr>
            <a:xfrm>
              <a:off x="5265775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7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42"/>
            <p:cNvSpPr/>
            <p:nvPr/>
          </p:nvSpPr>
          <p:spPr>
            <a:xfrm>
              <a:off x="5265775" y="225692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42"/>
            <p:cNvSpPr/>
            <p:nvPr/>
          </p:nvSpPr>
          <p:spPr>
            <a:xfrm>
              <a:off x="5265775" y="23331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2" y="2134"/>
                    <a:pt x="1068" y="2134"/>
                  </a:cubicBezTo>
                  <a:cubicBezTo>
                    <a:pt x="1329" y="2134"/>
                    <a:pt x="1595" y="2037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42"/>
            <p:cNvSpPr/>
            <p:nvPr/>
          </p:nvSpPr>
          <p:spPr>
            <a:xfrm>
              <a:off x="5265775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42"/>
            <p:cNvSpPr/>
            <p:nvPr/>
          </p:nvSpPr>
          <p:spPr>
            <a:xfrm>
              <a:off x="5265775" y="24855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42"/>
            <p:cNvSpPr/>
            <p:nvPr/>
          </p:nvSpPr>
          <p:spPr>
            <a:xfrm>
              <a:off x="5265775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0" y="1711"/>
                    <a:pt x="521" y="2137"/>
                    <a:pt x="1067" y="2137"/>
                  </a:cubicBezTo>
                  <a:cubicBezTo>
                    <a:pt x="1328" y="2137"/>
                    <a:pt x="1595" y="2039"/>
                    <a:pt x="1813" y="1821"/>
                  </a:cubicBezTo>
                  <a:cubicBezTo>
                    <a:pt x="2488" y="1154"/>
                    <a:pt x="2016" y="8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42"/>
            <p:cNvSpPr/>
            <p:nvPr/>
          </p:nvSpPr>
          <p:spPr>
            <a:xfrm>
              <a:off x="5265775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42"/>
            <p:cNvSpPr/>
            <p:nvPr/>
          </p:nvSpPr>
          <p:spPr>
            <a:xfrm>
              <a:off x="5341975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42"/>
            <p:cNvSpPr/>
            <p:nvPr/>
          </p:nvSpPr>
          <p:spPr>
            <a:xfrm>
              <a:off x="53419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42"/>
            <p:cNvSpPr/>
            <p:nvPr/>
          </p:nvSpPr>
          <p:spPr>
            <a:xfrm>
              <a:off x="534197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42"/>
            <p:cNvSpPr/>
            <p:nvPr/>
          </p:nvSpPr>
          <p:spPr>
            <a:xfrm>
              <a:off x="5341975" y="1571400"/>
              <a:ext cx="62375" cy="53250"/>
            </a:xfrm>
            <a:custGeom>
              <a:avLst/>
              <a:gdLst/>
              <a:ahLst/>
              <a:cxnLst/>
              <a:rect l="l" t="t" r="r" b="b"/>
              <a:pathLst>
                <a:path w="2495" h="2130" extrusionOk="0">
                  <a:moveTo>
                    <a:pt x="1084" y="1"/>
                  </a:moveTo>
                  <a:cubicBezTo>
                    <a:pt x="1080" y="1"/>
                    <a:pt x="1077" y="1"/>
                    <a:pt x="1074" y="1"/>
                  </a:cubicBez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4" y="1149"/>
                    <a:pt x="2020" y="1"/>
                    <a:pt x="108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42"/>
            <p:cNvSpPr/>
            <p:nvPr/>
          </p:nvSpPr>
          <p:spPr>
            <a:xfrm>
              <a:off x="534197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p42"/>
            <p:cNvSpPr/>
            <p:nvPr/>
          </p:nvSpPr>
          <p:spPr>
            <a:xfrm>
              <a:off x="534197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6" name="Google Shape;1356;p42"/>
            <p:cNvSpPr/>
            <p:nvPr/>
          </p:nvSpPr>
          <p:spPr>
            <a:xfrm>
              <a:off x="534197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p42"/>
            <p:cNvSpPr/>
            <p:nvPr/>
          </p:nvSpPr>
          <p:spPr>
            <a:xfrm>
              <a:off x="5341975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42"/>
            <p:cNvSpPr/>
            <p:nvPr/>
          </p:nvSpPr>
          <p:spPr>
            <a:xfrm>
              <a:off x="5341975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p42"/>
            <p:cNvSpPr/>
            <p:nvPr/>
          </p:nvSpPr>
          <p:spPr>
            <a:xfrm>
              <a:off x="5341975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1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42"/>
            <p:cNvSpPr/>
            <p:nvPr/>
          </p:nvSpPr>
          <p:spPr>
            <a:xfrm>
              <a:off x="5341975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1" name="Google Shape;1361;p42"/>
            <p:cNvSpPr/>
            <p:nvPr/>
          </p:nvSpPr>
          <p:spPr>
            <a:xfrm>
              <a:off x="5341975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2" name="Google Shape;1362;p42"/>
            <p:cNvSpPr/>
            <p:nvPr/>
          </p:nvSpPr>
          <p:spPr>
            <a:xfrm>
              <a:off x="5341975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1" y="0"/>
                    <a:pt x="1077" y="0"/>
                    <a:pt x="1074" y="0"/>
                  </a:cubicBez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8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3" name="Google Shape;1363;p42"/>
            <p:cNvSpPr/>
            <p:nvPr/>
          </p:nvSpPr>
          <p:spPr>
            <a:xfrm>
              <a:off x="534197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4" name="Google Shape;1364;p42"/>
            <p:cNvSpPr/>
            <p:nvPr/>
          </p:nvSpPr>
          <p:spPr>
            <a:xfrm>
              <a:off x="534197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42"/>
            <p:cNvSpPr/>
            <p:nvPr/>
          </p:nvSpPr>
          <p:spPr>
            <a:xfrm>
              <a:off x="534197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42"/>
            <p:cNvSpPr/>
            <p:nvPr/>
          </p:nvSpPr>
          <p:spPr>
            <a:xfrm>
              <a:off x="5341975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42"/>
            <p:cNvSpPr/>
            <p:nvPr/>
          </p:nvSpPr>
          <p:spPr>
            <a:xfrm>
              <a:off x="541820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8" name="Google Shape;1368;p42"/>
            <p:cNvSpPr/>
            <p:nvPr/>
          </p:nvSpPr>
          <p:spPr>
            <a:xfrm>
              <a:off x="541820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42"/>
            <p:cNvSpPr/>
            <p:nvPr/>
          </p:nvSpPr>
          <p:spPr>
            <a:xfrm>
              <a:off x="5418200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42"/>
            <p:cNvSpPr/>
            <p:nvPr/>
          </p:nvSpPr>
          <p:spPr>
            <a:xfrm>
              <a:off x="541820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42"/>
            <p:cNvSpPr/>
            <p:nvPr/>
          </p:nvSpPr>
          <p:spPr>
            <a:xfrm>
              <a:off x="54182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42"/>
            <p:cNvSpPr/>
            <p:nvPr/>
          </p:nvSpPr>
          <p:spPr>
            <a:xfrm>
              <a:off x="541820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p42"/>
            <p:cNvSpPr/>
            <p:nvPr/>
          </p:nvSpPr>
          <p:spPr>
            <a:xfrm>
              <a:off x="541820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42"/>
            <p:cNvSpPr/>
            <p:nvPr/>
          </p:nvSpPr>
          <p:spPr>
            <a:xfrm>
              <a:off x="5418200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42"/>
            <p:cNvSpPr/>
            <p:nvPr/>
          </p:nvSpPr>
          <p:spPr>
            <a:xfrm>
              <a:off x="541820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42"/>
            <p:cNvSpPr/>
            <p:nvPr/>
          </p:nvSpPr>
          <p:spPr>
            <a:xfrm>
              <a:off x="541820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42"/>
            <p:cNvSpPr/>
            <p:nvPr/>
          </p:nvSpPr>
          <p:spPr>
            <a:xfrm>
              <a:off x="541820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42"/>
            <p:cNvSpPr/>
            <p:nvPr/>
          </p:nvSpPr>
          <p:spPr>
            <a:xfrm>
              <a:off x="541820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42"/>
            <p:cNvSpPr/>
            <p:nvPr/>
          </p:nvSpPr>
          <p:spPr>
            <a:xfrm>
              <a:off x="5418200" y="2256925"/>
              <a:ext cx="62550" cy="53425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42"/>
            <p:cNvSpPr/>
            <p:nvPr/>
          </p:nvSpPr>
          <p:spPr>
            <a:xfrm>
              <a:off x="541820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42"/>
            <p:cNvSpPr/>
            <p:nvPr/>
          </p:nvSpPr>
          <p:spPr>
            <a:xfrm>
              <a:off x="541820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5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42"/>
            <p:cNvSpPr/>
            <p:nvPr/>
          </p:nvSpPr>
          <p:spPr>
            <a:xfrm>
              <a:off x="5418200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42"/>
            <p:cNvSpPr/>
            <p:nvPr/>
          </p:nvSpPr>
          <p:spPr>
            <a:xfrm>
              <a:off x="541820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8" y="2137"/>
                    <a:pt x="1077" y="2137"/>
                  </a:cubicBezTo>
                  <a:cubicBezTo>
                    <a:pt x="1339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42"/>
            <p:cNvSpPr/>
            <p:nvPr/>
          </p:nvSpPr>
          <p:spPr>
            <a:xfrm>
              <a:off x="5418200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42"/>
            <p:cNvSpPr/>
            <p:nvPr/>
          </p:nvSpPr>
          <p:spPr>
            <a:xfrm>
              <a:off x="5494400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42"/>
            <p:cNvSpPr/>
            <p:nvPr/>
          </p:nvSpPr>
          <p:spPr>
            <a:xfrm>
              <a:off x="549440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42"/>
            <p:cNvSpPr/>
            <p:nvPr/>
          </p:nvSpPr>
          <p:spPr>
            <a:xfrm>
              <a:off x="54944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42"/>
            <p:cNvSpPr/>
            <p:nvPr/>
          </p:nvSpPr>
          <p:spPr>
            <a:xfrm>
              <a:off x="54944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42"/>
            <p:cNvSpPr/>
            <p:nvPr/>
          </p:nvSpPr>
          <p:spPr>
            <a:xfrm>
              <a:off x="54944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42"/>
            <p:cNvSpPr/>
            <p:nvPr/>
          </p:nvSpPr>
          <p:spPr>
            <a:xfrm>
              <a:off x="63323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42"/>
            <p:cNvSpPr/>
            <p:nvPr/>
          </p:nvSpPr>
          <p:spPr>
            <a:xfrm>
              <a:off x="63323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2" name="Google Shape;1392;p42"/>
            <p:cNvSpPr/>
            <p:nvPr/>
          </p:nvSpPr>
          <p:spPr>
            <a:xfrm>
              <a:off x="640835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3" name="Google Shape;1393;p42"/>
            <p:cNvSpPr/>
            <p:nvPr/>
          </p:nvSpPr>
          <p:spPr>
            <a:xfrm>
              <a:off x="6408350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4" name="Google Shape;1394;p42"/>
            <p:cNvSpPr/>
            <p:nvPr/>
          </p:nvSpPr>
          <p:spPr>
            <a:xfrm>
              <a:off x="6484575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5" name="Google Shape;1395;p42"/>
            <p:cNvSpPr/>
            <p:nvPr/>
          </p:nvSpPr>
          <p:spPr>
            <a:xfrm>
              <a:off x="64845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6" name="Google Shape;1396;p42"/>
            <p:cNvSpPr/>
            <p:nvPr/>
          </p:nvSpPr>
          <p:spPr>
            <a:xfrm>
              <a:off x="648457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7" name="Google Shape;1397;p42"/>
            <p:cNvSpPr/>
            <p:nvPr/>
          </p:nvSpPr>
          <p:spPr>
            <a:xfrm>
              <a:off x="656080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42"/>
            <p:cNvSpPr/>
            <p:nvPr/>
          </p:nvSpPr>
          <p:spPr>
            <a:xfrm>
              <a:off x="656080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42"/>
            <p:cNvSpPr/>
            <p:nvPr/>
          </p:nvSpPr>
          <p:spPr>
            <a:xfrm>
              <a:off x="66370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42"/>
            <p:cNvSpPr/>
            <p:nvPr/>
          </p:nvSpPr>
          <p:spPr>
            <a:xfrm>
              <a:off x="709407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42"/>
            <p:cNvSpPr/>
            <p:nvPr/>
          </p:nvSpPr>
          <p:spPr>
            <a:xfrm>
              <a:off x="671322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42"/>
            <p:cNvSpPr/>
            <p:nvPr/>
          </p:nvSpPr>
          <p:spPr>
            <a:xfrm>
              <a:off x="678922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25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42"/>
            <p:cNvSpPr/>
            <p:nvPr/>
          </p:nvSpPr>
          <p:spPr>
            <a:xfrm>
              <a:off x="686565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p42"/>
            <p:cNvSpPr/>
            <p:nvPr/>
          </p:nvSpPr>
          <p:spPr>
            <a:xfrm>
              <a:off x="7017875" y="14952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42"/>
            <p:cNvSpPr/>
            <p:nvPr/>
          </p:nvSpPr>
          <p:spPr>
            <a:xfrm>
              <a:off x="69418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42"/>
            <p:cNvSpPr/>
            <p:nvPr/>
          </p:nvSpPr>
          <p:spPr>
            <a:xfrm>
              <a:off x="686565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7" name="Google Shape;1407;p42"/>
            <p:cNvSpPr/>
            <p:nvPr/>
          </p:nvSpPr>
          <p:spPr>
            <a:xfrm>
              <a:off x="6789225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42"/>
            <p:cNvSpPr/>
            <p:nvPr/>
          </p:nvSpPr>
          <p:spPr>
            <a:xfrm>
              <a:off x="671322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42"/>
            <p:cNvSpPr/>
            <p:nvPr/>
          </p:nvSpPr>
          <p:spPr>
            <a:xfrm>
              <a:off x="66370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42"/>
            <p:cNvSpPr/>
            <p:nvPr/>
          </p:nvSpPr>
          <p:spPr>
            <a:xfrm>
              <a:off x="663700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42"/>
            <p:cNvSpPr/>
            <p:nvPr/>
          </p:nvSpPr>
          <p:spPr>
            <a:xfrm>
              <a:off x="656080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42"/>
            <p:cNvSpPr/>
            <p:nvPr/>
          </p:nvSpPr>
          <p:spPr>
            <a:xfrm>
              <a:off x="648457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3" name="Google Shape;1413;p42"/>
            <p:cNvSpPr/>
            <p:nvPr/>
          </p:nvSpPr>
          <p:spPr>
            <a:xfrm>
              <a:off x="640835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4" name="Google Shape;1414;p42"/>
            <p:cNvSpPr/>
            <p:nvPr/>
          </p:nvSpPr>
          <p:spPr>
            <a:xfrm>
              <a:off x="633235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p42"/>
            <p:cNvSpPr/>
            <p:nvPr/>
          </p:nvSpPr>
          <p:spPr>
            <a:xfrm>
              <a:off x="587527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6" name="Google Shape;1416;p42"/>
            <p:cNvSpPr/>
            <p:nvPr/>
          </p:nvSpPr>
          <p:spPr>
            <a:xfrm>
              <a:off x="587527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7" name="Google Shape;1417;p42"/>
            <p:cNvSpPr/>
            <p:nvPr/>
          </p:nvSpPr>
          <p:spPr>
            <a:xfrm>
              <a:off x="595147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8" name="Google Shape;1418;p42"/>
            <p:cNvSpPr/>
            <p:nvPr/>
          </p:nvSpPr>
          <p:spPr>
            <a:xfrm>
              <a:off x="595147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9" name="Google Shape;1419;p42"/>
            <p:cNvSpPr/>
            <p:nvPr/>
          </p:nvSpPr>
          <p:spPr>
            <a:xfrm>
              <a:off x="595147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0" name="Google Shape;1420;p42"/>
            <p:cNvSpPr/>
            <p:nvPr/>
          </p:nvSpPr>
          <p:spPr>
            <a:xfrm>
              <a:off x="59514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1" name="Google Shape;1421;p42"/>
            <p:cNvSpPr/>
            <p:nvPr/>
          </p:nvSpPr>
          <p:spPr>
            <a:xfrm>
              <a:off x="595147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2" name="Google Shape;1422;p42"/>
            <p:cNvSpPr/>
            <p:nvPr/>
          </p:nvSpPr>
          <p:spPr>
            <a:xfrm>
              <a:off x="595147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3" name="Google Shape;1423;p42"/>
            <p:cNvSpPr/>
            <p:nvPr/>
          </p:nvSpPr>
          <p:spPr>
            <a:xfrm>
              <a:off x="595147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8" y="2131"/>
                  </a:cubicBezTo>
                  <a:cubicBezTo>
                    <a:pt x="1330" y="2131"/>
                    <a:pt x="1597" y="2033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4" name="Google Shape;1424;p42"/>
            <p:cNvSpPr/>
            <p:nvPr/>
          </p:nvSpPr>
          <p:spPr>
            <a:xfrm>
              <a:off x="595147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5" name="Google Shape;1425;p42"/>
            <p:cNvSpPr/>
            <p:nvPr/>
          </p:nvSpPr>
          <p:spPr>
            <a:xfrm>
              <a:off x="595147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6" name="Google Shape;1426;p42"/>
            <p:cNvSpPr/>
            <p:nvPr/>
          </p:nvSpPr>
          <p:spPr>
            <a:xfrm>
              <a:off x="602750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p42"/>
            <p:cNvSpPr/>
            <p:nvPr/>
          </p:nvSpPr>
          <p:spPr>
            <a:xfrm>
              <a:off x="6027500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8" name="Google Shape;1428;p42"/>
            <p:cNvSpPr/>
            <p:nvPr/>
          </p:nvSpPr>
          <p:spPr>
            <a:xfrm>
              <a:off x="602750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3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1" y="1813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9" name="Google Shape;1429;p42"/>
            <p:cNvSpPr/>
            <p:nvPr/>
          </p:nvSpPr>
          <p:spPr>
            <a:xfrm>
              <a:off x="60275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1"/>
                    <a:pt x="9" y="481"/>
                    <a:pt x="0" y="1066"/>
                  </a:cubicBezTo>
                  <a:cubicBezTo>
                    <a:pt x="0" y="1710"/>
                    <a:pt x="529" y="2138"/>
                    <a:pt x="1078" y="2138"/>
                  </a:cubicBezTo>
                  <a:cubicBezTo>
                    <a:pt x="1340" y="2138"/>
                    <a:pt x="1606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0" name="Google Shape;1430;p42"/>
            <p:cNvSpPr/>
            <p:nvPr/>
          </p:nvSpPr>
          <p:spPr>
            <a:xfrm>
              <a:off x="602750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1" name="Google Shape;1431;p42"/>
            <p:cNvSpPr/>
            <p:nvPr/>
          </p:nvSpPr>
          <p:spPr>
            <a:xfrm>
              <a:off x="602750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2" name="Google Shape;1432;p42"/>
            <p:cNvSpPr/>
            <p:nvPr/>
          </p:nvSpPr>
          <p:spPr>
            <a:xfrm>
              <a:off x="6027500" y="18760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3" name="Google Shape;1433;p42"/>
            <p:cNvSpPr/>
            <p:nvPr/>
          </p:nvSpPr>
          <p:spPr>
            <a:xfrm>
              <a:off x="602750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9"/>
                    <a:pt x="9" y="481"/>
                    <a:pt x="0" y="1074"/>
                  </a:cubicBezTo>
                  <a:cubicBezTo>
                    <a:pt x="0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4" name="Google Shape;1434;p42"/>
            <p:cNvSpPr/>
            <p:nvPr/>
          </p:nvSpPr>
          <p:spPr>
            <a:xfrm>
              <a:off x="6103700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p42"/>
            <p:cNvSpPr/>
            <p:nvPr/>
          </p:nvSpPr>
          <p:spPr>
            <a:xfrm>
              <a:off x="6103700" y="14952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42"/>
            <p:cNvSpPr/>
            <p:nvPr/>
          </p:nvSpPr>
          <p:spPr>
            <a:xfrm>
              <a:off x="6103700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6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42"/>
            <p:cNvSpPr/>
            <p:nvPr/>
          </p:nvSpPr>
          <p:spPr>
            <a:xfrm>
              <a:off x="610370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42"/>
            <p:cNvSpPr/>
            <p:nvPr/>
          </p:nvSpPr>
          <p:spPr>
            <a:xfrm>
              <a:off x="6103700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42"/>
            <p:cNvSpPr/>
            <p:nvPr/>
          </p:nvSpPr>
          <p:spPr>
            <a:xfrm>
              <a:off x="610370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42"/>
            <p:cNvSpPr/>
            <p:nvPr/>
          </p:nvSpPr>
          <p:spPr>
            <a:xfrm>
              <a:off x="6103700" y="1876050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3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p42"/>
            <p:cNvSpPr/>
            <p:nvPr/>
          </p:nvSpPr>
          <p:spPr>
            <a:xfrm>
              <a:off x="6103700" y="19520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7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42"/>
            <p:cNvSpPr/>
            <p:nvPr/>
          </p:nvSpPr>
          <p:spPr>
            <a:xfrm>
              <a:off x="61799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42"/>
            <p:cNvSpPr/>
            <p:nvPr/>
          </p:nvSpPr>
          <p:spPr>
            <a:xfrm>
              <a:off x="61799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42"/>
            <p:cNvSpPr/>
            <p:nvPr/>
          </p:nvSpPr>
          <p:spPr>
            <a:xfrm>
              <a:off x="61799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p42"/>
            <p:cNvSpPr/>
            <p:nvPr/>
          </p:nvSpPr>
          <p:spPr>
            <a:xfrm>
              <a:off x="625615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6" name="Google Shape;1446;p42"/>
            <p:cNvSpPr/>
            <p:nvPr/>
          </p:nvSpPr>
          <p:spPr>
            <a:xfrm>
              <a:off x="625615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p42"/>
            <p:cNvSpPr/>
            <p:nvPr/>
          </p:nvSpPr>
          <p:spPr>
            <a:xfrm>
              <a:off x="62561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4" y="2129"/>
                    <a:pt x="1070" y="2129"/>
                  </a:cubicBezTo>
                  <a:cubicBezTo>
                    <a:pt x="1331" y="2129"/>
                    <a:pt x="1597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42"/>
            <p:cNvSpPr/>
            <p:nvPr/>
          </p:nvSpPr>
          <p:spPr>
            <a:xfrm>
              <a:off x="625615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42"/>
            <p:cNvSpPr/>
            <p:nvPr/>
          </p:nvSpPr>
          <p:spPr>
            <a:xfrm>
              <a:off x="61799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42"/>
            <p:cNvSpPr/>
            <p:nvPr/>
          </p:nvSpPr>
          <p:spPr>
            <a:xfrm>
              <a:off x="61799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42"/>
            <p:cNvSpPr/>
            <p:nvPr/>
          </p:nvSpPr>
          <p:spPr>
            <a:xfrm>
              <a:off x="61799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42"/>
            <p:cNvSpPr/>
            <p:nvPr/>
          </p:nvSpPr>
          <p:spPr>
            <a:xfrm>
              <a:off x="6179925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p42"/>
            <p:cNvSpPr/>
            <p:nvPr/>
          </p:nvSpPr>
          <p:spPr>
            <a:xfrm>
              <a:off x="61799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42"/>
            <p:cNvSpPr/>
            <p:nvPr/>
          </p:nvSpPr>
          <p:spPr>
            <a:xfrm>
              <a:off x="61799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42"/>
            <p:cNvSpPr/>
            <p:nvPr/>
          </p:nvSpPr>
          <p:spPr>
            <a:xfrm>
              <a:off x="610370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42"/>
            <p:cNvSpPr/>
            <p:nvPr/>
          </p:nvSpPr>
          <p:spPr>
            <a:xfrm>
              <a:off x="6027500" y="20282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1"/>
                    <a:pt x="9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40"/>
                    <a:pt x="1821" y="1821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42"/>
            <p:cNvSpPr/>
            <p:nvPr/>
          </p:nvSpPr>
          <p:spPr>
            <a:xfrm>
              <a:off x="602750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42"/>
            <p:cNvSpPr/>
            <p:nvPr/>
          </p:nvSpPr>
          <p:spPr>
            <a:xfrm>
              <a:off x="595147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42"/>
            <p:cNvSpPr/>
            <p:nvPr/>
          </p:nvSpPr>
          <p:spPr>
            <a:xfrm>
              <a:off x="54944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0" name="Google Shape;1460;p42"/>
            <p:cNvSpPr/>
            <p:nvPr/>
          </p:nvSpPr>
          <p:spPr>
            <a:xfrm>
              <a:off x="549440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p42"/>
            <p:cNvSpPr/>
            <p:nvPr/>
          </p:nvSpPr>
          <p:spPr>
            <a:xfrm>
              <a:off x="549440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2" name="Google Shape;1462;p42"/>
            <p:cNvSpPr/>
            <p:nvPr/>
          </p:nvSpPr>
          <p:spPr>
            <a:xfrm>
              <a:off x="5494400" y="18760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5"/>
                    <a:pt x="525" y="2132"/>
                    <a:pt x="1072" y="2132"/>
                  </a:cubicBezTo>
                  <a:cubicBezTo>
                    <a:pt x="1332" y="2132"/>
                    <a:pt x="1597" y="2036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3" name="Google Shape;1463;p42"/>
            <p:cNvSpPr/>
            <p:nvPr/>
          </p:nvSpPr>
          <p:spPr>
            <a:xfrm>
              <a:off x="549440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4" name="Google Shape;1464;p42"/>
            <p:cNvSpPr/>
            <p:nvPr/>
          </p:nvSpPr>
          <p:spPr>
            <a:xfrm>
              <a:off x="549440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42"/>
            <p:cNvSpPr/>
            <p:nvPr/>
          </p:nvSpPr>
          <p:spPr>
            <a:xfrm>
              <a:off x="549440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6" name="Google Shape;1466;p42"/>
            <p:cNvSpPr/>
            <p:nvPr/>
          </p:nvSpPr>
          <p:spPr>
            <a:xfrm>
              <a:off x="549440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7" name="Google Shape;1467;p42"/>
            <p:cNvSpPr/>
            <p:nvPr/>
          </p:nvSpPr>
          <p:spPr>
            <a:xfrm>
              <a:off x="5494400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42"/>
            <p:cNvSpPr/>
            <p:nvPr/>
          </p:nvSpPr>
          <p:spPr>
            <a:xfrm>
              <a:off x="54944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p42"/>
            <p:cNvSpPr/>
            <p:nvPr/>
          </p:nvSpPr>
          <p:spPr>
            <a:xfrm>
              <a:off x="549440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0" name="Google Shape;1470;p42"/>
            <p:cNvSpPr/>
            <p:nvPr/>
          </p:nvSpPr>
          <p:spPr>
            <a:xfrm>
              <a:off x="549440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1" y="1711"/>
                    <a:pt x="522" y="2137"/>
                    <a:pt x="1067" y="2137"/>
                  </a:cubicBezTo>
                  <a:cubicBezTo>
                    <a:pt x="1329" y="2137"/>
                    <a:pt x="1595" y="2039"/>
                    <a:pt x="1814" y="1821"/>
                  </a:cubicBezTo>
                  <a:cubicBezTo>
                    <a:pt x="2488" y="1154"/>
                    <a:pt x="2017" y="8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1" name="Google Shape;1471;p42"/>
            <p:cNvSpPr/>
            <p:nvPr/>
          </p:nvSpPr>
          <p:spPr>
            <a:xfrm>
              <a:off x="549440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2" name="Google Shape;1472;p42"/>
            <p:cNvSpPr/>
            <p:nvPr/>
          </p:nvSpPr>
          <p:spPr>
            <a:xfrm>
              <a:off x="549440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3" name="Google Shape;1473;p42"/>
            <p:cNvSpPr/>
            <p:nvPr/>
          </p:nvSpPr>
          <p:spPr>
            <a:xfrm>
              <a:off x="549440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4" name="Google Shape;1474;p42"/>
            <p:cNvSpPr/>
            <p:nvPr/>
          </p:nvSpPr>
          <p:spPr>
            <a:xfrm>
              <a:off x="557062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55"/>
                    <a:pt x="2016" y="9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5" name="Google Shape;1475;p42"/>
            <p:cNvSpPr/>
            <p:nvPr/>
          </p:nvSpPr>
          <p:spPr>
            <a:xfrm>
              <a:off x="557062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6" name="Google Shape;1476;p42"/>
            <p:cNvSpPr/>
            <p:nvPr/>
          </p:nvSpPr>
          <p:spPr>
            <a:xfrm>
              <a:off x="557062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7" name="Google Shape;1477;p42"/>
            <p:cNvSpPr/>
            <p:nvPr/>
          </p:nvSpPr>
          <p:spPr>
            <a:xfrm>
              <a:off x="557062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8" name="Google Shape;1478;p42"/>
            <p:cNvSpPr/>
            <p:nvPr/>
          </p:nvSpPr>
          <p:spPr>
            <a:xfrm>
              <a:off x="557062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9" name="Google Shape;1479;p42"/>
            <p:cNvSpPr/>
            <p:nvPr/>
          </p:nvSpPr>
          <p:spPr>
            <a:xfrm>
              <a:off x="55706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p42"/>
            <p:cNvSpPr/>
            <p:nvPr/>
          </p:nvSpPr>
          <p:spPr>
            <a:xfrm>
              <a:off x="557062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1" name="Google Shape;1481;p42"/>
            <p:cNvSpPr/>
            <p:nvPr/>
          </p:nvSpPr>
          <p:spPr>
            <a:xfrm>
              <a:off x="557062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2" name="Google Shape;1482;p42"/>
            <p:cNvSpPr/>
            <p:nvPr/>
          </p:nvSpPr>
          <p:spPr>
            <a:xfrm>
              <a:off x="5570625" y="18760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3" name="Google Shape;1483;p42"/>
            <p:cNvSpPr/>
            <p:nvPr/>
          </p:nvSpPr>
          <p:spPr>
            <a:xfrm>
              <a:off x="5570625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p42"/>
            <p:cNvSpPr/>
            <p:nvPr/>
          </p:nvSpPr>
          <p:spPr>
            <a:xfrm>
              <a:off x="5570625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p42"/>
            <p:cNvSpPr/>
            <p:nvPr/>
          </p:nvSpPr>
          <p:spPr>
            <a:xfrm>
              <a:off x="5570625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42"/>
            <p:cNvSpPr/>
            <p:nvPr/>
          </p:nvSpPr>
          <p:spPr>
            <a:xfrm>
              <a:off x="5570625" y="21807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42"/>
            <p:cNvSpPr/>
            <p:nvPr/>
          </p:nvSpPr>
          <p:spPr>
            <a:xfrm>
              <a:off x="5570625" y="225692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p42"/>
            <p:cNvSpPr/>
            <p:nvPr/>
          </p:nvSpPr>
          <p:spPr>
            <a:xfrm>
              <a:off x="5570625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9" name="Google Shape;1489;p42"/>
            <p:cNvSpPr/>
            <p:nvPr/>
          </p:nvSpPr>
          <p:spPr>
            <a:xfrm>
              <a:off x="5570625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p42"/>
            <p:cNvSpPr/>
            <p:nvPr/>
          </p:nvSpPr>
          <p:spPr>
            <a:xfrm>
              <a:off x="5570625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16" y="8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42"/>
            <p:cNvSpPr/>
            <p:nvPr/>
          </p:nvSpPr>
          <p:spPr>
            <a:xfrm>
              <a:off x="5570625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42"/>
            <p:cNvSpPr/>
            <p:nvPr/>
          </p:nvSpPr>
          <p:spPr>
            <a:xfrm>
              <a:off x="5570625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42"/>
            <p:cNvSpPr/>
            <p:nvPr/>
          </p:nvSpPr>
          <p:spPr>
            <a:xfrm>
              <a:off x="5570625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42"/>
            <p:cNvSpPr/>
            <p:nvPr/>
          </p:nvSpPr>
          <p:spPr>
            <a:xfrm>
              <a:off x="5570625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42"/>
            <p:cNvSpPr/>
            <p:nvPr/>
          </p:nvSpPr>
          <p:spPr>
            <a:xfrm>
              <a:off x="564682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42"/>
            <p:cNvSpPr/>
            <p:nvPr/>
          </p:nvSpPr>
          <p:spPr>
            <a:xfrm>
              <a:off x="56468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42"/>
            <p:cNvSpPr/>
            <p:nvPr/>
          </p:nvSpPr>
          <p:spPr>
            <a:xfrm>
              <a:off x="564682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42"/>
            <p:cNvSpPr/>
            <p:nvPr/>
          </p:nvSpPr>
          <p:spPr>
            <a:xfrm>
              <a:off x="564682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42"/>
            <p:cNvSpPr/>
            <p:nvPr/>
          </p:nvSpPr>
          <p:spPr>
            <a:xfrm>
              <a:off x="564682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42"/>
            <p:cNvSpPr/>
            <p:nvPr/>
          </p:nvSpPr>
          <p:spPr>
            <a:xfrm>
              <a:off x="564682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42"/>
            <p:cNvSpPr/>
            <p:nvPr/>
          </p:nvSpPr>
          <p:spPr>
            <a:xfrm>
              <a:off x="5646825" y="18760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42"/>
            <p:cNvSpPr/>
            <p:nvPr/>
          </p:nvSpPr>
          <p:spPr>
            <a:xfrm>
              <a:off x="564682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42"/>
            <p:cNvSpPr/>
            <p:nvPr/>
          </p:nvSpPr>
          <p:spPr>
            <a:xfrm>
              <a:off x="564682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42"/>
            <p:cNvSpPr/>
            <p:nvPr/>
          </p:nvSpPr>
          <p:spPr>
            <a:xfrm>
              <a:off x="564682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42"/>
            <p:cNvSpPr/>
            <p:nvPr/>
          </p:nvSpPr>
          <p:spPr>
            <a:xfrm>
              <a:off x="564682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42"/>
            <p:cNvSpPr/>
            <p:nvPr/>
          </p:nvSpPr>
          <p:spPr>
            <a:xfrm>
              <a:off x="5646825" y="2256925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42"/>
            <p:cNvSpPr/>
            <p:nvPr/>
          </p:nvSpPr>
          <p:spPr>
            <a:xfrm>
              <a:off x="564682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42"/>
            <p:cNvSpPr/>
            <p:nvPr/>
          </p:nvSpPr>
          <p:spPr>
            <a:xfrm>
              <a:off x="564682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68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42"/>
            <p:cNvSpPr/>
            <p:nvPr/>
          </p:nvSpPr>
          <p:spPr>
            <a:xfrm>
              <a:off x="564682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42"/>
            <p:cNvSpPr/>
            <p:nvPr/>
          </p:nvSpPr>
          <p:spPr>
            <a:xfrm>
              <a:off x="564682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42"/>
            <p:cNvSpPr/>
            <p:nvPr/>
          </p:nvSpPr>
          <p:spPr>
            <a:xfrm>
              <a:off x="564682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42"/>
            <p:cNvSpPr/>
            <p:nvPr/>
          </p:nvSpPr>
          <p:spPr>
            <a:xfrm>
              <a:off x="57230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42"/>
            <p:cNvSpPr/>
            <p:nvPr/>
          </p:nvSpPr>
          <p:spPr>
            <a:xfrm>
              <a:off x="57230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42"/>
            <p:cNvSpPr/>
            <p:nvPr/>
          </p:nvSpPr>
          <p:spPr>
            <a:xfrm>
              <a:off x="5723050" y="1571400"/>
              <a:ext cx="62150" cy="53250"/>
            </a:xfrm>
            <a:custGeom>
              <a:avLst/>
              <a:gdLst/>
              <a:ahLst/>
              <a:cxnLst/>
              <a:rect l="l" t="t" r="r" b="b"/>
              <a:pathLst>
                <a:path w="2486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6" y="1149"/>
                    <a:pt x="2012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42"/>
            <p:cNvSpPr/>
            <p:nvPr/>
          </p:nvSpPr>
          <p:spPr>
            <a:xfrm>
              <a:off x="57230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42"/>
            <p:cNvSpPr/>
            <p:nvPr/>
          </p:nvSpPr>
          <p:spPr>
            <a:xfrm>
              <a:off x="572305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42"/>
            <p:cNvSpPr/>
            <p:nvPr/>
          </p:nvSpPr>
          <p:spPr>
            <a:xfrm>
              <a:off x="5723050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42"/>
            <p:cNvSpPr/>
            <p:nvPr/>
          </p:nvSpPr>
          <p:spPr>
            <a:xfrm>
              <a:off x="572305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p42"/>
            <p:cNvSpPr/>
            <p:nvPr/>
          </p:nvSpPr>
          <p:spPr>
            <a:xfrm>
              <a:off x="57230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p42"/>
            <p:cNvSpPr/>
            <p:nvPr/>
          </p:nvSpPr>
          <p:spPr>
            <a:xfrm>
              <a:off x="5723050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1" name="Google Shape;1521;p42"/>
            <p:cNvSpPr/>
            <p:nvPr/>
          </p:nvSpPr>
          <p:spPr>
            <a:xfrm>
              <a:off x="5723050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p42"/>
            <p:cNvSpPr/>
            <p:nvPr/>
          </p:nvSpPr>
          <p:spPr>
            <a:xfrm>
              <a:off x="5723050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p42"/>
            <p:cNvSpPr/>
            <p:nvPr/>
          </p:nvSpPr>
          <p:spPr>
            <a:xfrm>
              <a:off x="572305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42"/>
            <p:cNvSpPr/>
            <p:nvPr/>
          </p:nvSpPr>
          <p:spPr>
            <a:xfrm>
              <a:off x="572305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42"/>
            <p:cNvSpPr/>
            <p:nvPr/>
          </p:nvSpPr>
          <p:spPr>
            <a:xfrm>
              <a:off x="572285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5" y="2033"/>
                    <a:pt x="1821" y="1814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42"/>
            <p:cNvSpPr/>
            <p:nvPr/>
          </p:nvSpPr>
          <p:spPr>
            <a:xfrm>
              <a:off x="572305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42"/>
            <p:cNvSpPr/>
            <p:nvPr/>
          </p:nvSpPr>
          <p:spPr>
            <a:xfrm>
              <a:off x="572285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9"/>
                    <a:pt x="8" y="480"/>
                    <a:pt x="0" y="1074"/>
                  </a:cubicBezTo>
                  <a:cubicBezTo>
                    <a:pt x="0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42"/>
            <p:cNvSpPr/>
            <p:nvPr/>
          </p:nvSpPr>
          <p:spPr>
            <a:xfrm>
              <a:off x="579927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57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42"/>
            <p:cNvSpPr/>
            <p:nvPr/>
          </p:nvSpPr>
          <p:spPr>
            <a:xfrm>
              <a:off x="5799275" y="1495200"/>
              <a:ext cx="62150" cy="53275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0"/>
                  </a:moveTo>
                  <a:cubicBezTo>
                    <a:pt x="1064" y="0"/>
                    <a:pt x="1060" y="0"/>
                    <a:pt x="1057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7"/>
                    <a:pt x="522" y="2130"/>
                    <a:pt x="1067" y="2130"/>
                  </a:cubicBezTo>
                  <a:cubicBezTo>
                    <a:pt x="1329" y="2130"/>
                    <a:pt x="1596" y="2032"/>
                    <a:pt x="1813" y="1813"/>
                  </a:cubicBezTo>
                  <a:cubicBezTo>
                    <a:pt x="2485" y="1149"/>
                    <a:pt x="2011" y="0"/>
                    <a:pt x="106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42"/>
            <p:cNvSpPr/>
            <p:nvPr/>
          </p:nvSpPr>
          <p:spPr>
            <a:xfrm>
              <a:off x="5799275" y="1571400"/>
              <a:ext cx="62150" cy="53275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1"/>
                  </a:moveTo>
                  <a:cubicBezTo>
                    <a:pt x="1064" y="1"/>
                    <a:pt x="1060" y="1"/>
                    <a:pt x="1057" y="1"/>
                  </a:cubicBez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5" y="1141"/>
                    <a:pt x="2011" y="1"/>
                    <a:pt x="106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42"/>
            <p:cNvSpPr/>
            <p:nvPr/>
          </p:nvSpPr>
          <p:spPr>
            <a:xfrm>
              <a:off x="579927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57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42"/>
            <p:cNvSpPr/>
            <p:nvPr/>
          </p:nvSpPr>
          <p:spPr>
            <a:xfrm>
              <a:off x="5799275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57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42"/>
            <p:cNvSpPr/>
            <p:nvPr/>
          </p:nvSpPr>
          <p:spPr>
            <a:xfrm>
              <a:off x="5799275" y="1799825"/>
              <a:ext cx="62150" cy="53300"/>
            </a:xfrm>
            <a:custGeom>
              <a:avLst/>
              <a:gdLst/>
              <a:ahLst/>
              <a:cxnLst/>
              <a:rect l="l" t="t" r="r" b="b"/>
              <a:pathLst>
                <a:path w="2486" h="2132" extrusionOk="0">
                  <a:moveTo>
                    <a:pt x="1067" y="1"/>
                  </a:moveTo>
                  <a:cubicBezTo>
                    <a:pt x="1064" y="1"/>
                    <a:pt x="1060" y="1"/>
                    <a:pt x="1057" y="1"/>
                  </a:cubicBezTo>
                  <a:cubicBezTo>
                    <a:pt x="472" y="1"/>
                    <a:pt x="0" y="481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5" y="1150"/>
                    <a:pt x="2011" y="1"/>
                    <a:pt x="106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42"/>
            <p:cNvSpPr/>
            <p:nvPr/>
          </p:nvSpPr>
          <p:spPr>
            <a:xfrm>
              <a:off x="5799275" y="1876050"/>
              <a:ext cx="62150" cy="53275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1"/>
                  </a:moveTo>
                  <a:cubicBezTo>
                    <a:pt x="1064" y="1"/>
                    <a:pt x="1060" y="1"/>
                    <a:pt x="1057" y="1"/>
                  </a:cubicBezTo>
                  <a:cubicBezTo>
                    <a:pt x="472" y="1"/>
                    <a:pt x="0" y="480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5" y="1149"/>
                    <a:pt x="2011" y="1"/>
                    <a:pt x="106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42"/>
            <p:cNvSpPr/>
            <p:nvPr/>
          </p:nvSpPr>
          <p:spPr>
            <a:xfrm>
              <a:off x="5799275" y="1952050"/>
              <a:ext cx="62200" cy="53500"/>
            </a:xfrm>
            <a:custGeom>
              <a:avLst/>
              <a:gdLst/>
              <a:ahLst/>
              <a:cxnLst/>
              <a:rect l="l" t="t" r="r" b="b"/>
              <a:pathLst>
                <a:path w="2488" h="2140" extrusionOk="0">
                  <a:moveTo>
                    <a:pt x="1057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6"/>
                    <a:pt x="522" y="2139"/>
                    <a:pt x="1069" y="2139"/>
                  </a:cubicBezTo>
                  <a:cubicBezTo>
                    <a:pt x="1333" y="2139"/>
                    <a:pt x="1602" y="2041"/>
                    <a:pt x="1821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42"/>
            <p:cNvSpPr/>
            <p:nvPr/>
          </p:nvSpPr>
          <p:spPr>
            <a:xfrm>
              <a:off x="5799275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57" y="1"/>
                  </a:moveTo>
                  <a:cubicBezTo>
                    <a:pt x="472" y="9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42"/>
            <p:cNvSpPr/>
            <p:nvPr/>
          </p:nvSpPr>
          <p:spPr>
            <a:xfrm>
              <a:off x="5875275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42"/>
            <p:cNvSpPr/>
            <p:nvPr/>
          </p:nvSpPr>
          <p:spPr>
            <a:xfrm>
              <a:off x="587527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42"/>
            <p:cNvSpPr/>
            <p:nvPr/>
          </p:nvSpPr>
          <p:spPr>
            <a:xfrm>
              <a:off x="5875275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42"/>
            <p:cNvSpPr/>
            <p:nvPr/>
          </p:nvSpPr>
          <p:spPr>
            <a:xfrm>
              <a:off x="5875275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42"/>
            <p:cNvSpPr/>
            <p:nvPr/>
          </p:nvSpPr>
          <p:spPr>
            <a:xfrm>
              <a:off x="5875275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42"/>
            <p:cNvSpPr/>
            <p:nvPr/>
          </p:nvSpPr>
          <p:spPr>
            <a:xfrm>
              <a:off x="5875275" y="17998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42"/>
            <p:cNvSpPr/>
            <p:nvPr/>
          </p:nvSpPr>
          <p:spPr>
            <a:xfrm>
              <a:off x="5875275" y="18760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p42"/>
            <p:cNvSpPr/>
            <p:nvPr/>
          </p:nvSpPr>
          <p:spPr>
            <a:xfrm>
              <a:off x="5875275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42"/>
            <p:cNvSpPr/>
            <p:nvPr/>
          </p:nvSpPr>
          <p:spPr>
            <a:xfrm>
              <a:off x="5875275" y="20282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42"/>
            <p:cNvSpPr/>
            <p:nvPr/>
          </p:nvSpPr>
          <p:spPr>
            <a:xfrm>
              <a:off x="587527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42"/>
            <p:cNvSpPr/>
            <p:nvPr/>
          </p:nvSpPr>
          <p:spPr>
            <a:xfrm>
              <a:off x="5799275" y="21045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57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5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42"/>
            <p:cNvSpPr/>
            <p:nvPr/>
          </p:nvSpPr>
          <p:spPr>
            <a:xfrm>
              <a:off x="5799275" y="2180700"/>
              <a:ext cx="62150" cy="53275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1"/>
                  </a:moveTo>
                  <a:cubicBezTo>
                    <a:pt x="1064" y="1"/>
                    <a:pt x="1060" y="1"/>
                    <a:pt x="1057" y="1"/>
                  </a:cubicBezTo>
                  <a:cubicBezTo>
                    <a:pt x="472" y="1"/>
                    <a:pt x="0" y="480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5" y="1149"/>
                    <a:pt x="2011" y="1"/>
                    <a:pt x="106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42"/>
            <p:cNvSpPr/>
            <p:nvPr/>
          </p:nvSpPr>
          <p:spPr>
            <a:xfrm>
              <a:off x="579927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67" y="0"/>
                  </a:moveTo>
                  <a:cubicBezTo>
                    <a:pt x="1064" y="0"/>
                    <a:pt x="1060" y="0"/>
                    <a:pt x="1057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3" y="1149"/>
                    <a:pt x="2019" y="0"/>
                    <a:pt x="106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0" name="Google Shape;1550;p42"/>
            <p:cNvSpPr/>
            <p:nvPr/>
          </p:nvSpPr>
          <p:spPr>
            <a:xfrm>
              <a:off x="5799275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57" y="1"/>
                  </a:moveTo>
                  <a:cubicBezTo>
                    <a:pt x="472" y="9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7" y="2040"/>
                    <a:pt x="1813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1" name="Google Shape;1551;p42"/>
            <p:cNvSpPr/>
            <p:nvPr/>
          </p:nvSpPr>
          <p:spPr>
            <a:xfrm>
              <a:off x="579905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p42"/>
            <p:cNvSpPr/>
            <p:nvPr/>
          </p:nvSpPr>
          <p:spPr>
            <a:xfrm>
              <a:off x="5799275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57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4" y="2137"/>
                    <a:pt x="1070" y="2137"/>
                  </a:cubicBezTo>
                  <a:cubicBezTo>
                    <a:pt x="1331" y="2137"/>
                    <a:pt x="1597" y="2039"/>
                    <a:pt x="1813" y="1821"/>
                  </a:cubicBezTo>
                  <a:cubicBezTo>
                    <a:pt x="2488" y="1146"/>
                    <a:pt x="2008" y="0"/>
                    <a:pt x="105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42"/>
            <p:cNvSpPr/>
            <p:nvPr/>
          </p:nvSpPr>
          <p:spPr>
            <a:xfrm>
              <a:off x="5799050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42"/>
            <p:cNvSpPr/>
            <p:nvPr/>
          </p:nvSpPr>
          <p:spPr>
            <a:xfrm>
              <a:off x="5799275" y="2409350"/>
              <a:ext cx="62150" cy="53275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0"/>
                  </a:moveTo>
                  <a:cubicBezTo>
                    <a:pt x="1064" y="0"/>
                    <a:pt x="1060" y="0"/>
                    <a:pt x="1057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5" y="1149"/>
                    <a:pt x="2011" y="0"/>
                    <a:pt x="106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p42"/>
            <p:cNvSpPr/>
            <p:nvPr/>
          </p:nvSpPr>
          <p:spPr>
            <a:xfrm>
              <a:off x="572305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p42"/>
            <p:cNvSpPr/>
            <p:nvPr/>
          </p:nvSpPr>
          <p:spPr>
            <a:xfrm>
              <a:off x="564682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7" name="Google Shape;1557;p42"/>
            <p:cNvSpPr/>
            <p:nvPr/>
          </p:nvSpPr>
          <p:spPr>
            <a:xfrm>
              <a:off x="5570625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8" name="Google Shape;1558;p42"/>
            <p:cNvSpPr/>
            <p:nvPr/>
          </p:nvSpPr>
          <p:spPr>
            <a:xfrm>
              <a:off x="549440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9" name="Google Shape;1559;p42"/>
            <p:cNvSpPr/>
            <p:nvPr/>
          </p:nvSpPr>
          <p:spPr>
            <a:xfrm>
              <a:off x="5418200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0" name="Google Shape;1560;p42"/>
            <p:cNvSpPr/>
            <p:nvPr/>
          </p:nvSpPr>
          <p:spPr>
            <a:xfrm>
              <a:off x="534197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1" name="Google Shape;1561;p42"/>
            <p:cNvSpPr/>
            <p:nvPr/>
          </p:nvSpPr>
          <p:spPr>
            <a:xfrm>
              <a:off x="6027500" y="33995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09"/>
                    <a:pt x="529" y="2134"/>
                    <a:pt x="1078" y="2134"/>
                  </a:cubicBezTo>
                  <a:cubicBezTo>
                    <a:pt x="1340" y="2134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2" name="Google Shape;1562;p42"/>
            <p:cNvSpPr/>
            <p:nvPr/>
          </p:nvSpPr>
          <p:spPr>
            <a:xfrm>
              <a:off x="6027500" y="3323300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54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3" name="Google Shape;1563;p42"/>
            <p:cNvSpPr/>
            <p:nvPr/>
          </p:nvSpPr>
          <p:spPr>
            <a:xfrm>
              <a:off x="6103700" y="317107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4" name="Google Shape;1564;p42"/>
            <p:cNvSpPr/>
            <p:nvPr/>
          </p:nvSpPr>
          <p:spPr>
            <a:xfrm>
              <a:off x="6103700" y="30948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p42"/>
            <p:cNvSpPr/>
            <p:nvPr/>
          </p:nvSpPr>
          <p:spPr>
            <a:xfrm>
              <a:off x="5951475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42"/>
            <p:cNvSpPr/>
            <p:nvPr/>
          </p:nvSpPr>
          <p:spPr>
            <a:xfrm>
              <a:off x="595147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42"/>
            <p:cNvSpPr/>
            <p:nvPr/>
          </p:nvSpPr>
          <p:spPr>
            <a:xfrm>
              <a:off x="5875275" y="33995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42"/>
            <p:cNvSpPr/>
            <p:nvPr/>
          </p:nvSpPr>
          <p:spPr>
            <a:xfrm>
              <a:off x="5875275" y="332330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42"/>
            <p:cNvSpPr/>
            <p:nvPr/>
          </p:nvSpPr>
          <p:spPr>
            <a:xfrm>
              <a:off x="5875275" y="32470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42"/>
            <p:cNvSpPr/>
            <p:nvPr/>
          </p:nvSpPr>
          <p:spPr>
            <a:xfrm>
              <a:off x="5799125" y="3399500"/>
              <a:ext cx="62350" cy="53450"/>
            </a:xfrm>
            <a:custGeom>
              <a:avLst/>
              <a:gdLst/>
              <a:ahLst/>
              <a:cxnLst/>
              <a:rect l="l" t="t" r="r" b="b"/>
              <a:pathLst>
                <a:path w="2494" h="2138" extrusionOk="0">
                  <a:moveTo>
                    <a:pt x="1063" y="1"/>
                  </a:moveTo>
                  <a:cubicBezTo>
                    <a:pt x="478" y="1"/>
                    <a:pt x="6" y="480"/>
                    <a:pt x="6" y="1066"/>
                  </a:cubicBezTo>
                  <a:cubicBezTo>
                    <a:pt x="1" y="1709"/>
                    <a:pt x="528" y="2137"/>
                    <a:pt x="1076" y="2137"/>
                  </a:cubicBezTo>
                  <a:cubicBezTo>
                    <a:pt x="1337" y="2137"/>
                    <a:pt x="1603" y="2040"/>
                    <a:pt x="1819" y="1822"/>
                  </a:cubicBezTo>
                  <a:cubicBezTo>
                    <a:pt x="2494" y="1147"/>
                    <a:pt x="2014" y="1"/>
                    <a:pt x="106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42"/>
            <p:cNvSpPr/>
            <p:nvPr/>
          </p:nvSpPr>
          <p:spPr>
            <a:xfrm>
              <a:off x="579912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63" y="0"/>
                  </a:moveTo>
                  <a:cubicBezTo>
                    <a:pt x="478" y="8"/>
                    <a:pt x="6" y="480"/>
                    <a:pt x="6" y="1065"/>
                  </a:cubicBezTo>
                  <a:cubicBezTo>
                    <a:pt x="1" y="1709"/>
                    <a:pt x="528" y="2137"/>
                    <a:pt x="1076" y="2137"/>
                  </a:cubicBezTo>
                  <a:cubicBezTo>
                    <a:pt x="1337" y="2137"/>
                    <a:pt x="1603" y="2039"/>
                    <a:pt x="1819" y="1821"/>
                  </a:cubicBezTo>
                  <a:cubicBezTo>
                    <a:pt x="2494" y="1146"/>
                    <a:pt x="2014" y="0"/>
                    <a:pt x="106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p42"/>
            <p:cNvSpPr/>
            <p:nvPr/>
          </p:nvSpPr>
          <p:spPr>
            <a:xfrm>
              <a:off x="6027500" y="3551925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3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4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1" y="1814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p42"/>
            <p:cNvSpPr/>
            <p:nvPr/>
          </p:nvSpPr>
          <p:spPr>
            <a:xfrm>
              <a:off x="5951475" y="35519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42"/>
            <p:cNvSpPr/>
            <p:nvPr/>
          </p:nvSpPr>
          <p:spPr>
            <a:xfrm>
              <a:off x="5875275" y="3551925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p42"/>
            <p:cNvSpPr/>
            <p:nvPr/>
          </p:nvSpPr>
          <p:spPr>
            <a:xfrm>
              <a:off x="5799050" y="3551925"/>
              <a:ext cx="62375" cy="53300"/>
            </a:xfrm>
            <a:custGeom>
              <a:avLst/>
              <a:gdLst/>
              <a:ahLst/>
              <a:cxnLst/>
              <a:rect l="l" t="t" r="r" b="b"/>
              <a:pathLst>
                <a:path w="2495" h="2132" extrusionOk="0">
                  <a:moveTo>
                    <a:pt x="1076" y="1"/>
                  </a:moveTo>
                  <a:cubicBezTo>
                    <a:pt x="1073" y="1"/>
                    <a:pt x="1069" y="1"/>
                    <a:pt x="1066" y="1"/>
                  </a:cubicBezTo>
                  <a:cubicBezTo>
                    <a:pt x="481" y="1"/>
                    <a:pt x="1" y="480"/>
                    <a:pt x="9" y="1066"/>
                  </a:cubicBezTo>
                  <a:cubicBezTo>
                    <a:pt x="9" y="1708"/>
                    <a:pt x="531" y="2131"/>
                    <a:pt x="1078" y="2131"/>
                  </a:cubicBezTo>
                  <a:cubicBezTo>
                    <a:pt x="1342" y="2131"/>
                    <a:pt x="1611" y="2033"/>
                    <a:pt x="1830" y="1814"/>
                  </a:cubicBezTo>
                  <a:cubicBezTo>
                    <a:pt x="2494" y="1141"/>
                    <a:pt x="2020" y="1"/>
                    <a:pt x="107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6" name="Google Shape;1576;p42"/>
            <p:cNvSpPr/>
            <p:nvPr/>
          </p:nvSpPr>
          <p:spPr>
            <a:xfrm>
              <a:off x="5723050" y="3551925"/>
              <a:ext cx="62150" cy="53300"/>
            </a:xfrm>
            <a:custGeom>
              <a:avLst/>
              <a:gdLst/>
              <a:ahLst/>
              <a:cxnLst/>
              <a:rect l="l" t="t" r="r" b="b"/>
              <a:pathLst>
                <a:path w="2486" h="2132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6" y="1141"/>
                    <a:pt x="2012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42"/>
            <p:cNvSpPr/>
            <p:nvPr/>
          </p:nvSpPr>
          <p:spPr>
            <a:xfrm>
              <a:off x="5723050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42"/>
            <p:cNvSpPr/>
            <p:nvPr/>
          </p:nvSpPr>
          <p:spPr>
            <a:xfrm>
              <a:off x="5646825" y="34757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42"/>
            <p:cNvSpPr/>
            <p:nvPr/>
          </p:nvSpPr>
          <p:spPr>
            <a:xfrm>
              <a:off x="5646700" y="3399500"/>
              <a:ext cx="62350" cy="53350"/>
            </a:xfrm>
            <a:custGeom>
              <a:avLst/>
              <a:gdLst/>
              <a:ahLst/>
              <a:cxnLst/>
              <a:rect l="l" t="t" r="r" b="b"/>
              <a:pathLst>
                <a:path w="2494" h="2134" extrusionOk="0">
                  <a:moveTo>
                    <a:pt x="1071" y="1"/>
                  </a:moveTo>
                  <a:cubicBezTo>
                    <a:pt x="477" y="1"/>
                    <a:pt x="6" y="480"/>
                    <a:pt x="6" y="1066"/>
                  </a:cubicBezTo>
                  <a:cubicBezTo>
                    <a:pt x="0" y="1709"/>
                    <a:pt x="528" y="2134"/>
                    <a:pt x="1076" y="2134"/>
                  </a:cubicBezTo>
                  <a:cubicBezTo>
                    <a:pt x="1337" y="2134"/>
                    <a:pt x="1603" y="2037"/>
                    <a:pt x="1819" y="1822"/>
                  </a:cubicBezTo>
                  <a:cubicBezTo>
                    <a:pt x="2494" y="1147"/>
                    <a:pt x="2022" y="1"/>
                    <a:pt x="107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42"/>
            <p:cNvSpPr/>
            <p:nvPr/>
          </p:nvSpPr>
          <p:spPr>
            <a:xfrm>
              <a:off x="5570475" y="3399500"/>
              <a:ext cx="62350" cy="53350"/>
            </a:xfrm>
            <a:custGeom>
              <a:avLst/>
              <a:gdLst/>
              <a:ahLst/>
              <a:cxnLst/>
              <a:rect l="l" t="t" r="r" b="b"/>
              <a:pathLst>
                <a:path w="2494" h="2134" extrusionOk="0">
                  <a:moveTo>
                    <a:pt x="1071" y="1"/>
                  </a:moveTo>
                  <a:cubicBezTo>
                    <a:pt x="486" y="1"/>
                    <a:pt x="6" y="480"/>
                    <a:pt x="6" y="1066"/>
                  </a:cubicBezTo>
                  <a:cubicBezTo>
                    <a:pt x="1" y="1709"/>
                    <a:pt x="528" y="2134"/>
                    <a:pt x="1076" y="2134"/>
                  </a:cubicBezTo>
                  <a:cubicBezTo>
                    <a:pt x="1338" y="2134"/>
                    <a:pt x="1604" y="2037"/>
                    <a:pt x="1819" y="1822"/>
                  </a:cubicBezTo>
                  <a:cubicBezTo>
                    <a:pt x="2494" y="1155"/>
                    <a:pt x="2022" y="1"/>
                    <a:pt x="107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42"/>
            <p:cNvSpPr/>
            <p:nvPr/>
          </p:nvSpPr>
          <p:spPr>
            <a:xfrm>
              <a:off x="557047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0"/>
                    <a:pt x="6" y="480"/>
                    <a:pt x="6" y="1065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p42"/>
            <p:cNvSpPr/>
            <p:nvPr/>
          </p:nvSpPr>
          <p:spPr>
            <a:xfrm>
              <a:off x="5494275" y="332330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5" y="0"/>
                    <a:pt x="6" y="480"/>
                    <a:pt x="6" y="1065"/>
                  </a:cubicBezTo>
                  <a:cubicBezTo>
                    <a:pt x="0" y="1709"/>
                    <a:pt x="524" y="2137"/>
                    <a:pt x="1072" y="2137"/>
                  </a:cubicBezTo>
                  <a:cubicBezTo>
                    <a:pt x="1333" y="2137"/>
                    <a:pt x="1601" y="2039"/>
                    <a:pt x="1819" y="1821"/>
                  </a:cubicBezTo>
                  <a:cubicBezTo>
                    <a:pt x="2493" y="1154"/>
                    <a:pt x="2022" y="8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42"/>
            <p:cNvSpPr/>
            <p:nvPr/>
          </p:nvSpPr>
          <p:spPr>
            <a:xfrm>
              <a:off x="5494275" y="3247075"/>
              <a:ext cx="62350" cy="53500"/>
            </a:xfrm>
            <a:custGeom>
              <a:avLst/>
              <a:gdLst/>
              <a:ahLst/>
              <a:cxnLst/>
              <a:rect l="l" t="t" r="r" b="b"/>
              <a:pathLst>
                <a:path w="2494" h="2140" extrusionOk="0">
                  <a:moveTo>
                    <a:pt x="1071" y="1"/>
                  </a:moveTo>
                  <a:cubicBezTo>
                    <a:pt x="485" y="1"/>
                    <a:pt x="6" y="480"/>
                    <a:pt x="6" y="1066"/>
                  </a:cubicBezTo>
                  <a:cubicBezTo>
                    <a:pt x="0" y="1711"/>
                    <a:pt x="527" y="2140"/>
                    <a:pt x="1077" y="2140"/>
                  </a:cubicBezTo>
                  <a:cubicBezTo>
                    <a:pt x="1337" y="2140"/>
                    <a:pt x="1602" y="2044"/>
                    <a:pt x="1819" y="1830"/>
                  </a:cubicBezTo>
                  <a:cubicBezTo>
                    <a:pt x="2493" y="1155"/>
                    <a:pt x="2022" y="9"/>
                    <a:pt x="107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p42"/>
            <p:cNvSpPr/>
            <p:nvPr/>
          </p:nvSpPr>
          <p:spPr>
            <a:xfrm>
              <a:off x="5646700" y="3247075"/>
              <a:ext cx="62350" cy="53450"/>
            </a:xfrm>
            <a:custGeom>
              <a:avLst/>
              <a:gdLst/>
              <a:ahLst/>
              <a:cxnLst/>
              <a:rect l="l" t="t" r="r" b="b"/>
              <a:pathLst>
                <a:path w="2494" h="2138" extrusionOk="0">
                  <a:moveTo>
                    <a:pt x="1071" y="1"/>
                  </a:moveTo>
                  <a:cubicBezTo>
                    <a:pt x="486" y="9"/>
                    <a:pt x="6" y="480"/>
                    <a:pt x="6" y="1066"/>
                  </a:cubicBezTo>
                  <a:cubicBezTo>
                    <a:pt x="0" y="1709"/>
                    <a:pt x="524" y="2137"/>
                    <a:pt x="1072" y="2137"/>
                  </a:cubicBezTo>
                  <a:cubicBezTo>
                    <a:pt x="1333" y="2137"/>
                    <a:pt x="1601" y="2040"/>
                    <a:pt x="1819" y="1822"/>
                  </a:cubicBezTo>
                  <a:cubicBezTo>
                    <a:pt x="2494" y="1155"/>
                    <a:pt x="2022" y="1"/>
                    <a:pt x="107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p42"/>
            <p:cNvSpPr/>
            <p:nvPr/>
          </p:nvSpPr>
          <p:spPr>
            <a:xfrm>
              <a:off x="5570625" y="31710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p42"/>
            <p:cNvSpPr/>
            <p:nvPr/>
          </p:nvSpPr>
          <p:spPr>
            <a:xfrm>
              <a:off x="5494400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7" name="Google Shape;1587;p42"/>
            <p:cNvSpPr/>
            <p:nvPr/>
          </p:nvSpPr>
          <p:spPr>
            <a:xfrm>
              <a:off x="7322525" y="149520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p42"/>
            <p:cNvSpPr/>
            <p:nvPr/>
          </p:nvSpPr>
          <p:spPr>
            <a:xfrm>
              <a:off x="724650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p42"/>
            <p:cNvSpPr/>
            <p:nvPr/>
          </p:nvSpPr>
          <p:spPr>
            <a:xfrm>
              <a:off x="72465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p42"/>
            <p:cNvSpPr/>
            <p:nvPr/>
          </p:nvSpPr>
          <p:spPr>
            <a:xfrm>
              <a:off x="717030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1" name="Google Shape;1591;p42"/>
            <p:cNvSpPr/>
            <p:nvPr/>
          </p:nvSpPr>
          <p:spPr>
            <a:xfrm>
              <a:off x="7170300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2" name="Google Shape;1592;p42"/>
            <p:cNvSpPr/>
            <p:nvPr/>
          </p:nvSpPr>
          <p:spPr>
            <a:xfrm>
              <a:off x="709407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3" name="Google Shape;1593;p42"/>
            <p:cNvSpPr/>
            <p:nvPr/>
          </p:nvSpPr>
          <p:spPr>
            <a:xfrm>
              <a:off x="70940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4" name="Google Shape;1594;p42"/>
            <p:cNvSpPr/>
            <p:nvPr/>
          </p:nvSpPr>
          <p:spPr>
            <a:xfrm>
              <a:off x="7017875" y="1571400"/>
              <a:ext cx="62400" cy="53250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73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3"/>
                    <a:pt x="528" y="2129"/>
                    <a:pt x="1076" y="2129"/>
                  </a:cubicBezTo>
                  <a:cubicBezTo>
                    <a:pt x="1339" y="2129"/>
                    <a:pt x="1605" y="2032"/>
                    <a:pt x="1821" y="1813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p42"/>
            <p:cNvSpPr/>
            <p:nvPr/>
          </p:nvSpPr>
          <p:spPr>
            <a:xfrm>
              <a:off x="7017875" y="141897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6" name="Google Shape;1596;p42"/>
            <p:cNvSpPr/>
            <p:nvPr/>
          </p:nvSpPr>
          <p:spPr>
            <a:xfrm>
              <a:off x="69418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7" name="Google Shape;1597;p42"/>
            <p:cNvSpPr/>
            <p:nvPr/>
          </p:nvSpPr>
          <p:spPr>
            <a:xfrm>
              <a:off x="6941850" y="1571400"/>
              <a:ext cx="62225" cy="53250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8" name="Google Shape;1598;p42"/>
            <p:cNvSpPr/>
            <p:nvPr/>
          </p:nvSpPr>
          <p:spPr>
            <a:xfrm>
              <a:off x="694185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9" name="Google Shape;1599;p42"/>
            <p:cNvSpPr/>
            <p:nvPr/>
          </p:nvSpPr>
          <p:spPr>
            <a:xfrm>
              <a:off x="69418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0" name="Google Shape;1600;p42"/>
            <p:cNvSpPr/>
            <p:nvPr/>
          </p:nvSpPr>
          <p:spPr>
            <a:xfrm>
              <a:off x="686565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1" name="Google Shape;1601;p42"/>
            <p:cNvSpPr/>
            <p:nvPr/>
          </p:nvSpPr>
          <p:spPr>
            <a:xfrm>
              <a:off x="686565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2" name="Google Shape;1602;p42"/>
            <p:cNvSpPr/>
            <p:nvPr/>
          </p:nvSpPr>
          <p:spPr>
            <a:xfrm>
              <a:off x="6865650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3" name="Google Shape;1603;p42"/>
            <p:cNvSpPr/>
            <p:nvPr/>
          </p:nvSpPr>
          <p:spPr>
            <a:xfrm>
              <a:off x="6865650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4" name="Google Shape;1604;p42"/>
            <p:cNvSpPr/>
            <p:nvPr/>
          </p:nvSpPr>
          <p:spPr>
            <a:xfrm>
              <a:off x="6789225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5" name="Google Shape;1605;p42"/>
            <p:cNvSpPr/>
            <p:nvPr/>
          </p:nvSpPr>
          <p:spPr>
            <a:xfrm>
              <a:off x="6789225" y="172362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25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6" name="Google Shape;1606;p42"/>
            <p:cNvSpPr/>
            <p:nvPr/>
          </p:nvSpPr>
          <p:spPr>
            <a:xfrm>
              <a:off x="6789225" y="1571400"/>
              <a:ext cx="62425" cy="53250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96" y="1147"/>
                    <a:pt x="2025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7" name="Google Shape;1607;p42"/>
            <p:cNvSpPr/>
            <p:nvPr/>
          </p:nvSpPr>
          <p:spPr>
            <a:xfrm>
              <a:off x="6789225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6" y="1155"/>
                    <a:pt x="2025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8" name="Google Shape;1608;p42"/>
            <p:cNvSpPr/>
            <p:nvPr/>
          </p:nvSpPr>
          <p:spPr>
            <a:xfrm>
              <a:off x="6713225" y="1876050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9" name="Google Shape;1609;p42"/>
            <p:cNvSpPr/>
            <p:nvPr/>
          </p:nvSpPr>
          <p:spPr>
            <a:xfrm>
              <a:off x="6713225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0" name="Google Shape;1610;p42"/>
            <p:cNvSpPr/>
            <p:nvPr/>
          </p:nvSpPr>
          <p:spPr>
            <a:xfrm>
              <a:off x="6713225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1" name="Google Shape;1611;p42"/>
            <p:cNvSpPr/>
            <p:nvPr/>
          </p:nvSpPr>
          <p:spPr>
            <a:xfrm>
              <a:off x="6713225" y="1571400"/>
              <a:ext cx="62200" cy="53250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0" y="2129"/>
                  </a:cubicBezTo>
                  <a:cubicBezTo>
                    <a:pt x="1331" y="2129"/>
                    <a:pt x="1597" y="2032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2" name="Google Shape;1612;p42"/>
            <p:cNvSpPr/>
            <p:nvPr/>
          </p:nvSpPr>
          <p:spPr>
            <a:xfrm>
              <a:off x="671322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3" name="Google Shape;1613;p42"/>
            <p:cNvSpPr/>
            <p:nvPr/>
          </p:nvSpPr>
          <p:spPr>
            <a:xfrm>
              <a:off x="663700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4" name="Google Shape;1614;p42"/>
            <p:cNvSpPr/>
            <p:nvPr/>
          </p:nvSpPr>
          <p:spPr>
            <a:xfrm>
              <a:off x="663700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5" name="Google Shape;1615;p42"/>
            <p:cNvSpPr/>
            <p:nvPr/>
          </p:nvSpPr>
          <p:spPr>
            <a:xfrm>
              <a:off x="6560800" y="164740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6" name="Google Shape;1616;p42"/>
            <p:cNvSpPr/>
            <p:nvPr/>
          </p:nvSpPr>
          <p:spPr>
            <a:xfrm>
              <a:off x="6560800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7" name="Google Shape;1617;p42"/>
            <p:cNvSpPr/>
            <p:nvPr/>
          </p:nvSpPr>
          <p:spPr>
            <a:xfrm>
              <a:off x="6560800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4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8" name="Google Shape;1618;p42"/>
            <p:cNvSpPr/>
            <p:nvPr/>
          </p:nvSpPr>
          <p:spPr>
            <a:xfrm>
              <a:off x="6484575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9" name="Google Shape;1619;p42"/>
            <p:cNvSpPr/>
            <p:nvPr/>
          </p:nvSpPr>
          <p:spPr>
            <a:xfrm>
              <a:off x="6484575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2" y="1821"/>
                  </a:cubicBezTo>
                  <a:cubicBezTo>
                    <a:pt x="2496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0" name="Google Shape;1620;p42"/>
            <p:cNvSpPr/>
            <p:nvPr/>
          </p:nvSpPr>
          <p:spPr>
            <a:xfrm>
              <a:off x="640835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1" name="Google Shape;1621;p42"/>
            <p:cNvSpPr/>
            <p:nvPr/>
          </p:nvSpPr>
          <p:spPr>
            <a:xfrm>
              <a:off x="6408350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1" y="0"/>
                    <a:pt x="1077" y="0"/>
                    <a:pt x="1074" y="0"/>
                  </a:cubicBez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9" y="0"/>
                    <a:pt x="108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2" name="Google Shape;1622;p42"/>
            <p:cNvSpPr/>
            <p:nvPr/>
          </p:nvSpPr>
          <p:spPr>
            <a:xfrm>
              <a:off x="640835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3" name="Google Shape;1623;p42"/>
            <p:cNvSpPr/>
            <p:nvPr/>
          </p:nvSpPr>
          <p:spPr>
            <a:xfrm>
              <a:off x="6408350" y="17998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4" name="Google Shape;1624;p42"/>
            <p:cNvSpPr/>
            <p:nvPr/>
          </p:nvSpPr>
          <p:spPr>
            <a:xfrm>
              <a:off x="6408350" y="164740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5" name="Google Shape;1625;p42"/>
            <p:cNvSpPr/>
            <p:nvPr/>
          </p:nvSpPr>
          <p:spPr>
            <a:xfrm>
              <a:off x="640835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6" name="Google Shape;1626;p42"/>
            <p:cNvSpPr/>
            <p:nvPr/>
          </p:nvSpPr>
          <p:spPr>
            <a:xfrm>
              <a:off x="6408350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0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7" name="Google Shape;1627;p42"/>
            <p:cNvSpPr/>
            <p:nvPr/>
          </p:nvSpPr>
          <p:spPr>
            <a:xfrm>
              <a:off x="633235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8" name="Google Shape;1628;p42"/>
            <p:cNvSpPr/>
            <p:nvPr/>
          </p:nvSpPr>
          <p:spPr>
            <a:xfrm>
              <a:off x="633235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9" name="Google Shape;1629;p42"/>
            <p:cNvSpPr/>
            <p:nvPr/>
          </p:nvSpPr>
          <p:spPr>
            <a:xfrm>
              <a:off x="6332350" y="19520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0" name="Google Shape;1630;p42"/>
            <p:cNvSpPr/>
            <p:nvPr/>
          </p:nvSpPr>
          <p:spPr>
            <a:xfrm>
              <a:off x="6332350" y="1876050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1" name="Google Shape;1631;p42"/>
            <p:cNvSpPr/>
            <p:nvPr/>
          </p:nvSpPr>
          <p:spPr>
            <a:xfrm>
              <a:off x="6332350" y="172362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2" name="Google Shape;1632;p42"/>
            <p:cNvSpPr/>
            <p:nvPr/>
          </p:nvSpPr>
          <p:spPr>
            <a:xfrm>
              <a:off x="6332350" y="164740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3" name="Google Shape;1633;p42"/>
            <p:cNvSpPr/>
            <p:nvPr/>
          </p:nvSpPr>
          <p:spPr>
            <a:xfrm>
              <a:off x="63323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4" name="Google Shape;1634;p42"/>
            <p:cNvSpPr/>
            <p:nvPr/>
          </p:nvSpPr>
          <p:spPr>
            <a:xfrm>
              <a:off x="6256150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5" name="Google Shape;1635;p42"/>
            <p:cNvSpPr/>
            <p:nvPr/>
          </p:nvSpPr>
          <p:spPr>
            <a:xfrm>
              <a:off x="6256150" y="24093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6" name="Google Shape;1636;p42"/>
            <p:cNvSpPr/>
            <p:nvPr/>
          </p:nvSpPr>
          <p:spPr>
            <a:xfrm>
              <a:off x="6256150" y="20282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7" y="2040"/>
                    <a:pt x="1813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7" name="Google Shape;1637;p42"/>
            <p:cNvSpPr/>
            <p:nvPr/>
          </p:nvSpPr>
          <p:spPr>
            <a:xfrm>
              <a:off x="6256150" y="19520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4" y="2138"/>
                    <a:pt x="1070" y="2138"/>
                  </a:cubicBezTo>
                  <a:cubicBezTo>
                    <a:pt x="1331" y="2138"/>
                    <a:pt x="1597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8" name="Google Shape;1638;p42"/>
            <p:cNvSpPr/>
            <p:nvPr/>
          </p:nvSpPr>
          <p:spPr>
            <a:xfrm>
              <a:off x="6256150" y="187605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9" name="Google Shape;1639;p42"/>
            <p:cNvSpPr/>
            <p:nvPr/>
          </p:nvSpPr>
          <p:spPr>
            <a:xfrm>
              <a:off x="6256150" y="179985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0" name="Google Shape;1640;p42"/>
            <p:cNvSpPr/>
            <p:nvPr/>
          </p:nvSpPr>
          <p:spPr>
            <a:xfrm>
              <a:off x="6256150" y="17236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1" name="Google Shape;1641;p42"/>
            <p:cNvSpPr/>
            <p:nvPr/>
          </p:nvSpPr>
          <p:spPr>
            <a:xfrm>
              <a:off x="6256150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2" name="Google Shape;1642;p42"/>
            <p:cNvSpPr/>
            <p:nvPr/>
          </p:nvSpPr>
          <p:spPr>
            <a:xfrm>
              <a:off x="617992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3" name="Google Shape;1643;p42"/>
            <p:cNvSpPr/>
            <p:nvPr/>
          </p:nvSpPr>
          <p:spPr>
            <a:xfrm>
              <a:off x="617992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4" name="Google Shape;1644;p42"/>
            <p:cNvSpPr/>
            <p:nvPr/>
          </p:nvSpPr>
          <p:spPr>
            <a:xfrm>
              <a:off x="6179925" y="21045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5" name="Google Shape;1645;p42"/>
            <p:cNvSpPr/>
            <p:nvPr/>
          </p:nvSpPr>
          <p:spPr>
            <a:xfrm>
              <a:off x="617992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6" name="Google Shape;1646;p42"/>
            <p:cNvSpPr/>
            <p:nvPr/>
          </p:nvSpPr>
          <p:spPr>
            <a:xfrm>
              <a:off x="6103700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7" name="Google Shape;1647;p42"/>
            <p:cNvSpPr/>
            <p:nvPr/>
          </p:nvSpPr>
          <p:spPr>
            <a:xfrm>
              <a:off x="6103700" y="2256925"/>
              <a:ext cx="62575" cy="53425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9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8" name="Google Shape;1648;p42"/>
            <p:cNvSpPr/>
            <p:nvPr/>
          </p:nvSpPr>
          <p:spPr>
            <a:xfrm>
              <a:off x="610370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9" name="Google Shape;1649;p42"/>
            <p:cNvSpPr/>
            <p:nvPr/>
          </p:nvSpPr>
          <p:spPr>
            <a:xfrm>
              <a:off x="6103700" y="210450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0" name="Google Shape;1650;p42"/>
            <p:cNvSpPr/>
            <p:nvPr/>
          </p:nvSpPr>
          <p:spPr>
            <a:xfrm>
              <a:off x="610370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1" name="Google Shape;1651;p42"/>
            <p:cNvSpPr/>
            <p:nvPr/>
          </p:nvSpPr>
          <p:spPr>
            <a:xfrm>
              <a:off x="6027500" y="21807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2" name="Google Shape;1652;p42"/>
            <p:cNvSpPr/>
            <p:nvPr/>
          </p:nvSpPr>
          <p:spPr>
            <a:xfrm>
              <a:off x="6027500" y="13427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1"/>
                    <a:pt x="9" y="481"/>
                    <a:pt x="0" y="1066"/>
                  </a:cubicBezTo>
                  <a:cubicBezTo>
                    <a:pt x="0" y="1710"/>
                    <a:pt x="529" y="2138"/>
                    <a:pt x="1078" y="2138"/>
                  </a:cubicBezTo>
                  <a:cubicBezTo>
                    <a:pt x="1340" y="2138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3" name="Google Shape;1653;p42"/>
            <p:cNvSpPr/>
            <p:nvPr/>
          </p:nvSpPr>
          <p:spPr>
            <a:xfrm>
              <a:off x="595147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4" name="Google Shape;1654;p42"/>
            <p:cNvSpPr/>
            <p:nvPr/>
          </p:nvSpPr>
          <p:spPr>
            <a:xfrm>
              <a:off x="5951475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p42"/>
            <p:cNvSpPr/>
            <p:nvPr/>
          </p:nvSpPr>
          <p:spPr>
            <a:xfrm>
              <a:off x="595147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6" name="Google Shape;1656;p42"/>
            <p:cNvSpPr/>
            <p:nvPr/>
          </p:nvSpPr>
          <p:spPr>
            <a:xfrm>
              <a:off x="5951475" y="21807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7" name="Google Shape;1657;p42"/>
            <p:cNvSpPr/>
            <p:nvPr/>
          </p:nvSpPr>
          <p:spPr>
            <a:xfrm>
              <a:off x="595147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p42"/>
            <p:cNvSpPr/>
            <p:nvPr/>
          </p:nvSpPr>
          <p:spPr>
            <a:xfrm>
              <a:off x="587527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9" name="Google Shape;1659;p42"/>
            <p:cNvSpPr/>
            <p:nvPr/>
          </p:nvSpPr>
          <p:spPr>
            <a:xfrm>
              <a:off x="587527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0" name="Google Shape;1660;p42"/>
            <p:cNvSpPr/>
            <p:nvPr/>
          </p:nvSpPr>
          <p:spPr>
            <a:xfrm>
              <a:off x="5875275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1" name="Google Shape;1661;p42"/>
            <p:cNvSpPr/>
            <p:nvPr/>
          </p:nvSpPr>
          <p:spPr>
            <a:xfrm>
              <a:off x="5875275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2" name="Google Shape;1662;p42"/>
            <p:cNvSpPr/>
            <p:nvPr/>
          </p:nvSpPr>
          <p:spPr>
            <a:xfrm>
              <a:off x="5875275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3" name="Google Shape;1663;p42"/>
            <p:cNvSpPr/>
            <p:nvPr/>
          </p:nvSpPr>
          <p:spPr>
            <a:xfrm>
              <a:off x="587527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4" name="Google Shape;1664;p42"/>
            <p:cNvSpPr/>
            <p:nvPr/>
          </p:nvSpPr>
          <p:spPr>
            <a:xfrm>
              <a:off x="587527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5" name="Google Shape;1665;p42"/>
            <p:cNvSpPr/>
            <p:nvPr/>
          </p:nvSpPr>
          <p:spPr>
            <a:xfrm>
              <a:off x="5799275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57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5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6" name="Google Shape;1666;p42"/>
            <p:cNvSpPr/>
            <p:nvPr/>
          </p:nvSpPr>
          <p:spPr>
            <a:xfrm>
              <a:off x="579927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57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7" name="Google Shape;1667;p42"/>
            <p:cNvSpPr/>
            <p:nvPr/>
          </p:nvSpPr>
          <p:spPr>
            <a:xfrm>
              <a:off x="5799125" y="119055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63" y="0"/>
                  </a:moveTo>
                  <a:cubicBezTo>
                    <a:pt x="478" y="0"/>
                    <a:pt x="6" y="480"/>
                    <a:pt x="6" y="1065"/>
                  </a:cubicBezTo>
                  <a:cubicBezTo>
                    <a:pt x="1" y="1709"/>
                    <a:pt x="528" y="2137"/>
                    <a:pt x="1076" y="2137"/>
                  </a:cubicBezTo>
                  <a:cubicBezTo>
                    <a:pt x="1337" y="2137"/>
                    <a:pt x="1603" y="2039"/>
                    <a:pt x="1819" y="1821"/>
                  </a:cubicBezTo>
                  <a:cubicBezTo>
                    <a:pt x="2494" y="1146"/>
                    <a:pt x="2014" y="0"/>
                    <a:pt x="106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8" name="Google Shape;1668;p42"/>
            <p:cNvSpPr/>
            <p:nvPr/>
          </p:nvSpPr>
          <p:spPr>
            <a:xfrm>
              <a:off x="5723050" y="30948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9" name="Google Shape;1669;p42"/>
            <p:cNvSpPr/>
            <p:nvPr/>
          </p:nvSpPr>
          <p:spPr>
            <a:xfrm>
              <a:off x="5723050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0" name="Google Shape;1670;p42"/>
            <p:cNvSpPr/>
            <p:nvPr/>
          </p:nvSpPr>
          <p:spPr>
            <a:xfrm>
              <a:off x="572305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1" name="Google Shape;1671;p42"/>
            <p:cNvSpPr/>
            <p:nvPr/>
          </p:nvSpPr>
          <p:spPr>
            <a:xfrm>
              <a:off x="572305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2" name="Google Shape;1672;p42"/>
            <p:cNvSpPr/>
            <p:nvPr/>
          </p:nvSpPr>
          <p:spPr>
            <a:xfrm>
              <a:off x="57230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3" name="Google Shape;1673;p42"/>
            <p:cNvSpPr/>
            <p:nvPr/>
          </p:nvSpPr>
          <p:spPr>
            <a:xfrm>
              <a:off x="5722900" y="1190550"/>
              <a:ext cx="62375" cy="53425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1" y="0"/>
                  </a:moveTo>
                  <a:cubicBezTo>
                    <a:pt x="478" y="0"/>
                    <a:pt x="6" y="480"/>
                    <a:pt x="6" y="1065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39"/>
                    <a:pt x="1819" y="1821"/>
                  </a:cubicBezTo>
                  <a:cubicBezTo>
                    <a:pt x="2494" y="1146"/>
                    <a:pt x="2014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4" name="Google Shape;1674;p42"/>
            <p:cNvSpPr/>
            <p:nvPr/>
          </p:nvSpPr>
          <p:spPr>
            <a:xfrm>
              <a:off x="564682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39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5" name="Google Shape;1675;p42"/>
            <p:cNvSpPr/>
            <p:nvPr/>
          </p:nvSpPr>
          <p:spPr>
            <a:xfrm>
              <a:off x="564682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68" y="2131"/>
                  </a:cubicBezTo>
                  <a:cubicBezTo>
                    <a:pt x="1330" y="2131"/>
                    <a:pt x="1597" y="2032"/>
                    <a:pt x="1814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6" name="Google Shape;1676;p42"/>
            <p:cNvSpPr/>
            <p:nvPr/>
          </p:nvSpPr>
          <p:spPr>
            <a:xfrm>
              <a:off x="564682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7" name="Google Shape;1677;p42"/>
            <p:cNvSpPr/>
            <p:nvPr/>
          </p:nvSpPr>
          <p:spPr>
            <a:xfrm>
              <a:off x="5646825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8" name="Google Shape;1678;p42"/>
            <p:cNvSpPr/>
            <p:nvPr/>
          </p:nvSpPr>
          <p:spPr>
            <a:xfrm>
              <a:off x="5646825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1"/>
                  </a:cubicBezTo>
                  <a:cubicBezTo>
                    <a:pt x="2489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9" name="Google Shape;1679;p42"/>
            <p:cNvSpPr/>
            <p:nvPr/>
          </p:nvSpPr>
          <p:spPr>
            <a:xfrm>
              <a:off x="5646700" y="1190550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0"/>
                    <a:pt x="6" y="480"/>
                    <a:pt x="6" y="1065"/>
                  </a:cubicBezTo>
                  <a:cubicBezTo>
                    <a:pt x="0" y="1709"/>
                    <a:pt x="524" y="2137"/>
                    <a:pt x="1072" y="2137"/>
                  </a:cubicBezTo>
                  <a:cubicBezTo>
                    <a:pt x="1333" y="2137"/>
                    <a:pt x="1601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0" name="Google Shape;1680;p42"/>
            <p:cNvSpPr/>
            <p:nvPr/>
          </p:nvSpPr>
          <p:spPr>
            <a:xfrm>
              <a:off x="5570625" y="3018650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1" name="Google Shape;1681;p42"/>
            <p:cNvSpPr/>
            <p:nvPr/>
          </p:nvSpPr>
          <p:spPr>
            <a:xfrm>
              <a:off x="5570625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74"/>
                  </a:cubicBezTo>
                  <a:cubicBezTo>
                    <a:pt x="0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2" name="Google Shape;1682;p42"/>
            <p:cNvSpPr/>
            <p:nvPr/>
          </p:nvSpPr>
          <p:spPr>
            <a:xfrm>
              <a:off x="5570475" y="1190550"/>
              <a:ext cx="62350" cy="53325"/>
            </a:xfrm>
            <a:custGeom>
              <a:avLst/>
              <a:gdLst/>
              <a:ahLst/>
              <a:cxnLst/>
              <a:rect l="l" t="t" r="r" b="b"/>
              <a:pathLst>
                <a:path w="2494" h="2133" extrusionOk="0">
                  <a:moveTo>
                    <a:pt x="1071" y="0"/>
                  </a:moveTo>
                  <a:cubicBezTo>
                    <a:pt x="486" y="0"/>
                    <a:pt x="6" y="472"/>
                    <a:pt x="6" y="1065"/>
                  </a:cubicBezTo>
                  <a:cubicBezTo>
                    <a:pt x="1" y="1709"/>
                    <a:pt x="524" y="2133"/>
                    <a:pt x="1073" y="2133"/>
                  </a:cubicBezTo>
                  <a:cubicBezTo>
                    <a:pt x="1334" y="2133"/>
                    <a:pt x="1601" y="2036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p42"/>
            <p:cNvSpPr/>
            <p:nvPr/>
          </p:nvSpPr>
          <p:spPr>
            <a:xfrm>
              <a:off x="549440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4" name="Google Shape;1684;p42"/>
            <p:cNvSpPr/>
            <p:nvPr/>
          </p:nvSpPr>
          <p:spPr>
            <a:xfrm>
              <a:off x="549440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5" name="Google Shape;1685;p42"/>
            <p:cNvSpPr/>
            <p:nvPr/>
          </p:nvSpPr>
          <p:spPr>
            <a:xfrm>
              <a:off x="5494275" y="1190550"/>
              <a:ext cx="62350" cy="53325"/>
            </a:xfrm>
            <a:custGeom>
              <a:avLst/>
              <a:gdLst/>
              <a:ahLst/>
              <a:cxnLst/>
              <a:rect l="l" t="t" r="r" b="b"/>
              <a:pathLst>
                <a:path w="2494" h="2133" extrusionOk="0">
                  <a:moveTo>
                    <a:pt x="1071" y="0"/>
                  </a:moveTo>
                  <a:cubicBezTo>
                    <a:pt x="485" y="0"/>
                    <a:pt x="6" y="472"/>
                    <a:pt x="6" y="1065"/>
                  </a:cubicBezTo>
                  <a:cubicBezTo>
                    <a:pt x="0" y="1709"/>
                    <a:pt x="524" y="2133"/>
                    <a:pt x="1072" y="2133"/>
                  </a:cubicBezTo>
                  <a:cubicBezTo>
                    <a:pt x="1334" y="2133"/>
                    <a:pt x="1601" y="2036"/>
                    <a:pt x="1819" y="1821"/>
                  </a:cubicBezTo>
                  <a:cubicBezTo>
                    <a:pt x="2493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6" name="Google Shape;1686;p42"/>
            <p:cNvSpPr/>
            <p:nvPr/>
          </p:nvSpPr>
          <p:spPr>
            <a:xfrm>
              <a:off x="5418200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6" y="2131"/>
                    <a:pt x="1073" y="2131"/>
                  </a:cubicBezTo>
                  <a:cubicBezTo>
                    <a:pt x="1336" y="2131"/>
                    <a:pt x="1605" y="2032"/>
                    <a:pt x="1821" y="1813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7" name="Google Shape;1687;p42"/>
            <p:cNvSpPr/>
            <p:nvPr/>
          </p:nvSpPr>
          <p:spPr>
            <a:xfrm>
              <a:off x="5418200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8" name="Google Shape;1688;p42"/>
            <p:cNvSpPr/>
            <p:nvPr/>
          </p:nvSpPr>
          <p:spPr>
            <a:xfrm>
              <a:off x="5418200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96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9" name="Google Shape;1689;p42"/>
            <p:cNvSpPr/>
            <p:nvPr/>
          </p:nvSpPr>
          <p:spPr>
            <a:xfrm>
              <a:off x="5418200" y="11905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0" name="Google Shape;1690;p42"/>
            <p:cNvSpPr/>
            <p:nvPr/>
          </p:nvSpPr>
          <p:spPr>
            <a:xfrm>
              <a:off x="534197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1" name="Google Shape;1691;p42"/>
            <p:cNvSpPr/>
            <p:nvPr/>
          </p:nvSpPr>
          <p:spPr>
            <a:xfrm>
              <a:off x="5341975" y="1266550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0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2" name="Google Shape;1692;p42"/>
            <p:cNvSpPr/>
            <p:nvPr/>
          </p:nvSpPr>
          <p:spPr>
            <a:xfrm>
              <a:off x="5265775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2" y="2134"/>
                    <a:pt x="1068" y="2134"/>
                  </a:cubicBezTo>
                  <a:cubicBezTo>
                    <a:pt x="1329" y="2134"/>
                    <a:pt x="1595" y="2037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3" name="Google Shape;1693;p42"/>
            <p:cNvSpPr/>
            <p:nvPr/>
          </p:nvSpPr>
          <p:spPr>
            <a:xfrm>
              <a:off x="5265775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5"/>
                    <a:pt x="2016" y="8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4" name="Google Shape;1694;p42"/>
            <p:cNvSpPr/>
            <p:nvPr/>
          </p:nvSpPr>
          <p:spPr>
            <a:xfrm>
              <a:off x="526577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0"/>
                    <a:pt x="0" y="480"/>
                    <a:pt x="0" y="1074"/>
                  </a:cubicBezTo>
                  <a:cubicBezTo>
                    <a:pt x="0" y="1711"/>
                    <a:pt x="521" y="2137"/>
                    <a:pt x="1067" y="2137"/>
                  </a:cubicBezTo>
                  <a:cubicBezTo>
                    <a:pt x="1328" y="2137"/>
                    <a:pt x="1595" y="2040"/>
                    <a:pt x="1813" y="1821"/>
                  </a:cubicBezTo>
                  <a:cubicBezTo>
                    <a:pt x="2488" y="1155"/>
                    <a:pt x="2016" y="9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5" name="Google Shape;1695;p42"/>
            <p:cNvSpPr/>
            <p:nvPr/>
          </p:nvSpPr>
          <p:spPr>
            <a:xfrm>
              <a:off x="5189550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6" name="Google Shape;1696;p42"/>
            <p:cNvSpPr/>
            <p:nvPr/>
          </p:nvSpPr>
          <p:spPr>
            <a:xfrm>
              <a:off x="5189550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9"/>
                    <a:pt x="522" y="2134"/>
                    <a:pt x="1069" y="2134"/>
                  </a:cubicBezTo>
                  <a:cubicBezTo>
                    <a:pt x="1329" y="2134"/>
                    <a:pt x="1596" y="2037"/>
                    <a:pt x="1814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7" name="Google Shape;1697;p42"/>
            <p:cNvSpPr/>
            <p:nvPr/>
          </p:nvSpPr>
          <p:spPr>
            <a:xfrm>
              <a:off x="5189550" y="13427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2" y="2134"/>
                    <a:pt x="1069" y="2134"/>
                  </a:cubicBezTo>
                  <a:cubicBezTo>
                    <a:pt x="1329" y="2134"/>
                    <a:pt x="1596" y="2037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8" name="Google Shape;1698;p42"/>
            <p:cNvSpPr/>
            <p:nvPr/>
          </p:nvSpPr>
          <p:spPr>
            <a:xfrm>
              <a:off x="5113350" y="309485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9" name="Google Shape;1699;p42"/>
            <p:cNvSpPr/>
            <p:nvPr/>
          </p:nvSpPr>
          <p:spPr>
            <a:xfrm>
              <a:off x="5113350" y="3018650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73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0" name="Google Shape;1700;p42"/>
            <p:cNvSpPr/>
            <p:nvPr/>
          </p:nvSpPr>
          <p:spPr>
            <a:xfrm>
              <a:off x="5113350" y="294242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1" name="Google Shape;1701;p42"/>
            <p:cNvSpPr/>
            <p:nvPr/>
          </p:nvSpPr>
          <p:spPr>
            <a:xfrm>
              <a:off x="5113350" y="2866425"/>
              <a:ext cx="62400" cy="53275"/>
            </a:xfrm>
            <a:custGeom>
              <a:avLst/>
              <a:gdLst/>
              <a:ahLst/>
              <a:cxnLst/>
              <a:rect l="l" t="t" r="r" b="b"/>
              <a:pathLst>
                <a:path w="2496" h="2131" extrusionOk="0">
                  <a:moveTo>
                    <a:pt x="1073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6" y="2131"/>
                    <a:pt x="1073" y="2131"/>
                  </a:cubicBezTo>
                  <a:cubicBezTo>
                    <a:pt x="1336" y="2131"/>
                    <a:pt x="1604" y="2032"/>
                    <a:pt x="1821" y="1813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2" name="Google Shape;1702;p42"/>
            <p:cNvSpPr/>
            <p:nvPr/>
          </p:nvSpPr>
          <p:spPr>
            <a:xfrm>
              <a:off x="5113350" y="27902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3" name="Google Shape;1703;p42"/>
            <p:cNvSpPr/>
            <p:nvPr/>
          </p:nvSpPr>
          <p:spPr>
            <a:xfrm>
              <a:off x="5113350" y="2714000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4" name="Google Shape;1704;p42"/>
            <p:cNvSpPr/>
            <p:nvPr/>
          </p:nvSpPr>
          <p:spPr>
            <a:xfrm>
              <a:off x="5113350" y="141897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5" name="Google Shape;1705;p42"/>
            <p:cNvSpPr/>
            <p:nvPr/>
          </p:nvSpPr>
          <p:spPr>
            <a:xfrm>
              <a:off x="5113350" y="13427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6" name="Google Shape;1706;p42"/>
            <p:cNvSpPr/>
            <p:nvPr/>
          </p:nvSpPr>
          <p:spPr>
            <a:xfrm>
              <a:off x="5037325" y="3018650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39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7" name="Google Shape;1707;p42"/>
            <p:cNvSpPr/>
            <p:nvPr/>
          </p:nvSpPr>
          <p:spPr>
            <a:xfrm>
              <a:off x="5037325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8" name="Google Shape;1708;p42"/>
            <p:cNvSpPr/>
            <p:nvPr/>
          </p:nvSpPr>
          <p:spPr>
            <a:xfrm>
              <a:off x="5037325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30" y="2131"/>
                    <a:pt x="1597" y="2032"/>
                    <a:pt x="1814" y="1813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9" name="Google Shape;1709;p42"/>
            <p:cNvSpPr/>
            <p:nvPr/>
          </p:nvSpPr>
          <p:spPr>
            <a:xfrm>
              <a:off x="5037325" y="27902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0" name="Google Shape;1710;p42"/>
            <p:cNvSpPr/>
            <p:nvPr/>
          </p:nvSpPr>
          <p:spPr>
            <a:xfrm>
              <a:off x="5037325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1" name="Google Shape;1711;p42"/>
            <p:cNvSpPr/>
            <p:nvPr/>
          </p:nvSpPr>
          <p:spPr>
            <a:xfrm>
              <a:off x="5037325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2" name="Google Shape;1712;p42"/>
            <p:cNvSpPr/>
            <p:nvPr/>
          </p:nvSpPr>
          <p:spPr>
            <a:xfrm>
              <a:off x="5037325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3" name="Google Shape;1713;p42"/>
            <p:cNvSpPr/>
            <p:nvPr/>
          </p:nvSpPr>
          <p:spPr>
            <a:xfrm>
              <a:off x="4961125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4" name="Google Shape;1714;p42"/>
            <p:cNvSpPr/>
            <p:nvPr/>
          </p:nvSpPr>
          <p:spPr>
            <a:xfrm>
              <a:off x="4961125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5" name="Google Shape;1715;p42"/>
            <p:cNvSpPr/>
            <p:nvPr/>
          </p:nvSpPr>
          <p:spPr>
            <a:xfrm>
              <a:off x="496112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6" name="Google Shape;1716;p42"/>
            <p:cNvSpPr/>
            <p:nvPr/>
          </p:nvSpPr>
          <p:spPr>
            <a:xfrm>
              <a:off x="496112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7" name="Google Shape;1717;p42"/>
            <p:cNvSpPr/>
            <p:nvPr/>
          </p:nvSpPr>
          <p:spPr>
            <a:xfrm>
              <a:off x="4961125" y="13427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8" name="Google Shape;1718;p42"/>
            <p:cNvSpPr/>
            <p:nvPr/>
          </p:nvSpPr>
          <p:spPr>
            <a:xfrm>
              <a:off x="496112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9" name="Google Shape;1719;p42"/>
            <p:cNvSpPr/>
            <p:nvPr/>
          </p:nvSpPr>
          <p:spPr>
            <a:xfrm>
              <a:off x="488490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0" name="Google Shape;1720;p42"/>
            <p:cNvSpPr/>
            <p:nvPr/>
          </p:nvSpPr>
          <p:spPr>
            <a:xfrm>
              <a:off x="4884900" y="1418975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1" name="Google Shape;1721;p42"/>
            <p:cNvSpPr/>
            <p:nvPr/>
          </p:nvSpPr>
          <p:spPr>
            <a:xfrm>
              <a:off x="488490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2" name="Google Shape;1722;p42"/>
            <p:cNvSpPr/>
            <p:nvPr/>
          </p:nvSpPr>
          <p:spPr>
            <a:xfrm>
              <a:off x="4884900" y="119055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3" name="Google Shape;1723;p42"/>
            <p:cNvSpPr/>
            <p:nvPr/>
          </p:nvSpPr>
          <p:spPr>
            <a:xfrm>
              <a:off x="4808700" y="2637775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4" name="Google Shape;1724;p42"/>
            <p:cNvSpPr/>
            <p:nvPr/>
          </p:nvSpPr>
          <p:spPr>
            <a:xfrm>
              <a:off x="4808700" y="2561575"/>
              <a:ext cx="62400" cy="53425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5" name="Google Shape;1725;p42"/>
            <p:cNvSpPr/>
            <p:nvPr/>
          </p:nvSpPr>
          <p:spPr>
            <a:xfrm>
              <a:off x="4808700" y="1418975"/>
              <a:ext cx="62400" cy="53350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6" name="Google Shape;1726;p42"/>
            <p:cNvSpPr/>
            <p:nvPr/>
          </p:nvSpPr>
          <p:spPr>
            <a:xfrm>
              <a:off x="4808700" y="1342750"/>
              <a:ext cx="62400" cy="53450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7" name="Google Shape;1727;p42"/>
            <p:cNvSpPr/>
            <p:nvPr/>
          </p:nvSpPr>
          <p:spPr>
            <a:xfrm>
              <a:off x="4808700" y="1190550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8" name="Google Shape;1728;p42"/>
            <p:cNvSpPr/>
            <p:nvPr/>
          </p:nvSpPr>
          <p:spPr>
            <a:xfrm>
              <a:off x="4808700" y="1038125"/>
              <a:ext cx="62400" cy="53325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9" name="Google Shape;1729;p42"/>
            <p:cNvSpPr/>
            <p:nvPr/>
          </p:nvSpPr>
          <p:spPr>
            <a:xfrm>
              <a:off x="4732475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0" name="Google Shape;1730;p42"/>
            <p:cNvSpPr/>
            <p:nvPr/>
          </p:nvSpPr>
          <p:spPr>
            <a:xfrm>
              <a:off x="4732475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1" name="Google Shape;1731;p42"/>
            <p:cNvSpPr/>
            <p:nvPr/>
          </p:nvSpPr>
          <p:spPr>
            <a:xfrm>
              <a:off x="473247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2" y="1821"/>
                  </a:cubicBezTo>
                  <a:cubicBezTo>
                    <a:pt x="2496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2" name="Google Shape;1732;p42"/>
            <p:cNvSpPr/>
            <p:nvPr/>
          </p:nvSpPr>
          <p:spPr>
            <a:xfrm>
              <a:off x="4732475" y="1418975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3" name="Google Shape;1733;p42"/>
            <p:cNvSpPr/>
            <p:nvPr/>
          </p:nvSpPr>
          <p:spPr>
            <a:xfrm>
              <a:off x="4732475" y="1190550"/>
              <a:ext cx="62425" cy="53325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4" name="Google Shape;1734;p42"/>
            <p:cNvSpPr/>
            <p:nvPr/>
          </p:nvSpPr>
          <p:spPr>
            <a:xfrm>
              <a:off x="4656475" y="2866425"/>
              <a:ext cx="62200" cy="53275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5" name="Google Shape;1735;p42"/>
            <p:cNvSpPr/>
            <p:nvPr/>
          </p:nvSpPr>
          <p:spPr>
            <a:xfrm>
              <a:off x="4656475" y="27902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2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6" name="Google Shape;1736;p42"/>
            <p:cNvSpPr/>
            <p:nvPr/>
          </p:nvSpPr>
          <p:spPr>
            <a:xfrm>
              <a:off x="4656475" y="2714000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7" name="Google Shape;1737;p42"/>
            <p:cNvSpPr/>
            <p:nvPr/>
          </p:nvSpPr>
          <p:spPr>
            <a:xfrm>
              <a:off x="4656475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8" name="Google Shape;1738;p42"/>
            <p:cNvSpPr/>
            <p:nvPr/>
          </p:nvSpPr>
          <p:spPr>
            <a:xfrm>
              <a:off x="4656475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9" name="Google Shape;1739;p42"/>
            <p:cNvSpPr/>
            <p:nvPr/>
          </p:nvSpPr>
          <p:spPr>
            <a:xfrm>
              <a:off x="4656475" y="141897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0" name="Google Shape;1740;p42"/>
            <p:cNvSpPr/>
            <p:nvPr/>
          </p:nvSpPr>
          <p:spPr>
            <a:xfrm>
              <a:off x="4656475" y="1266550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0" y="2137"/>
                  </a:cubicBezTo>
                  <a:cubicBezTo>
                    <a:pt x="1331" y="2137"/>
                    <a:pt x="1597" y="2040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1" name="Google Shape;1741;p42"/>
            <p:cNvSpPr/>
            <p:nvPr/>
          </p:nvSpPr>
          <p:spPr>
            <a:xfrm>
              <a:off x="4656475" y="1038125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2" name="Google Shape;1742;p42"/>
            <p:cNvSpPr/>
            <p:nvPr/>
          </p:nvSpPr>
          <p:spPr>
            <a:xfrm>
              <a:off x="4580250" y="29424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3" name="Google Shape;1743;p42"/>
            <p:cNvSpPr/>
            <p:nvPr/>
          </p:nvSpPr>
          <p:spPr>
            <a:xfrm>
              <a:off x="4580250" y="2866425"/>
              <a:ext cx="62225" cy="53275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4" name="Google Shape;1744;p42"/>
            <p:cNvSpPr/>
            <p:nvPr/>
          </p:nvSpPr>
          <p:spPr>
            <a:xfrm>
              <a:off x="4580250" y="271400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5" name="Google Shape;1745;p42"/>
            <p:cNvSpPr/>
            <p:nvPr/>
          </p:nvSpPr>
          <p:spPr>
            <a:xfrm>
              <a:off x="458025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6" name="Google Shape;1746;p42"/>
            <p:cNvSpPr/>
            <p:nvPr/>
          </p:nvSpPr>
          <p:spPr>
            <a:xfrm>
              <a:off x="458025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7" name="Google Shape;1747;p42"/>
            <p:cNvSpPr/>
            <p:nvPr/>
          </p:nvSpPr>
          <p:spPr>
            <a:xfrm>
              <a:off x="4580250" y="1495200"/>
              <a:ext cx="62225" cy="53325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8" name="Google Shape;1748;p42"/>
            <p:cNvSpPr/>
            <p:nvPr/>
          </p:nvSpPr>
          <p:spPr>
            <a:xfrm>
              <a:off x="4580250" y="13427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9" name="Google Shape;1749;p42"/>
            <p:cNvSpPr/>
            <p:nvPr/>
          </p:nvSpPr>
          <p:spPr>
            <a:xfrm>
              <a:off x="4580250" y="1266550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0" name="Google Shape;1750;p42"/>
            <p:cNvSpPr/>
            <p:nvPr/>
          </p:nvSpPr>
          <p:spPr>
            <a:xfrm>
              <a:off x="4504050" y="29424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1" name="Google Shape;1751;p42"/>
            <p:cNvSpPr/>
            <p:nvPr/>
          </p:nvSpPr>
          <p:spPr>
            <a:xfrm>
              <a:off x="4504050" y="263777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2" name="Google Shape;1752;p42"/>
            <p:cNvSpPr/>
            <p:nvPr/>
          </p:nvSpPr>
          <p:spPr>
            <a:xfrm>
              <a:off x="4504050" y="2561575"/>
              <a:ext cx="62200" cy="53425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3" name="Google Shape;1753;p42"/>
            <p:cNvSpPr/>
            <p:nvPr/>
          </p:nvSpPr>
          <p:spPr>
            <a:xfrm>
              <a:off x="4504050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4" name="Google Shape;1754;p42"/>
            <p:cNvSpPr/>
            <p:nvPr/>
          </p:nvSpPr>
          <p:spPr>
            <a:xfrm>
              <a:off x="4504050" y="1495200"/>
              <a:ext cx="62200" cy="53325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5" name="Google Shape;1755;p42"/>
            <p:cNvSpPr/>
            <p:nvPr/>
          </p:nvSpPr>
          <p:spPr>
            <a:xfrm>
              <a:off x="4504050" y="1114325"/>
              <a:ext cx="62200" cy="53350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6" name="Google Shape;1756;p42"/>
            <p:cNvSpPr/>
            <p:nvPr/>
          </p:nvSpPr>
          <p:spPr>
            <a:xfrm>
              <a:off x="4427825" y="29424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9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7" name="Google Shape;1757;p42"/>
            <p:cNvSpPr/>
            <p:nvPr/>
          </p:nvSpPr>
          <p:spPr>
            <a:xfrm>
              <a:off x="4427825" y="2866425"/>
              <a:ext cx="62425" cy="53275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6" y="2131"/>
                    <a:pt x="1073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8" name="Google Shape;1758;p42"/>
            <p:cNvSpPr/>
            <p:nvPr/>
          </p:nvSpPr>
          <p:spPr>
            <a:xfrm>
              <a:off x="4427825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9" name="Google Shape;1759;p42"/>
            <p:cNvSpPr/>
            <p:nvPr/>
          </p:nvSpPr>
          <p:spPr>
            <a:xfrm>
              <a:off x="4427825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2" y="1821"/>
                  </a:cubicBezTo>
                  <a:cubicBezTo>
                    <a:pt x="2496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0" name="Google Shape;1760;p42"/>
            <p:cNvSpPr/>
            <p:nvPr/>
          </p:nvSpPr>
          <p:spPr>
            <a:xfrm>
              <a:off x="4427825" y="2485550"/>
              <a:ext cx="62425" cy="53300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6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1" name="Google Shape;1761;p42"/>
            <p:cNvSpPr/>
            <p:nvPr/>
          </p:nvSpPr>
          <p:spPr>
            <a:xfrm>
              <a:off x="4427825" y="240935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2" name="Google Shape;1762;p42"/>
            <p:cNvSpPr/>
            <p:nvPr/>
          </p:nvSpPr>
          <p:spPr>
            <a:xfrm>
              <a:off x="4351600" y="27902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3" name="Google Shape;1763;p42"/>
            <p:cNvSpPr/>
            <p:nvPr/>
          </p:nvSpPr>
          <p:spPr>
            <a:xfrm>
              <a:off x="4351600" y="2714000"/>
              <a:ext cx="62425" cy="53350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4" name="Google Shape;1764;p42"/>
            <p:cNvSpPr/>
            <p:nvPr/>
          </p:nvSpPr>
          <p:spPr>
            <a:xfrm>
              <a:off x="4351600" y="263777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5" name="Google Shape;1765;p42"/>
            <p:cNvSpPr/>
            <p:nvPr/>
          </p:nvSpPr>
          <p:spPr>
            <a:xfrm>
              <a:off x="4351600" y="2561575"/>
              <a:ext cx="62425" cy="53425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p42"/>
            <p:cNvSpPr/>
            <p:nvPr/>
          </p:nvSpPr>
          <p:spPr>
            <a:xfrm>
              <a:off x="4275600" y="263777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7" name="Google Shape;1767;p42"/>
            <p:cNvSpPr/>
            <p:nvPr/>
          </p:nvSpPr>
          <p:spPr>
            <a:xfrm>
              <a:off x="4275600" y="2561575"/>
              <a:ext cx="62225" cy="53425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8" name="Google Shape;1768;p42"/>
            <p:cNvSpPr/>
            <p:nvPr/>
          </p:nvSpPr>
          <p:spPr>
            <a:xfrm>
              <a:off x="4275600" y="2485550"/>
              <a:ext cx="62225" cy="53300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9" name="Google Shape;1769;p42"/>
            <p:cNvSpPr/>
            <p:nvPr/>
          </p:nvSpPr>
          <p:spPr>
            <a:xfrm>
              <a:off x="4275600" y="2409350"/>
              <a:ext cx="62225" cy="53350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0" name="Google Shape;1770;p42"/>
            <p:cNvSpPr/>
            <p:nvPr/>
          </p:nvSpPr>
          <p:spPr>
            <a:xfrm>
              <a:off x="4275600" y="2333125"/>
              <a:ext cx="62225" cy="53450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1" name="Google Shape;1771;p42"/>
            <p:cNvSpPr/>
            <p:nvPr/>
          </p:nvSpPr>
          <p:spPr>
            <a:xfrm>
              <a:off x="427560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2" name="Google Shape;1772;p42"/>
            <p:cNvSpPr/>
            <p:nvPr/>
          </p:nvSpPr>
          <p:spPr>
            <a:xfrm>
              <a:off x="4199400" y="2485550"/>
              <a:ext cx="62200" cy="53300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3" name="Google Shape;1773;p42"/>
            <p:cNvSpPr/>
            <p:nvPr/>
          </p:nvSpPr>
          <p:spPr>
            <a:xfrm>
              <a:off x="4199400" y="2333125"/>
              <a:ext cx="62200" cy="53450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4" name="Google Shape;1774;p42"/>
            <p:cNvSpPr/>
            <p:nvPr/>
          </p:nvSpPr>
          <p:spPr>
            <a:xfrm>
              <a:off x="4199400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493" y="1149"/>
                    <a:pt x="2019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5" name="Google Shape;1775;p42"/>
            <p:cNvSpPr/>
            <p:nvPr/>
          </p:nvSpPr>
          <p:spPr>
            <a:xfrm>
              <a:off x="4123175" y="2333125"/>
              <a:ext cx="62425" cy="53450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6" name="Google Shape;1776;p42"/>
            <p:cNvSpPr/>
            <p:nvPr/>
          </p:nvSpPr>
          <p:spPr>
            <a:xfrm>
              <a:off x="4123175" y="2256925"/>
              <a:ext cx="62350" cy="53425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2" y="2039"/>
                    <a:pt x="1830" y="1821"/>
                  </a:cubicBezTo>
                  <a:cubicBezTo>
                    <a:pt x="2494" y="1149"/>
                    <a:pt x="2028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77" name="Google Shape;1777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0313" y="4414223"/>
            <a:ext cx="3030973" cy="62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spTree>
      <p:nvGrpSpPr>
        <p:cNvPr id="1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9" name="Google Shape;1779;p44"/>
          <p:cNvSpPr txBox="1"/>
          <p:nvPr/>
        </p:nvSpPr>
        <p:spPr>
          <a:xfrm>
            <a:off x="263525" y="879500"/>
            <a:ext cx="1172100" cy="1108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80" name="Google Shape;1780;p44"/>
          <p:cNvSpPr txBox="1"/>
          <p:nvPr/>
        </p:nvSpPr>
        <p:spPr>
          <a:xfrm>
            <a:off x="3158954" y="879500"/>
            <a:ext cx="1172100" cy="1108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81" name="Google Shape;1781;p44"/>
          <p:cNvSpPr txBox="1"/>
          <p:nvPr/>
        </p:nvSpPr>
        <p:spPr>
          <a:xfrm>
            <a:off x="6054382" y="879500"/>
            <a:ext cx="1172100" cy="1108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82" name="Google Shape;1782;p44"/>
          <p:cNvSpPr txBox="1">
            <a:spLocks noGrp="1"/>
          </p:cNvSpPr>
          <p:nvPr>
            <p:ph type="body" idx="1"/>
          </p:nvPr>
        </p:nvSpPr>
        <p:spPr>
          <a:xfrm>
            <a:off x="1711239" y="909650"/>
            <a:ext cx="1172100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83" name="Google Shape;1783;p44"/>
          <p:cNvSpPr txBox="1">
            <a:spLocks noGrp="1"/>
          </p:cNvSpPr>
          <p:nvPr>
            <p:ph type="body" idx="2"/>
          </p:nvPr>
        </p:nvSpPr>
        <p:spPr>
          <a:xfrm>
            <a:off x="4606668" y="909650"/>
            <a:ext cx="1172100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84" name="Google Shape;1784;p44"/>
          <p:cNvSpPr txBox="1">
            <a:spLocks noGrp="1"/>
          </p:cNvSpPr>
          <p:nvPr>
            <p:ph type="body" idx="3"/>
          </p:nvPr>
        </p:nvSpPr>
        <p:spPr>
          <a:xfrm>
            <a:off x="7502096" y="909650"/>
            <a:ext cx="1172100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85" name="Google Shape;1785;p44"/>
          <p:cNvSpPr txBox="1">
            <a:spLocks noGrp="1"/>
          </p:cNvSpPr>
          <p:nvPr>
            <p:ph type="title"/>
          </p:nvPr>
        </p:nvSpPr>
        <p:spPr>
          <a:xfrm>
            <a:off x="254000" y="241300"/>
            <a:ext cx="3238500" cy="3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25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6" name="Google Shape;1786;p44"/>
          <p:cNvSpPr txBox="1">
            <a:spLocks noGrp="1"/>
          </p:cNvSpPr>
          <p:nvPr>
            <p:ph type="body" idx="4"/>
          </p:nvPr>
        </p:nvSpPr>
        <p:spPr>
          <a:xfrm>
            <a:off x="254000" y="2489600"/>
            <a:ext cx="2593800" cy="23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87" name="Google Shape;1787;p44"/>
          <p:cNvSpPr txBox="1">
            <a:spLocks noGrp="1"/>
          </p:cNvSpPr>
          <p:nvPr>
            <p:ph type="body" idx="5"/>
          </p:nvPr>
        </p:nvSpPr>
        <p:spPr>
          <a:xfrm>
            <a:off x="3264600" y="2489600"/>
            <a:ext cx="2593800" cy="23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88" name="Google Shape;1788;p44"/>
          <p:cNvSpPr txBox="1">
            <a:spLocks noGrp="1"/>
          </p:cNvSpPr>
          <p:nvPr>
            <p:ph type="body" idx="6"/>
          </p:nvPr>
        </p:nvSpPr>
        <p:spPr>
          <a:xfrm>
            <a:off x="6275200" y="2489600"/>
            <a:ext cx="2593800" cy="23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89" name="Google Shape;1789;p44"/>
          <p:cNvSpPr txBox="1">
            <a:spLocks noGrp="1"/>
          </p:cNvSpPr>
          <p:nvPr>
            <p:ph type="body" idx="7"/>
          </p:nvPr>
        </p:nvSpPr>
        <p:spPr>
          <a:xfrm>
            <a:off x="3264600" y="1002950"/>
            <a:ext cx="772800" cy="699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90" name="Google Shape;1790;p44"/>
          <p:cNvSpPr txBox="1">
            <a:spLocks noGrp="1"/>
          </p:cNvSpPr>
          <p:nvPr>
            <p:ph type="body" idx="8"/>
          </p:nvPr>
        </p:nvSpPr>
        <p:spPr>
          <a:xfrm>
            <a:off x="6158975" y="1002950"/>
            <a:ext cx="772800" cy="699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91" name="Google Shape;1791;p44"/>
          <p:cNvSpPr txBox="1">
            <a:spLocks noGrp="1"/>
          </p:cNvSpPr>
          <p:nvPr>
            <p:ph type="body" idx="9"/>
          </p:nvPr>
        </p:nvSpPr>
        <p:spPr>
          <a:xfrm>
            <a:off x="370225" y="1002950"/>
            <a:ext cx="772800" cy="699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marL="2286000" lvl="4" indent="-2921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792" name="Google Shape;1792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08826" y="303499"/>
            <a:ext cx="420350" cy="42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3">
  <p:cSld name="CUSTOM_2">
    <p:spTree>
      <p:nvGrpSpPr>
        <p:cNvPr id="1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Google Shape;1794;p45"/>
          <p:cNvSpPr txBox="1">
            <a:spLocks noGrp="1"/>
          </p:cNvSpPr>
          <p:nvPr>
            <p:ph type="title"/>
          </p:nvPr>
        </p:nvSpPr>
        <p:spPr>
          <a:xfrm>
            <a:off x="628650" y="273849"/>
            <a:ext cx="73593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5" name="Google Shape;1795;p45"/>
          <p:cNvSpPr/>
          <p:nvPr/>
        </p:nvSpPr>
        <p:spPr>
          <a:xfrm>
            <a:off x="306900" y="1817825"/>
            <a:ext cx="2485800" cy="2975100"/>
          </a:xfrm>
          <a:prstGeom prst="rect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6" name="Google Shape;1796;p45"/>
          <p:cNvSpPr txBox="1">
            <a:spLocks noGrp="1"/>
          </p:cNvSpPr>
          <p:nvPr>
            <p:ph type="body" idx="1"/>
          </p:nvPr>
        </p:nvSpPr>
        <p:spPr>
          <a:xfrm>
            <a:off x="703450" y="1970700"/>
            <a:ext cx="1251300" cy="8556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797" name="Google Shape;1797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27376" y="303499"/>
            <a:ext cx="501800" cy="50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8" name="Google Shape;1798;p45"/>
          <p:cNvSpPr/>
          <p:nvPr/>
        </p:nvSpPr>
        <p:spPr>
          <a:xfrm>
            <a:off x="3336300" y="1817825"/>
            <a:ext cx="2485800" cy="2975100"/>
          </a:xfrm>
          <a:prstGeom prst="rect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9" name="Google Shape;1799;p45"/>
          <p:cNvSpPr txBox="1">
            <a:spLocks noGrp="1"/>
          </p:cNvSpPr>
          <p:nvPr>
            <p:ph type="body" idx="2"/>
          </p:nvPr>
        </p:nvSpPr>
        <p:spPr>
          <a:xfrm>
            <a:off x="3720050" y="1970700"/>
            <a:ext cx="1251300" cy="8556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00" name="Google Shape;1800;p45"/>
          <p:cNvSpPr/>
          <p:nvPr/>
        </p:nvSpPr>
        <p:spPr>
          <a:xfrm>
            <a:off x="6365700" y="1817825"/>
            <a:ext cx="2485800" cy="2975100"/>
          </a:xfrm>
          <a:prstGeom prst="rect">
            <a:avLst/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1" name="Google Shape;1801;p45"/>
          <p:cNvSpPr txBox="1">
            <a:spLocks noGrp="1"/>
          </p:cNvSpPr>
          <p:nvPr>
            <p:ph type="body" idx="3"/>
          </p:nvPr>
        </p:nvSpPr>
        <p:spPr>
          <a:xfrm>
            <a:off x="6736650" y="1970700"/>
            <a:ext cx="1251300" cy="8556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02" name="Google Shape;1802;p45"/>
          <p:cNvSpPr txBox="1">
            <a:spLocks noGrp="1"/>
          </p:cNvSpPr>
          <p:nvPr>
            <p:ph type="body" idx="4"/>
          </p:nvPr>
        </p:nvSpPr>
        <p:spPr>
          <a:xfrm>
            <a:off x="480575" y="3117275"/>
            <a:ext cx="2103900" cy="145470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•"/>
              <a:defRPr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>
                <a:solidFill>
                  <a:schemeClr val="accent1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•"/>
              <a:defRPr>
                <a:solidFill>
                  <a:schemeClr val="accen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03" name="Google Shape;1803;p45"/>
          <p:cNvSpPr txBox="1">
            <a:spLocks noGrp="1"/>
          </p:cNvSpPr>
          <p:nvPr>
            <p:ph type="body" idx="5"/>
          </p:nvPr>
        </p:nvSpPr>
        <p:spPr>
          <a:xfrm>
            <a:off x="3527250" y="3117275"/>
            <a:ext cx="2103900" cy="145470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•"/>
              <a:defRPr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>
                <a:solidFill>
                  <a:schemeClr val="accent1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•"/>
              <a:defRPr>
                <a:solidFill>
                  <a:schemeClr val="accen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04" name="Google Shape;1804;p45"/>
          <p:cNvSpPr txBox="1">
            <a:spLocks noGrp="1"/>
          </p:cNvSpPr>
          <p:nvPr>
            <p:ph type="body" idx="6"/>
          </p:nvPr>
        </p:nvSpPr>
        <p:spPr>
          <a:xfrm>
            <a:off x="6573925" y="3117275"/>
            <a:ext cx="2103900" cy="145470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•"/>
              <a:defRPr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>
                <a:solidFill>
                  <a:schemeClr val="accent1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•"/>
              <a:defRPr>
                <a:solidFill>
                  <a:schemeClr val="accen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•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4 1">
  <p:cSld name="CUSTOM_3_1">
    <p:spTree>
      <p:nvGrpSpPr>
        <p:cNvPr id="1" name="Shape 1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6" name="Google Shape;1806;p47"/>
          <p:cNvSpPr txBox="1">
            <a:spLocks noGrp="1"/>
          </p:cNvSpPr>
          <p:nvPr>
            <p:ph type="title"/>
          </p:nvPr>
        </p:nvSpPr>
        <p:spPr>
          <a:xfrm>
            <a:off x="628650" y="273850"/>
            <a:ext cx="50865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7" name="Google Shape;1807;p47"/>
          <p:cNvSpPr txBox="1">
            <a:spLocks noGrp="1"/>
          </p:cNvSpPr>
          <p:nvPr>
            <p:ph type="body" idx="1"/>
          </p:nvPr>
        </p:nvSpPr>
        <p:spPr>
          <a:xfrm>
            <a:off x="1660875" y="1078150"/>
            <a:ext cx="2670900" cy="14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08" name="Google Shape;1808;p47"/>
          <p:cNvSpPr/>
          <p:nvPr/>
        </p:nvSpPr>
        <p:spPr>
          <a:xfrm>
            <a:off x="406300" y="1078150"/>
            <a:ext cx="1152000" cy="1296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9" name="Google Shape;1809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27376" y="303499"/>
            <a:ext cx="501800" cy="50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0" name="Google Shape;1810;p47"/>
          <p:cNvSpPr txBox="1">
            <a:spLocks noGrp="1"/>
          </p:cNvSpPr>
          <p:nvPr>
            <p:ph type="body" idx="2"/>
          </p:nvPr>
        </p:nvSpPr>
        <p:spPr>
          <a:xfrm>
            <a:off x="496900" y="1168150"/>
            <a:ext cx="970800" cy="11160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5pPr>
            <a:lvl6pPr marL="2743200" lvl="5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6pPr>
            <a:lvl7pPr marL="3200400" lvl="6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7pPr>
            <a:lvl8pPr marL="3657600" lvl="7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8pPr>
            <a:lvl9pPr marL="4114800" lvl="8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11" name="Google Shape;1811;p47"/>
          <p:cNvSpPr txBox="1">
            <a:spLocks noGrp="1"/>
          </p:cNvSpPr>
          <p:nvPr>
            <p:ph type="body" idx="3"/>
          </p:nvPr>
        </p:nvSpPr>
        <p:spPr>
          <a:xfrm>
            <a:off x="1660875" y="3032975"/>
            <a:ext cx="2670900" cy="14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12" name="Google Shape;1812;p47"/>
          <p:cNvSpPr/>
          <p:nvPr/>
        </p:nvSpPr>
        <p:spPr>
          <a:xfrm>
            <a:off x="406300" y="3032975"/>
            <a:ext cx="1152000" cy="1296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3" name="Google Shape;1813;p47"/>
          <p:cNvSpPr txBox="1">
            <a:spLocks noGrp="1"/>
          </p:cNvSpPr>
          <p:nvPr>
            <p:ph type="body" idx="4"/>
          </p:nvPr>
        </p:nvSpPr>
        <p:spPr>
          <a:xfrm>
            <a:off x="496900" y="3122975"/>
            <a:ext cx="970800" cy="11160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5pPr>
            <a:lvl6pPr marL="2743200" lvl="5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6pPr>
            <a:lvl7pPr marL="3200400" lvl="6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7pPr>
            <a:lvl8pPr marL="3657600" lvl="7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8pPr>
            <a:lvl9pPr marL="4114800" lvl="8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14" name="Google Shape;1814;p47"/>
          <p:cNvSpPr txBox="1">
            <a:spLocks noGrp="1"/>
          </p:cNvSpPr>
          <p:nvPr>
            <p:ph type="body" idx="5"/>
          </p:nvPr>
        </p:nvSpPr>
        <p:spPr>
          <a:xfrm>
            <a:off x="6054100" y="1078150"/>
            <a:ext cx="2670900" cy="14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15" name="Google Shape;1815;p47"/>
          <p:cNvSpPr/>
          <p:nvPr/>
        </p:nvSpPr>
        <p:spPr>
          <a:xfrm>
            <a:off x="4799525" y="1078150"/>
            <a:ext cx="1152000" cy="1296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6" name="Google Shape;1816;p47"/>
          <p:cNvSpPr txBox="1">
            <a:spLocks noGrp="1"/>
          </p:cNvSpPr>
          <p:nvPr>
            <p:ph type="body" idx="6"/>
          </p:nvPr>
        </p:nvSpPr>
        <p:spPr>
          <a:xfrm>
            <a:off x="4890125" y="1168150"/>
            <a:ext cx="970800" cy="11160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5pPr>
            <a:lvl6pPr marL="2743200" lvl="5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6pPr>
            <a:lvl7pPr marL="3200400" lvl="6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7pPr>
            <a:lvl8pPr marL="3657600" lvl="7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8pPr>
            <a:lvl9pPr marL="4114800" lvl="8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17" name="Google Shape;1817;p47"/>
          <p:cNvSpPr txBox="1">
            <a:spLocks noGrp="1"/>
          </p:cNvSpPr>
          <p:nvPr>
            <p:ph type="body" idx="7"/>
          </p:nvPr>
        </p:nvSpPr>
        <p:spPr>
          <a:xfrm>
            <a:off x="6054100" y="3032975"/>
            <a:ext cx="2670900" cy="14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 sz="1400">
                <a:solidFill>
                  <a:schemeClr val="dk2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•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18" name="Google Shape;1818;p47"/>
          <p:cNvSpPr/>
          <p:nvPr/>
        </p:nvSpPr>
        <p:spPr>
          <a:xfrm>
            <a:off x="4799525" y="3032975"/>
            <a:ext cx="1152000" cy="1296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9" name="Google Shape;1819;p47"/>
          <p:cNvSpPr txBox="1">
            <a:spLocks noGrp="1"/>
          </p:cNvSpPr>
          <p:nvPr>
            <p:ph type="body" idx="8"/>
          </p:nvPr>
        </p:nvSpPr>
        <p:spPr>
          <a:xfrm>
            <a:off x="4890125" y="3122975"/>
            <a:ext cx="970800" cy="1116000"/>
          </a:xfrm>
          <a:prstGeom prst="rect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5pPr>
            <a:lvl6pPr marL="2743200" lvl="5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6pPr>
            <a:lvl7pPr marL="3200400" lvl="6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7pPr>
            <a:lvl8pPr marL="3657600" lvl="7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8pPr>
            <a:lvl9pPr marL="4114800" lvl="8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628650" y="273849"/>
            <a:ext cx="73593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48"/>
          <p:cNvSpPr txBox="1">
            <a:spLocks noGrp="1"/>
          </p:cNvSpPr>
          <p:nvPr>
            <p:ph type="title"/>
          </p:nvPr>
        </p:nvSpPr>
        <p:spPr>
          <a:xfrm>
            <a:off x="3285832" y="3455896"/>
            <a:ext cx="5493935" cy="764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</a:pPr>
            <a:r>
              <a:rPr lang="en-US" sz="5400">
                <a:solidFill>
                  <a:schemeClr val="dk1"/>
                </a:solidFill>
              </a:rPr>
              <a:t>REGISTRATION</a:t>
            </a:r>
            <a:endParaRPr sz="5400">
              <a:solidFill>
                <a:schemeClr val="dk1"/>
              </a:solidFill>
            </a:endParaRPr>
          </a:p>
        </p:txBody>
      </p:sp>
      <p:pic>
        <p:nvPicPr>
          <p:cNvPr id="1825" name="Google Shape;1825;p48" descr="https://upload.wikimedia.org/wikipedia/commons/thumb/e/e9/UCAS_logo.svg/1200px-UCAS_logo.sv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3474" y="3533868"/>
            <a:ext cx="1751240" cy="608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6" name="Google Shape;1826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08110" y="268514"/>
            <a:ext cx="6228005" cy="31187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Google Shape;1831;p49"/>
          <p:cNvSpPr txBox="1">
            <a:spLocks noGrp="1"/>
          </p:cNvSpPr>
          <p:nvPr>
            <p:ph type="title"/>
          </p:nvPr>
        </p:nvSpPr>
        <p:spPr>
          <a:xfrm>
            <a:off x="1578493" y="394351"/>
            <a:ext cx="73593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r>
              <a:rPr lang="en-US" sz="4000" b="1">
                <a:solidFill>
                  <a:schemeClr val="accent6"/>
                </a:solidFill>
              </a:rPr>
              <a:t>What is UCAS?</a:t>
            </a:r>
            <a:br>
              <a:rPr lang="en-US" sz="4000" b="1">
                <a:solidFill>
                  <a:schemeClr val="accent6"/>
                </a:solidFill>
              </a:rPr>
            </a:br>
            <a:endParaRPr sz="3600">
              <a:solidFill>
                <a:schemeClr val="accent6"/>
              </a:solidFill>
            </a:endParaRPr>
          </a:p>
        </p:txBody>
      </p:sp>
      <p:sp>
        <p:nvSpPr>
          <p:cNvPr id="1832" name="Google Shape;1832;p49"/>
          <p:cNvSpPr txBox="1">
            <a:spLocks noGrp="1"/>
          </p:cNvSpPr>
          <p:nvPr>
            <p:ph type="body" idx="2"/>
          </p:nvPr>
        </p:nvSpPr>
        <p:spPr>
          <a:xfrm>
            <a:off x="4884332" y="1751991"/>
            <a:ext cx="3607538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rPr lang="en-US" sz="2400" b="1">
                <a:solidFill>
                  <a:schemeClr val="accent6"/>
                </a:solidFill>
              </a:rPr>
              <a:t>All applications to universities for undergraduate degrees are made through UCAS.</a:t>
            </a:r>
            <a:endParaRPr/>
          </a:p>
          <a:p>
            <a:pPr marL="11430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1833" name="Google Shape;1833;p49" descr="https://blogs.glowscotland.org.uk/nl/public/CardinalNewmanWebsite/uploads/sites/21883/2019/03/q-link-ucas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06558" y="1369219"/>
            <a:ext cx="2870019" cy="31673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p50"/>
          <p:cNvSpPr txBox="1">
            <a:spLocks noGrp="1"/>
          </p:cNvSpPr>
          <p:nvPr>
            <p:ph type="title"/>
          </p:nvPr>
        </p:nvSpPr>
        <p:spPr>
          <a:xfrm>
            <a:off x="686344" y="273849"/>
            <a:ext cx="7359300" cy="8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r>
              <a:rPr lang="en-US" sz="3600" b="1">
                <a:solidFill>
                  <a:schemeClr val="accent6"/>
                </a:solidFill>
              </a:rPr>
              <a:t>How to Register for UCAS?</a:t>
            </a:r>
            <a:endParaRPr sz="3200" b="1">
              <a:solidFill>
                <a:schemeClr val="accent6"/>
              </a:solidFill>
            </a:endParaRPr>
          </a:p>
        </p:txBody>
      </p:sp>
      <p:sp>
        <p:nvSpPr>
          <p:cNvPr id="1839" name="Google Shape;1839;p50"/>
          <p:cNvSpPr txBox="1">
            <a:spLocks noGrp="1"/>
          </p:cNvSpPr>
          <p:nvPr>
            <p:ph type="body" idx="2"/>
          </p:nvPr>
        </p:nvSpPr>
        <p:spPr>
          <a:xfrm>
            <a:off x="6074736" y="1397222"/>
            <a:ext cx="2374604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rPr lang="en-US" sz="24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Before you complete your UCAS form, you first have to register. This presentation shows you the different stages.</a:t>
            </a:r>
            <a:endParaRPr/>
          </a:p>
          <a:p>
            <a:pPr marL="11430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1840" name="Google Shape;1840;p5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73692" y="1276720"/>
            <a:ext cx="5341575" cy="3210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5" name="Google Shape;1845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19314"/>
            <a:ext cx="9144000" cy="3955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6" name="Google Shape;1846;p51" descr="https://www.intfoundationgroup.co.uk/wp-content/uploads/2024/08/ifg-log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63518" y="4393746"/>
            <a:ext cx="1580695" cy="316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1" name="Google Shape;1851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7599" y="72571"/>
            <a:ext cx="6850743" cy="4695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6" name="Google Shape;1856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0343" y="130627"/>
            <a:ext cx="6792686" cy="4557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1" name="Google Shape;1861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74171"/>
            <a:ext cx="9039531" cy="4021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2" name="Google Shape;1862;p54" descr="https://www.intfoundationgroup.co.uk/wp-content/uploads/2024/08/ifg-log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58836" y="4386488"/>
            <a:ext cx="1580695" cy="316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7" name="Google Shape;1867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5257" y="188685"/>
            <a:ext cx="8193313" cy="426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8" name="Google Shape;1868;p55" descr="https://www.intfoundationgroup.co.uk/wp-content/uploads/2024/08/ifg-log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58836" y="4386488"/>
            <a:ext cx="1580695" cy="316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" name="Google Shape;1873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3085" y="349930"/>
            <a:ext cx="6836228" cy="42526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9" name="Google Shape;1879;p57"/>
          <p:cNvSpPr txBox="1"/>
          <p:nvPr/>
        </p:nvSpPr>
        <p:spPr>
          <a:xfrm>
            <a:off x="1313975" y="405600"/>
            <a:ext cx="5669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975" y="63795"/>
            <a:ext cx="6362559" cy="471376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" name="Google Shape;1884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3600" y="232229"/>
            <a:ext cx="7095362" cy="44853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9" name="Google Shape;1889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9429" y="-1"/>
            <a:ext cx="5730687" cy="47824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" name="Google Shape;1894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9086" y="177345"/>
            <a:ext cx="7112001" cy="4459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9" name="Google Shape;1899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0686" y="152400"/>
            <a:ext cx="7024914" cy="4535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" name="Google Shape;1904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0170" y="72572"/>
            <a:ext cx="6705601" cy="4666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9" name="Google Shape;1909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62743" y="50800"/>
            <a:ext cx="6624241" cy="4644571"/>
          </a:xfrm>
          <a:prstGeom prst="rect">
            <a:avLst/>
          </a:prstGeom>
          <a:noFill/>
          <a:ln>
            <a:noFill/>
          </a:ln>
        </p:spPr>
      </p:pic>
      <p:sp>
        <p:nvSpPr>
          <p:cNvPr id="1910" name="Google Shape;1910;p63"/>
          <p:cNvSpPr txBox="1"/>
          <p:nvPr/>
        </p:nvSpPr>
        <p:spPr>
          <a:xfrm>
            <a:off x="610920" y="2969491"/>
            <a:ext cx="1580700" cy="1108200"/>
          </a:xfrm>
          <a:prstGeom prst="rect">
            <a:avLst/>
          </a:prstGeom>
          <a:solidFill>
            <a:schemeClr val="dk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College buzzword is:</a:t>
            </a:r>
            <a:endParaRPr sz="2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IFG202</a:t>
            </a:r>
            <a:r>
              <a:rPr lang="en-US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20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5" name="Google Shape;1915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772" y="68487"/>
            <a:ext cx="7859485" cy="4194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6" name="Google Shape;1916;p64" descr="https://www.intfoundationgroup.co.uk/wp-content/uploads/2024/08/ifg-log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79007" y="4335688"/>
            <a:ext cx="1580695" cy="316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IFG Slides - master template">
  <a:themeElements>
    <a:clrScheme name="Office">
      <a:dk1>
        <a:srgbClr val="08498E"/>
      </a:dk1>
      <a:lt1>
        <a:srgbClr val="FFFFFF"/>
      </a:lt1>
      <a:dk2>
        <a:srgbClr val="3B3E4F"/>
      </a:dk2>
      <a:lt2>
        <a:srgbClr val="E4E5E5"/>
      </a:lt2>
      <a:accent1>
        <a:srgbClr val="41B6E6"/>
      </a:accent1>
      <a:accent2>
        <a:srgbClr val="257FB8"/>
      </a:accent2>
      <a:accent3>
        <a:srgbClr val="A5A5A5"/>
      </a:accent3>
      <a:accent4>
        <a:srgbClr val="231F20"/>
      </a:accent4>
      <a:accent5>
        <a:srgbClr val="0B619F"/>
      </a:accent5>
      <a:accent6>
        <a:srgbClr val="174780"/>
      </a:accent6>
      <a:hlink>
        <a:srgbClr val="41B6E6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On-screen Show (16:9)</PresentationFormat>
  <Paragraphs>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Bebas Neue</vt:lpstr>
      <vt:lpstr>Lato Light</vt:lpstr>
      <vt:lpstr>Open Sans</vt:lpstr>
      <vt:lpstr>Calibri</vt:lpstr>
      <vt:lpstr>IFG Slides - master template</vt:lpstr>
      <vt:lpstr>REGISTRATION</vt:lpstr>
      <vt:lpstr>What is UCAS? </vt:lpstr>
      <vt:lpstr>How to Register for UCAS?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REGISTRATION</dc:title>
  <cp:lastModifiedBy>IFG Admin</cp:lastModifiedBy>
  <cp:revision>1</cp:revision>
  <dcterms:modified xsi:type="dcterms:W3CDTF">2026-09-30T08:03:48Z</dcterms:modified>
</cp:coreProperties>
</file>