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Lato"/>
      <p:regular r:id="rId25"/>
      <p:bold r:id="rId26"/>
      <p:italic r:id="rId27"/>
      <p:boldItalic r:id="rId28"/>
    </p:embeddedFont>
    <p:embeddedFont>
      <p:font typeface="Bebas Neue"/>
      <p:regular r:id="rId29"/>
    </p:embeddedFont>
    <p:embeddedFont>
      <p:font typeface="Lato Light"/>
      <p:regular r:id="rId30"/>
      <p:bold r:id="rId31"/>
      <p:italic r:id="rId32"/>
      <p:boldItalic r:id="rId33"/>
    </p:embeddedFont>
    <p:embeddedFont>
      <p:font typeface="Merriweather"/>
      <p:regular r:id="rId34"/>
      <p:bold r:id="rId35"/>
      <p:italic r:id="rId36"/>
      <p:boldItalic r:id="rId37"/>
    </p:embeddedFont>
    <p:embeddedFont>
      <p:font typeface="Open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slide" Target="slides/slide15.xml"/><Relationship Id="rId41" Type="http://schemas.openxmlformats.org/officeDocument/2006/relationships/font" Target="fonts/OpenSans-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BebasNeu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Light-bold.fntdata"/><Relationship Id="rId30" Type="http://schemas.openxmlformats.org/officeDocument/2006/relationships/font" Target="fonts/LatoLight-regular.fntdata"/><Relationship Id="rId11" Type="http://schemas.openxmlformats.org/officeDocument/2006/relationships/slide" Target="slides/slide6.xml"/><Relationship Id="rId33" Type="http://schemas.openxmlformats.org/officeDocument/2006/relationships/font" Target="fonts/LatoLight-boldItalic.fntdata"/><Relationship Id="rId10" Type="http://schemas.openxmlformats.org/officeDocument/2006/relationships/slide" Target="slides/slide5.xml"/><Relationship Id="rId32" Type="http://schemas.openxmlformats.org/officeDocument/2006/relationships/font" Target="fonts/LatoLight-italic.fntdata"/><Relationship Id="rId13" Type="http://schemas.openxmlformats.org/officeDocument/2006/relationships/slide" Target="slides/slide8.xml"/><Relationship Id="rId35" Type="http://schemas.openxmlformats.org/officeDocument/2006/relationships/font" Target="fonts/Merriweather-bold.fntdata"/><Relationship Id="rId12" Type="http://schemas.openxmlformats.org/officeDocument/2006/relationships/slide" Target="slides/slide7.xml"/><Relationship Id="rId34" Type="http://schemas.openxmlformats.org/officeDocument/2006/relationships/font" Target="fonts/Merriweather-regular.fntdata"/><Relationship Id="rId15" Type="http://schemas.openxmlformats.org/officeDocument/2006/relationships/slide" Target="slides/slide10.xml"/><Relationship Id="rId37" Type="http://schemas.openxmlformats.org/officeDocument/2006/relationships/font" Target="fonts/Merriweather-boldItalic.fntdata"/><Relationship Id="rId14" Type="http://schemas.openxmlformats.org/officeDocument/2006/relationships/slide" Target="slides/slide9.xml"/><Relationship Id="rId36" Type="http://schemas.openxmlformats.org/officeDocument/2006/relationships/font" Target="fonts/Merriweather-italic.fntdata"/><Relationship Id="rId17" Type="http://schemas.openxmlformats.org/officeDocument/2006/relationships/slide" Target="slides/slide12.xml"/><Relationship Id="rId39" Type="http://schemas.openxmlformats.org/officeDocument/2006/relationships/font" Target="fonts/OpenSans-bold.fntdata"/><Relationship Id="rId16" Type="http://schemas.openxmlformats.org/officeDocument/2006/relationships/slide" Target="slides/slide11.xml"/><Relationship Id="rId38" Type="http://schemas.openxmlformats.org/officeDocument/2006/relationships/font" Target="fonts/OpenSans-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1" name="Shape 1861"/>
        <p:cNvGrpSpPr/>
        <p:nvPr/>
      </p:nvGrpSpPr>
      <p:grpSpPr>
        <a:xfrm>
          <a:off x="0" y="0"/>
          <a:ext cx="0" cy="0"/>
          <a:chOff x="0" y="0"/>
          <a:chExt cx="0" cy="0"/>
        </a:xfrm>
      </p:grpSpPr>
      <p:sp>
        <p:nvSpPr>
          <p:cNvPr id="1862" name="Google Shape;1862;g31960e0e9e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3" name="Google Shape;1863;g31960e0e9e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31960e0e9e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g31960e0e9e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31960e0e9e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31960e0e9e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1 - The personal statement allows admissions tutors to gain a more rounded understanding of an applicant beyond their grades. Therefore, it's an opportunity to share information about extracurricular activities, hobbies, and work experience that demonstrate qualities such as time management, teamwork, leadership, and resilience. This helps universities to see the applicant as a whole person and to assess their potential contribution to the university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2 - Universities are looking for candidates who are genuinely enthusiastic about their chosen subject. The personal statement is the primary platform to convey this passion. Applicants should explain why they are drawn to a particular course, what aspects of the subject they find most engaging, and how their interest has developed. This can be demonstrated through mentioning relevant books, articles, lectures, or experiences that have sparked their curiosity.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3 - Beyond academic grades, universities want to see evidence that an applicant has the necessary skills and attributes to succeed on their course. The personal statement should be used to highlight relevant skills, such as critical thinking, research, and communication, providing specific examples of how these skills have been developed through academic studies, work experience, or extracurricular activities.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4 - </a:t>
            </a:r>
            <a:r>
              <a:rPr lang="en-GB"/>
              <a:t>You need to present yourself clearly on paper, since entry to courses is competitive. The aim is to help the university build a picture of who you are. Lecturers like to see more than just grades — they want a sense of the person behind the application. Are you the kind of student they would be proud to welcome as a future alumnus? It is advisable to show that you can be reflective about your experiences, not simply descriptive.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5 - Universities are interested in an applicant's future goals and how their chosen course will help them to achieve these. The personal statement should articulate how the course aligns with their career aspirations or academic ambitions. This demonstrates that the applicant has a clear sense of direction and has thoroughly researched the course.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g31960e0e9eb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1" name="Google Shape;1881;g31960e0e9eb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3758215309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3758215309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4" name="Shape 1904"/>
        <p:cNvGrpSpPr/>
        <p:nvPr/>
      </p:nvGrpSpPr>
      <p:grpSpPr>
        <a:xfrm>
          <a:off x="0" y="0"/>
          <a:ext cx="0" cy="0"/>
          <a:chOff x="0" y="0"/>
          <a:chExt cx="0" cy="0"/>
        </a:xfrm>
      </p:grpSpPr>
      <p:sp>
        <p:nvSpPr>
          <p:cNvPr id="1905" name="Google Shape;1905;g3758215309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6" name="Google Shape;1906;g3758215309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just">
              <a:spcBef>
                <a:spcPts val="1000"/>
              </a:spcBef>
              <a:spcAft>
                <a:spcPts val="0"/>
              </a:spcAft>
              <a:buSzPts val="1100"/>
              <a:buChar char="-"/>
            </a:pPr>
            <a:r>
              <a:rPr lang="en-GB"/>
              <a:t>You are applying to study in a particularly tough degree programme and then follow a very tough career, so what is it that makes you prepared to walk through fire to achieve your aims</a:t>
            </a:r>
            <a:endParaRPr/>
          </a:p>
          <a:p>
            <a:pPr indent="-298450" lvl="0" marL="457200" rtl="0" algn="l">
              <a:spcBef>
                <a:spcPts val="1000"/>
              </a:spcBef>
              <a:spcAft>
                <a:spcPts val="0"/>
              </a:spcAft>
              <a:buSzPts val="1100"/>
              <a:buChar char="-"/>
            </a:pPr>
            <a:r>
              <a:rPr lang="en-GB"/>
              <a:t>DON'T say that you want to study Medicine because your mother, father or other people in your family are doctors. It has to be your choice and your passion which is driving you on!</a:t>
            </a:r>
            <a:endParaRPr/>
          </a:p>
          <a:p>
            <a:pPr indent="-298450" lvl="0" marL="457200" rtl="0" algn="l">
              <a:spcBef>
                <a:spcPts val="1000"/>
              </a:spcBef>
              <a:spcAft>
                <a:spcPts val="0"/>
              </a:spcAft>
              <a:buSzPts val="1100"/>
              <a:buChar char="-"/>
            </a:pPr>
            <a:r>
              <a:rPr lang="en-GB"/>
              <a:t>DON'T say you want to be a doctor simply because you want to help people. Try to think of something more original and less cliché!</a:t>
            </a:r>
            <a:endParaRPr/>
          </a:p>
          <a:p>
            <a:pPr indent="-298450" lvl="0" marL="457200" rtl="0" algn="l">
              <a:spcBef>
                <a:spcPts val="1000"/>
              </a:spcBef>
              <a:spcAft>
                <a:spcPts val="0"/>
              </a:spcAft>
              <a:buSzPts val="1100"/>
              <a:buChar char="-"/>
            </a:pPr>
            <a:r>
              <a:rPr lang="en-GB"/>
              <a:t>Demonstrate an understanding of what makes a good doctor why you think you could be one. Show a realistic understanding of the role of a doctor, not an idealised vision based on </a:t>
            </a:r>
            <a:r>
              <a:rPr i="1" lang="en-GB"/>
              <a:t>Grey’s Anatomy</a:t>
            </a:r>
            <a:r>
              <a:rPr lang="en-GB"/>
              <a:t>.</a:t>
            </a:r>
            <a:endParaRPr/>
          </a:p>
          <a:p>
            <a:pPr indent="-298450" lvl="0" marL="457200" rtl="0" algn="l">
              <a:spcBef>
                <a:spcPts val="1000"/>
              </a:spcBef>
              <a:spcAft>
                <a:spcPts val="0"/>
              </a:spcAft>
              <a:buSzPts val="1100"/>
              <a:buChar char="-"/>
            </a:pPr>
            <a:r>
              <a:rPr lang="en-GB"/>
              <a:t>Talk about particular medical topics which interest you. This could be based on articles or books which you have read, or maybe a particular topic that you have covered in your Medical Foundation Year.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0" name="Shape 1910"/>
        <p:cNvGrpSpPr/>
        <p:nvPr/>
      </p:nvGrpSpPr>
      <p:grpSpPr>
        <a:xfrm>
          <a:off x="0" y="0"/>
          <a:ext cx="0" cy="0"/>
          <a:chOff x="0" y="0"/>
          <a:chExt cx="0" cy="0"/>
        </a:xfrm>
      </p:grpSpPr>
      <p:sp>
        <p:nvSpPr>
          <p:cNvPr id="1911" name="Google Shape;1911;g3758215309f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2" name="Google Shape;1912;g3758215309f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Among the reasons why you chose this country, you should mention</a:t>
            </a:r>
            <a:r>
              <a:rPr lang="en-GB"/>
              <a:t> strong academic traditions and the global recognition of its qualifications. You could say that the education system here is renowned for research excellence, innovative teaching, and/or practical application, which closely matches your own learning goals. Beyond academics, studying in this country will allow you to experience a diverse, multicultural environment that will broaden your outlook and strengthen your ability to engage with people from different backgrounds. These opportunities for both intellectual and personal growth make this country the ideal setting for your studies. Don’t talk about the tourist attractions or beautiful weather, as these are not strong reasons why one would choose a country to study in.</a:t>
            </a:r>
            <a:endParaRPr/>
          </a:p>
          <a:p>
            <a:pPr indent="-298450" lvl="0" marL="457200" rtl="0" algn="l">
              <a:spcBef>
                <a:spcPts val="1000"/>
              </a:spcBef>
              <a:spcAft>
                <a:spcPts val="1000"/>
              </a:spcAft>
              <a:buSzPts val="1100"/>
              <a:buChar char="-"/>
            </a:pPr>
            <a:r>
              <a:rPr lang="en-GB"/>
              <a:t>As for the university of your choice, you must have chosen it because of its outstanding reputation in a certain subject or field, or because of the unique opportunities it provides for students, or maybe both. You can mention  some or all of the following aspects: specific modules, research facilities, teaching approach, early patient contact, and extracurricular opportunities. And then you can </a:t>
            </a:r>
            <a:r>
              <a:rPr lang="en-GB"/>
              <a:t>explain</a:t>
            </a:r>
            <a:r>
              <a:rPr lang="en-GB"/>
              <a:t> how these will enhance your learning experience and therefore support your future career. Another aspect you could discuss is the university’s commitment to student support, its international community, or industry links. These reflects the kind of academic environment where a student can thrive.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0" name="Shape 1920"/>
        <p:cNvGrpSpPr/>
        <p:nvPr/>
      </p:nvGrpSpPr>
      <p:grpSpPr>
        <a:xfrm>
          <a:off x="0" y="0"/>
          <a:ext cx="0" cy="0"/>
          <a:chOff x="0" y="0"/>
          <a:chExt cx="0" cy="0"/>
        </a:xfrm>
      </p:grpSpPr>
      <p:sp>
        <p:nvSpPr>
          <p:cNvPr id="1921" name="Google Shape;1921;g3758215309f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2" name="Google Shape;1922;g3758215309f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You should w</a:t>
            </a:r>
            <a:r>
              <a:rPr lang="en-GB"/>
              <a:t>rite about the </a:t>
            </a:r>
            <a:r>
              <a:rPr lang="en-GB"/>
              <a:t>Medical</a:t>
            </a:r>
            <a:r>
              <a:rPr lang="en-GB"/>
              <a:t> Foundation you’re doing. You should name three subjects within your Medical Foundation Year, and explain what you are studying in these subjects. Don’t write more than one sentence each, and try to briefly explain how this will benefit you in the near future, when you become a university student.</a:t>
            </a:r>
            <a:endParaRPr/>
          </a:p>
          <a:p>
            <a:pPr indent="-298450" lvl="0" marL="457200" rtl="0" algn="l">
              <a:spcBef>
                <a:spcPts val="1000"/>
              </a:spcBef>
              <a:spcAft>
                <a:spcPts val="0"/>
              </a:spcAft>
              <a:buClr>
                <a:schemeClr val="dk1"/>
              </a:buClr>
              <a:buSzPts val="1100"/>
              <a:buChar char="-"/>
            </a:pPr>
            <a:r>
              <a:rPr lang="en-GB">
                <a:solidFill>
                  <a:schemeClr val="dk1"/>
                </a:solidFill>
              </a:rPr>
              <a:t>If you shadowed a doctor, be specific. Don't just say 'I shadowed a doctor.' Say: 'Observing how a doctor carefully diagnosed patients and explained treatment options demonstrated the importance of clinical judgment and empathetic communication, reinforcing my decision to study Medicine.'</a:t>
            </a:r>
            <a:endParaRPr>
              <a:solidFill>
                <a:schemeClr val="dk1"/>
              </a:solidFill>
            </a:endParaRPr>
          </a:p>
          <a:p>
            <a:pPr indent="0" lvl="0" marL="457200" rtl="0" algn="l">
              <a:spcBef>
                <a:spcPts val="1000"/>
              </a:spcBef>
              <a:spcAft>
                <a:spcPts val="1000"/>
              </a:spcAft>
              <a:buNone/>
            </a:pPr>
            <a:r>
              <a:rPr lang="en-GB">
                <a:solidFill>
                  <a:schemeClr val="dk1"/>
                </a:solidFill>
              </a:rPr>
              <a:t>The key is to pull out the relevant skills, such as teamwork, problem-solving, communication, responsibility, and directly connect them to the demands of the university course.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3758215309f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3758215309f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Mention your school grades of your final </a:t>
            </a:r>
            <a:r>
              <a:rPr lang="en-GB"/>
              <a:t>school</a:t>
            </a:r>
            <a:r>
              <a:rPr lang="en-GB"/>
              <a:t> year only if they are high. Otherwise, don’t mention them. We all have weaknesses, but in general, it is not a good idea to focus on any weaknesses in your personal statement. </a:t>
            </a:r>
            <a:endParaRPr/>
          </a:p>
          <a:p>
            <a:pPr indent="-298450" lvl="0" marL="457200" rtl="0" algn="l">
              <a:spcBef>
                <a:spcPts val="1000"/>
              </a:spcBef>
              <a:spcAft>
                <a:spcPts val="0"/>
              </a:spcAft>
              <a:buSzPts val="1100"/>
              <a:buChar char="-"/>
            </a:pPr>
            <a:r>
              <a:rPr lang="en-GB"/>
              <a:t>If you had taken part in academic competitions or scientific contests, it would be a great idea to talk about this participation.</a:t>
            </a:r>
            <a:endParaRPr/>
          </a:p>
          <a:p>
            <a:pPr indent="-298450" lvl="0" marL="457200" rtl="0" algn="l">
              <a:spcBef>
                <a:spcPts val="1000"/>
              </a:spcBef>
              <a:spcAft>
                <a:spcPts val="0"/>
              </a:spcAft>
              <a:buSzPts val="1100"/>
              <a:buChar char="-"/>
            </a:pPr>
            <a:r>
              <a:rPr lang="en-GB"/>
              <a:t>Moreover, if you’ve been a team member in any of the school teams, clubs or societies, talk about it briefly.</a:t>
            </a:r>
            <a:endParaRPr/>
          </a:p>
          <a:p>
            <a:pPr indent="-298450" lvl="0" marL="457200" rtl="0" algn="l">
              <a:spcBef>
                <a:spcPts val="1000"/>
              </a:spcBef>
              <a:spcAft>
                <a:spcPts val="1000"/>
              </a:spcAft>
              <a:buSzPts val="1100"/>
              <a:buChar char="-"/>
            </a:pPr>
            <a:r>
              <a:rPr lang="en-GB"/>
              <a:t>Having participated in academic contests, or having been a member in one of the school’s sports teams, clubs or societies must have added new skills, or at least honed already </a:t>
            </a:r>
            <a:r>
              <a:rPr lang="en-GB"/>
              <a:t>existing</a:t>
            </a:r>
            <a:r>
              <a:rPr lang="en-GB"/>
              <a:t> skills. So this is a good place to mention two or three skills you developed at school.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3758215309f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4" name="Google Shape;1934;g3758215309f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Right, let's move on to a section that can really make your personal statement stand out: how you connect your experiences outside of school to your chosen course and your future. This is where you prove you're more than just your grades and school activities. We'll break it down into three parts: Work Experience, Volunteering, and your Future Plans.</a:t>
            </a:r>
            <a:endParaRPr/>
          </a:p>
          <a:p>
            <a:pPr indent="-298450" lvl="0" marL="457200" rtl="0" algn="l">
              <a:spcBef>
                <a:spcPts val="1000"/>
              </a:spcBef>
              <a:spcAft>
                <a:spcPts val="0"/>
              </a:spcAft>
              <a:buSzPts val="1100"/>
              <a:buChar char="-"/>
            </a:pPr>
            <a:r>
              <a:rPr lang="en-GB"/>
              <a:t>First up, work experience. And let's be clear, this does not have to be a formal, week-long internship at a prestigious company. Admissions tutors understand that opportunities vary. What matters is what you learned from it. A part-time job in a café, a retail store, or even babysitting can be valuable experience. Don't just list your duties; you need to reflect. Use the 'Action, Skill, Link' formula.</a:t>
            </a:r>
            <a:endParaRPr/>
          </a:p>
          <a:p>
            <a:pPr indent="0" lvl="0" marL="457200" rtl="0" algn="l">
              <a:spcBef>
                <a:spcPts val="1000"/>
              </a:spcBef>
              <a:spcAft>
                <a:spcPts val="0"/>
              </a:spcAft>
              <a:buNone/>
            </a:pPr>
            <a:r>
              <a:rPr lang="en-GB"/>
              <a:t>Action: What did you do?</a:t>
            </a:r>
            <a:endParaRPr/>
          </a:p>
          <a:p>
            <a:pPr indent="0" lvl="0" marL="457200" rtl="0" algn="l">
              <a:spcBef>
                <a:spcPts val="1000"/>
              </a:spcBef>
              <a:spcAft>
                <a:spcPts val="0"/>
              </a:spcAft>
              <a:buNone/>
            </a:pPr>
            <a:r>
              <a:rPr lang="en-GB"/>
              <a:t>Skill: What skill did you develop?</a:t>
            </a:r>
            <a:endParaRPr/>
          </a:p>
          <a:p>
            <a:pPr indent="0" lvl="0" marL="457200" rtl="0" algn="l">
              <a:spcBef>
                <a:spcPts val="1000"/>
              </a:spcBef>
              <a:spcAft>
                <a:spcPts val="0"/>
              </a:spcAft>
              <a:buNone/>
            </a:pPr>
            <a:r>
              <a:rPr lang="en-GB"/>
              <a:t>Link: How does this relate to your course?</a:t>
            </a:r>
            <a:endParaRPr/>
          </a:p>
          <a:p>
            <a:pPr indent="0" lvl="0" marL="457200" rtl="0" algn="l">
              <a:spcBef>
                <a:spcPts val="1000"/>
              </a:spcBef>
              <a:spcAft>
                <a:spcPts val="0"/>
              </a:spcAft>
              <a:buNone/>
            </a:pPr>
            <a:r>
              <a:rPr lang="en-GB"/>
              <a:t>For example, instead of saying: 'I worked as a cashier at a supermarket.'</a:t>
            </a:r>
            <a:endParaRPr/>
          </a:p>
          <a:p>
            <a:pPr indent="0" lvl="0" marL="457200" rtl="0" algn="l">
              <a:spcBef>
                <a:spcPts val="1000"/>
              </a:spcBef>
              <a:spcAft>
                <a:spcPts val="0"/>
              </a:spcAft>
              <a:buNone/>
            </a:pPr>
            <a:r>
              <a:rPr lang="en-GB"/>
              <a:t>Try something like: 'Working in a fast-paced retail environment taught me to manage my time effectively and communicate clearly under pressure. These are skills I know will be vital when handling demanding project deadlines in a Medical degree.'</a:t>
            </a:r>
            <a:endParaRPr/>
          </a:p>
          <a:p>
            <a:pPr indent="-298450" lvl="0" marL="457200" rtl="0" algn="l">
              <a:spcBef>
                <a:spcPts val="1000"/>
              </a:spcBef>
              <a:spcAft>
                <a:spcPts val="0"/>
              </a:spcAft>
              <a:buSzPts val="1100"/>
              <a:buChar char="-"/>
            </a:pPr>
            <a:r>
              <a:rPr lang="en-GB"/>
              <a:t>Next, volunteering. This is a fantastic way to show your character and commitment. It demonstrates that you're proactive and passionate about things outside of your own academic success.</a:t>
            </a:r>
            <a:endParaRPr/>
          </a:p>
          <a:p>
            <a:pPr indent="0" lvl="0" marL="457200" rtl="0" algn="l">
              <a:spcBef>
                <a:spcPts val="1000"/>
              </a:spcBef>
              <a:spcAft>
                <a:spcPts val="0"/>
              </a:spcAft>
              <a:buNone/>
            </a:pPr>
            <a:r>
              <a:rPr lang="en-GB"/>
              <a:t>Again, apply the same 'Action, Skill, Link' principle.</a:t>
            </a:r>
            <a:endParaRPr/>
          </a:p>
          <a:p>
            <a:pPr indent="0" lvl="0" marL="457200" rtl="0" algn="l">
              <a:spcBef>
                <a:spcPts val="1000"/>
              </a:spcBef>
              <a:spcAft>
                <a:spcPts val="0"/>
              </a:spcAft>
              <a:buNone/>
            </a:pPr>
            <a:r>
              <a:rPr lang="en-GB"/>
              <a:t>Think about any mentoring you've done, charity work, coaching a sports team, or even helping out at a local community event.</a:t>
            </a:r>
            <a:endParaRPr/>
          </a:p>
          <a:p>
            <a:pPr indent="0" lvl="0" marL="457200" rtl="0" algn="l">
              <a:spcBef>
                <a:spcPts val="1000"/>
              </a:spcBef>
              <a:spcAft>
                <a:spcPts val="0"/>
              </a:spcAft>
              <a:buNone/>
            </a:pPr>
            <a:r>
              <a:rPr lang="en-GB"/>
              <a:t>For instance, since you're applying for Medicine, volunteering at a local health clinic is very suitable. This could have involved supporting patients with basic administrative tasks and offering companionship while they waited for appointments. This experience can develop your communication skills and give valuable insight into the importance of empathy and efficiency in healthcare, qualities you should aim to carry into your future studies. If your volunteering is not related to medicine, it’s still fine. Talk about it and apply the </a:t>
            </a:r>
            <a:r>
              <a:rPr lang="en-GB">
                <a:solidFill>
                  <a:schemeClr val="dk1"/>
                </a:solidFill>
              </a:rPr>
              <a:t>'Action, Skill, Link' principle.</a:t>
            </a:r>
            <a:endParaRPr/>
          </a:p>
          <a:p>
            <a:pPr indent="0" lvl="0" marL="457200" rtl="0" algn="l">
              <a:spcBef>
                <a:spcPts val="1000"/>
              </a:spcBef>
              <a:spcAft>
                <a:spcPts val="0"/>
              </a:spcAft>
              <a:buNone/>
            </a:pPr>
            <a:r>
              <a:rPr lang="en-GB"/>
              <a:t>Volunteering shows a different side of you and proves your motivation is genuine.</a:t>
            </a:r>
            <a:endParaRPr/>
          </a:p>
          <a:p>
            <a:pPr indent="-298450" lvl="0" marL="457200" rtl="0" algn="l">
              <a:spcBef>
                <a:spcPts val="1000"/>
              </a:spcBef>
              <a:spcAft>
                <a:spcPts val="0"/>
              </a:spcAft>
              <a:buSzPts val="1100"/>
              <a:buChar char="-"/>
            </a:pPr>
            <a:r>
              <a:rPr lang="en-GB"/>
              <a:t>Finally, let's talk about your future plans. This part of your statement shows the admissions tutor that you've thought beyond just getting a degree. It answers the question: 'Why do you want to study Medicine and where will it take you?'</a:t>
            </a:r>
            <a:endParaRPr/>
          </a:p>
          <a:p>
            <a:pPr indent="0" lvl="0" marL="457200" rtl="0" algn="l">
              <a:spcBef>
                <a:spcPts val="1000"/>
              </a:spcBef>
              <a:spcAft>
                <a:spcPts val="0"/>
              </a:spcAft>
              <a:buNone/>
            </a:pPr>
            <a:r>
              <a:rPr lang="en-GB"/>
              <a:t>You don't need a rigid 10-year plan, but you should show ambition and direction.</a:t>
            </a:r>
            <a:endParaRPr/>
          </a:p>
          <a:p>
            <a:pPr indent="0" lvl="0" marL="457200" rtl="0" algn="l">
              <a:spcBef>
                <a:spcPts val="1000"/>
              </a:spcBef>
              <a:spcAft>
                <a:spcPts val="1000"/>
              </a:spcAft>
              <a:buNone/>
            </a:pPr>
            <a:r>
              <a:rPr lang="en-GB"/>
              <a:t>This section ties everything together. It tells the university, 'I have chosen your course for a specific reason, and it is a crucial part of my journey.'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3758215309f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3758215309f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3 to 4 sentences would be enough. You don’t want it to be long. </a:t>
            </a:r>
            <a:endParaRPr/>
          </a:p>
          <a:p>
            <a:pPr indent="-298450" lvl="0" marL="457200" rtl="0" algn="l">
              <a:spcBef>
                <a:spcPts val="1000"/>
              </a:spcBef>
              <a:spcAft>
                <a:spcPts val="0"/>
              </a:spcAft>
              <a:buSzPts val="1100"/>
              <a:buChar char="-"/>
            </a:pPr>
            <a:r>
              <a:rPr lang="en-GB"/>
              <a:t>While the</a:t>
            </a:r>
            <a:r>
              <a:rPr lang="en-GB"/>
              <a:t> last section of the personal statement can be called a conclusion, we don’t start it with </a:t>
            </a:r>
            <a:r>
              <a:rPr b="1" lang="en-GB"/>
              <a:t>concluding transitional signals</a:t>
            </a:r>
            <a:r>
              <a:rPr lang="en-GB"/>
              <a:t> such as “In conclusion”, “To conclude”, or “In summary”.</a:t>
            </a:r>
            <a:endParaRPr/>
          </a:p>
          <a:p>
            <a:pPr indent="-298450" lvl="0" marL="457200" rtl="0" algn="l">
              <a:spcBef>
                <a:spcPts val="1000"/>
              </a:spcBef>
              <a:spcAft>
                <a:spcPts val="0"/>
              </a:spcAft>
              <a:buSzPts val="1100"/>
              <a:buChar char="-"/>
            </a:pPr>
            <a:r>
              <a:rPr lang="en-GB"/>
              <a:t>Emphasize your </a:t>
            </a:r>
            <a:r>
              <a:rPr lang="en-GB"/>
              <a:t>independence, curiosity, or determination. These qualities reflect your readiness for university.</a:t>
            </a:r>
            <a:endParaRPr/>
          </a:p>
          <a:p>
            <a:pPr indent="-298450" lvl="0" marL="457200" rtl="0" algn="l">
              <a:spcBef>
                <a:spcPts val="1000"/>
              </a:spcBef>
              <a:spcAft>
                <a:spcPts val="0"/>
              </a:spcAft>
              <a:buSzPts val="1100"/>
              <a:buChar char="-"/>
            </a:pPr>
            <a:r>
              <a:rPr lang="en-GB"/>
              <a:t>When you highlight the aforementioned qualities, be careful not to sound pretentious or boastful.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4" name="Shape 1944"/>
        <p:cNvGrpSpPr/>
        <p:nvPr/>
      </p:nvGrpSpPr>
      <p:grpSpPr>
        <a:xfrm>
          <a:off x="0" y="0"/>
          <a:ext cx="0" cy="0"/>
          <a:chOff x="0" y="0"/>
          <a:chExt cx="0" cy="0"/>
        </a:xfrm>
      </p:grpSpPr>
      <p:sp>
        <p:nvSpPr>
          <p:cNvPr id="1945" name="Google Shape;1945;g3842e3b80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6" name="Google Shape;1946;g3842e3b80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a:t>When you get to the interview stage, they might base some of their questions on your personal statement so make sure you can elaborate on what you have written if necessary!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0" name="Shape 1950"/>
        <p:cNvGrpSpPr/>
        <p:nvPr/>
      </p:nvGrpSpPr>
      <p:grpSpPr>
        <a:xfrm>
          <a:off x="0" y="0"/>
          <a:ext cx="0" cy="0"/>
          <a:chOff x="0" y="0"/>
          <a:chExt cx="0" cy="0"/>
        </a:xfrm>
      </p:grpSpPr>
      <p:sp>
        <p:nvSpPr>
          <p:cNvPr id="1951" name="Google Shape;1951;g3842e3b80f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2" name="Google Shape;1952;g3842e3b80f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6" name="Shape 1956"/>
        <p:cNvGrpSpPr/>
        <p:nvPr/>
      </p:nvGrpSpPr>
      <p:grpSpPr>
        <a:xfrm>
          <a:off x="0" y="0"/>
          <a:ext cx="0" cy="0"/>
          <a:chOff x="0" y="0"/>
          <a:chExt cx="0" cy="0"/>
        </a:xfrm>
      </p:grpSpPr>
      <p:sp>
        <p:nvSpPr>
          <p:cNvPr id="1957" name="Google Shape;1957;g3758215309f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8" name="Google Shape;1958;g3758215309f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1000"/>
              </a:spcBef>
              <a:spcAft>
                <a:spcPts val="0"/>
              </a:spcAft>
              <a:buSzPts val="1100"/>
              <a:buChar char="-"/>
            </a:pPr>
            <a:r>
              <a:rPr lang="en-GB"/>
              <a:t>Plagiarism is the act of using another person's work without giving them formal credit. This applies to all materials, both published and unpublished. Because it's a violation of a university's rules and policies, and more importantly, a clear ethics violation, plagiarism is considered a serious disciplinary offense. This also includes working with other students (collusion), failing to acknowledge help from a third party, and submitting work that was professionally written for you.</a:t>
            </a:r>
            <a:endParaRPr/>
          </a:p>
          <a:p>
            <a:pPr indent="-298450" lvl="0" marL="457200" rtl="0" algn="l">
              <a:spcBef>
                <a:spcPts val="1000"/>
              </a:spcBef>
              <a:spcAft>
                <a:spcPts val="0"/>
              </a:spcAft>
              <a:buSzPts val="1100"/>
              <a:buChar char="-"/>
            </a:pPr>
            <a:r>
              <a:rPr lang="en-GB"/>
              <a:t>If the university’s </a:t>
            </a:r>
            <a:r>
              <a:rPr lang="en-GB"/>
              <a:t>admissions</a:t>
            </a:r>
            <a:r>
              <a:rPr lang="en-GB"/>
              <a:t> team detect plagiarism in a personal </a:t>
            </a:r>
            <a:r>
              <a:rPr lang="en-GB"/>
              <a:t>statement, the student who has committed plagiarism will receive an email letting them know that their application has been rejected due to this violation. In brief, there are dire consequences to this act, so make sure not to jeopardize your academic opportunities by committing it.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37aa3ab551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37aa3ab551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000"/>
              </a:spcBef>
              <a:spcAft>
                <a:spcPts val="0"/>
              </a:spcAft>
              <a:buSzPts val="1100"/>
              <a:buChar char="-"/>
            </a:pPr>
            <a:r>
              <a:rPr lang="en-GB"/>
              <a:t>Although this application is not going through UCAS, we can benefit from their guidelines for creating a good </a:t>
            </a:r>
            <a:r>
              <a:rPr lang="en-GB"/>
              <a:t>personal</a:t>
            </a:r>
            <a:r>
              <a:rPr lang="en-GB"/>
              <a:t> statement. As for the use of AI in writing your personal statement, I’d like to quote </a:t>
            </a:r>
            <a:r>
              <a:rPr lang="en-GB"/>
              <a:t>Courteney Sheppard, Head of Customer Contact at UCAS, who states, </a:t>
            </a:r>
            <a:r>
              <a:rPr lang="en-GB"/>
              <a:t>“</a:t>
            </a:r>
            <a:r>
              <a:rPr lang="en-GB"/>
              <a:t>The personal statement is exactly that; personal. It is a chance to showcase your passion and research, and explain why you</a:t>
            </a:r>
            <a:r>
              <a:rPr lang="en-GB"/>
              <a:t> </a:t>
            </a:r>
            <a:r>
              <a:rPr lang="en-GB"/>
              <a:t>want to study this course.” </a:t>
            </a:r>
            <a:endParaRPr/>
          </a:p>
          <a:p>
            <a:pPr indent="-298450" lvl="0" marL="457200" rtl="0" algn="l">
              <a:lnSpc>
                <a:spcPct val="115000"/>
              </a:lnSpc>
              <a:spcBef>
                <a:spcPts val="1000"/>
              </a:spcBef>
              <a:spcAft>
                <a:spcPts val="1000"/>
              </a:spcAft>
              <a:buSzPts val="1100"/>
              <a:buChar char="-"/>
            </a:pPr>
            <a:r>
              <a:rPr lang="en-GB"/>
              <a:t>You can think of using AI to generate your personal statement as ghostwriting. You know, when you put your name as an author on a work written by someone else (usually a professional writer) in exchange for money. Some people do that because they are not skilled writers, or because they don’t have time for writing, but they still want to publish something in their name. Whereas ghostwriting might be legal in many contexts, its is often considered unethical. Using generative AI as a ghostwriter is certainly not acceptable here. It is viewed as unethical and will put your university application at risk. </a:t>
            </a:r>
            <a:r>
              <a:rPr lang="en-GB"/>
              <a:t>UCAS explains: “</a:t>
            </a:r>
            <a:r>
              <a:rPr lang="en-GB"/>
              <a:t>When you complete your application, you now have to declare that your personal statement hasn't been copied or provided from another source, including artificial intelligence software.” So again, having AI ghostwrite your personal statement is a clear violation of university application rules and policies.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g37b0b6024b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0" name="Google Shape;1970;g37b0b6024b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The following three points </a:t>
            </a:r>
            <a:r>
              <a:rPr lang="en-GB"/>
              <a:t>outline acceptable use of AI for helping you create your personal statement:</a:t>
            </a:r>
            <a:endParaRPr/>
          </a:p>
          <a:p>
            <a:pPr indent="0" lvl="0" marL="457200" rtl="0" algn="l">
              <a:spcBef>
                <a:spcPts val="0"/>
              </a:spcBef>
              <a:spcAft>
                <a:spcPts val="0"/>
              </a:spcAft>
              <a:buNone/>
            </a:pPr>
            <a:r>
              <a:t/>
            </a:r>
            <a:endParaRPr/>
          </a:p>
          <a:p>
            <a:pPr indent="0" lvl="0" marL="457200" rtl="0" algn="l">
              <a:lnSpc>
                <a:spcPct val="115000"/>
              </a:lnSpc>
              <a:spcBef>
                <a:spcPts val="0"/>
              </a:spcBef>
              <a:spcAft>
                <a:spcPts val="0"/>
              </a:spcAft>
              <a:buNone/>
            </a:pPr>
            <a:r>
              <a:rPr lang="en-GB"/>
              <a:t>1- You can use AI to generate ideas on themes connected to your chosen subject and then link them to your personal experiences and perspectives. Alternatively, you might ask it to suggest skills that align with the course you’re applying for, helping you reflect on your own strengths and how to present them effectively.</a:t>
            </a:r>
            <a:endParaRPr/>
          </a:p>
          <a:p>
            <a:pPr indent="0" lvl="0" marL="457200" rtl="0" algn="l">
              <a:lnSpc>
                <a:spcPct val="115000"/>
              </a:lnSpc>
              <a:spcBef>
                <a:spcPts val="0"/>
              </a:spcBef>
              <a:spcAft>
                <a:spcPts val="0"/>
              </a:spcAft>
              <a:buNone/>
            </a:pPr>
            <a:r>
              <a:t/>
            </a:r>
            <a:endParaRPr/>
          </a:p>
          <a:p>
            <a:pPr indent="0" lvl="0" marL="457200" rtl="0" algn="l">
              <a:lnSpc>
                <a:spcPct val="115000"/>
              </a:lnSpc>
              <a:spcBef>
                <a:spcPts val="0"/>
              </a:spcBef>
              <a:spcAft>
                <a:spcPts val="0"/>
              </a:spcAft>
              <a:buNone/>
            </a:pPr>
            <a:r>
              <a:rPr lang="en-GB"/>
              <a:t>2 - We’ve already mentioned the required structure for a personal </a:t>
            </a:r>
            <a:r>
              <a:rPr lang="en-GB"/>
              <a:t>statement</a:t>
            </a:r>
            <a:r>
              <a:rPr lang="en-GB"/>
              <a:t>. Using AI to help with that is okay.</a:t>
            </a:r>
            <a:endParaRPr/>
          </a:p>
          <a:p>
            <a:pPr indent="0" lvl="0" marL="457200" rtl="0" algn="l">
              <a:lnSpc>
                <a:spcPct val="115000"/>
              </a:lnSpc>
              <a:spcBef>
                <a:spcPts val="0"/>
              </a:spcBef>
              <a:spcAft>
                <a:spcPts val="0"/>
              </a:spcAft>
              <a:buNone/>
            </a:pPr>
            <a:r>
              <a:t/>
            </a:r>
            <a:endParaRPr/>
          </a:p>
          <a:p>
            <a:pPr indent="0" lvl="0" marL="457200" rtl="0" algn="l">
              <a:lnSpc>
                <a:spcPct val="115000"/>
              </a:lnSpc>
              <a:spcBef>
                <a:spcPts val="0"/>
              </a:spcBef>
              <a:spcAft>
                <a:spcPts val="0"/>
              </a:spcAft>
              <a:buNone/>
            </a:pPr>
            <a:r>
              <a:rPr lang="en-GB"/>
              <a:t>3 - It is perfectly acceptable to use AI tools to help proofread your personal statement, as long as the ideas and experiences expressed remain your own. Proofreading support from AI is no different from asking a friend, parent, or teacher to check your work for clarity and grammar. AI can highlight spelling errors, suggest clearer phrasing, and improve readability without altering the authenticity of your voice. In fact, using AI responsibly can improve your writing by ensuring it is polished and professional.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4" name="Shape 1974"/>
        <p:cNvGrpSpPr/>
        <p:nvPr/>
      </p:nvGrpSpPr>
      <p:grpSpPr>
        <a:xfrm>
          <a:off x="0" y="0"/>
          <a:ext cx="0" cy="0"/>
          <a:chOff x="0" y="0"/>
          <a:chExt cx="0" cy="0"/>
        </a:xfrm>
      </p:grpSpPr>
      <p:sp>
        <p:nvSpPr>
          <p:cNvPr id="1975" name="Google Shape;1975;g3758215309f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6" name="Google Shape;1976;g3758215309f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g3758215309f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4" name="Google Shape;1984;g3758215309f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g35dc4bc3f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g35dc4bc3f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8498E"/>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143000" y="841772"/>
            <a:ext cx="6858000" cy="17907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Muli"/>
              <a:buNone/>
              <a:defRPr b="1" sz="4000">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 name="Google Shape;10;p2"/>
          <p:cNvSpPr txBox="1"/>
          <p:nvPr>
            <p:ph idx="1" type="subTitle"/>
          </p:nvPr>
        </p:nvSpPr>
        <p:spPr>
          <a:xfrm>
            <a:off x="1143000" y="2701529"/>
            <a:ext cx="6858000" cy="1241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00"/>
              </a:spcBef>
              <a:spcAft>
                <a:spcPts val="0"/>
              </a:spcAft>
              <a:buClr>
                <a:schemeClr val="lt1"/>
              </a:buClr>
              <a:buSzPts val="1800"/>
              <a:buFont typeface="Muli"/>
              <a:buNone/>
              <a:defRPr sz="1800">
                <a:solidFill>
                  <a:schemeClr val="lt1"/>
                </a:solidFill>
                <a:latin typeface="Muli"/>
                <a:ea typeface="Muli"/>
                <a:cs typeface="Muli"/>
                <a:sym typeface="Muli"/>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1" name="Google Shape;11;p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solidFill>
                  <a:srgbClr val="03565A"/>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2" name="Google Shape;12;p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solidFill>
                  <a:srgbClr val="03565A"/>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3" name="Google Shape;13;p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03565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4" name="Google Shape;14;p2"/>
          <p:cNvPicPr preferRelativeResize="0"/>
          <p:nvPr/>
        </p:nvPicPr>
        <p:blipFill>
          <a:blip r:embed="rId2">
            <a:alphaModFix/>
          </a:blip>
          <a:stretch>
            <a:fillRect/>
          </a:stretch>
        </p:blipFill>
        <p:spPr>
          <a:xfrm>
            <a:off x="5483750" y="4295513"/>
            <a:ext cx="3489674" cy="71394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indent="-342900" lvl="1" marL="9144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indent="-323850" lvl="2" marL="137160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indent="-317500" lvl="3" marL="18288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indent="-317500" lvl="4" marL="22860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indent="-342900" lvl="5" marL="27432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indent="-342900" lvl="6" marL="32004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indent="-342900" lvl="7" marL="36576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indent="-342900" lvl="8" marL="41148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p:txBody>
      </p:sp>
      <p:pic>
        <p:nvPicPr>
          <p:cNvPr id="18" name="Google Shape;18;p3"/>
          <p:cNvPicPr preferRelativeResize="0"/>
          <p:nvPr/>
        </p:nvPicPr>
        <p:blipFill rotWithShape="1">
          <a:blip r:embed="rId2">
            <a:alphaModFix/>
          </a:blip>
          <a:srcRect b="0" l="0" r="0" t="0"/>
          <a:stretch/>
        </p:blipFill>
        <p:spPr>
          <a:xfrm>
            <a:off x="7884368" y="303498"/>
            <a:ext cx="744809" cy="744809"/>
          </a:xfrm>
          <a:prstGeom prst="rect">
            <a:avLst/>
          </a:prstGeom>
          <a:noFill/>
          <a:ln>
            <a:noFill/>
          </a:ln>
        </p:spPr>
      </p:pic>
      <p:sp>
        <p:nvSpPr>
          <p:cNvPr id="19" name="Google Shape;19;p3"/>
          <p:cNvSpPr/>
          <p:nvPr/>
        </p:nvSpPr>
        <p:spPr>
          <a:xfrm>
            <a:off x="683598" y="998137"/>
            <a:ext cx="5699700" cy="50100"/>
          </a:xfrm>
          <a:prstGeom prst="rect">
            <a:avLst/>
          </a:prstGeom>
          <a:solidFill>
            <a:srgbClr val="08498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OBJECT_2">
    <p:spTree>
      <p:nvGrpSpPr>
        <p:cNvPr id="20" name="Shape 20"/>
        <p:cNvGrpSpPr/>
        <p:nvPr/>
      </p:nvGrpSpPr>
      <p:grpSpPr>
        <a:xfrm>
          <a:off x="0" y="0"/>
          <a:ext cx="0" cy="0"/>
          <a:chOff x="0" y="0"/>
          <a:chExt cx="0" cy="0"/>
        </a:xfrm>
      </p:grpSpPr>
      <p:sp>
        <p:nvSpPr>
          <p:cNvPr id="21" name="Google Shape;21;p4"/>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indent="-342900" lvl="1" marL="9144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indent="-323850" lvl="2" marL="137160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indent="-317500" lvl="3" marL="18288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indent="-317500" lvl="4" marL="22860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indent="-342900" lvl="5" marL="27432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indent="-342900" lvl="6" marL="32004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indent="-342900" lvl="7" marL="36576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indent="-342900" lvl="8" marL="41148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p:txBody>
      </p:sp>
      <p:pic>
        <p:nvPicPr>
          <p:cNvPr id="23" name="Google Shape;23;p4"/>
          <p:cNvPicPr preferRelativeResize="0"/>
          <p:nvPr/>
        </p:nvPicPr>
        <p:blipFill rotWithShape="1">
          <a:blip r:embed="rId2">
            <a:alphaModFix/>
          </a:blip>
          <a:srcRect b="0" l="0" r="0" t="0"/>
          <a:stretch/>
        </p:blipFill>
        <p:spPr>
          <a:xfrm>
            <a:off x="7884368" y="303498"/>
            <a:ext cx="744809" cy="744809"/>
          </a:xfrm>
          <a:prstGeom prst="rect">
            <a:avLst/>
          </a:prstGeom>
          <a:noFill/>
          <a:ln>
            <a:noFill/>
          </a:ln>
        </p:spPr>
      </p:pic>
      <p:sp>
        <p:nvSpPr>
          <p:cNvPr id="24" name="Google Shape;24;p4"/>
          <p:cNvSpPr/>
          <p:nvPr/>
        </p:nvSpPr>
        <p:spPr>
          <a:xfrm>
            <a:off x="-19" y="4766831"/>
            <a:ext cx="9144000" cy="3768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Muli"/>
              <a:ea typeface="Muli"/>
              <a:cs typeface="Muli"/>
              <a:sym typeface="Mul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1">
  <p:cSld name="OBJECT_2_1">
    <p:spTree>
      <p:nvGrpSpPr>
        <p:cNvPr id="25" name="Shape 25"/>
        <p:cNvGrpSpPr/>
        <p:nvPr/>
      </p:nvGrpSpPr>
      <p:grpSpPr>
        <a:xfrm>
          <a:off x="0" y="0"/>
          <a:ext cx="0" cy="0"/>
          <a:chOff x="0" y="0"/>
          <a:chExt cx="0" cy="0"/>
        </a:xfrm>
      </p:grpSpPr>
      <p:sp>
        <p:nvSpPr>
          <p:cNvPr id="26" name="Google Shape;26;p5"/>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300"/>
              <a:buFont typeface="Muli"/>
              <a:buNone/>
              <a:defRPr b="1">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dk1"/>
              </a:buClr>
              <a:buSzPts val="2100"/>
              <a:buFont typeface="Muli"/>
              <a:buChar char="•"/>
              <a:defRPr>
                <a:latin typeface="Muli"/>
                <a:ea typeface="Muli"/>
                <a:cs typeface="Muli"/>
                <a:sym typeface="Muli"/>
              </a:defRPr>
            </a:lvl1pPr>
            <a:lvl2pPr indent="-342900" lvl="1" marL="914400" algn="l">
              <a:lnSpc>
                <a:spcPct val="90000"/>
              </a:lnSpc>
              <a:spcBef>
                <a:spcPts val="400"/>
              </a:spcBef>
              <a:spcAft>
                <a:spcPts val="0"/>
              </a:spcAft>
              <a:buClr>
                <a:schemeClr val="dk1"/>
              </a:buClr>
              <a:buSzPts val="1800"/>
              <a:buFont typeface="Muli"/>
              <a:buChar char="•"/>
              <a:defRPr>
                <a:latin typeface="Muli"/>
                <a:ea typeface="Muli"/>
                <a:cs typeface="Muli"/>
                <a:sym typeface="Muli"/>
              </a:defRPr>
            </a:lvl2pPr>
            <a:lvl3pPr indent="-323850" lvl="2" marL="1371600" algn="l">
              <a:lnSpc>
                <a:spcPct val="90000"/>
              </a:lnSpc>
              <a:spcBef>
                <a:spcPts val="400"/>
              </a:spcBef>
              <a:spcAft>
                <a:spcPts val="0"/>
              </a:spcAft>
              <a:buClr>
                <a:schemeClr val="dk1"/>
              </a:buClr>
              <a:buSzPts val="1500"/>
              <a:buFont typeface="Muli"/>
              <a:buChar char="•"/>
              <a:defRPr>
                <a:latin typeface="Muli"/>
                <a:ea typeface="Muli"/>
                <a:cs typeface="Muli"/>
                <a:sym typeface="Muli"/>
              </a:defRPr>
            </a:lvl3pPr>
            <a:lvl4pPr indent="-317500" lvl="3" marL="1828800" algn="l">
              <a:lnSpc>
                <a:spcPct val="90000"/>
              </a:lnSpc>
              <a:spcBef>
                <a:spcPts val="400"/>
              </a:spcBef>
              <a:spcAft>
                <a:spcPts val="0"/>
              </a:spcAft>
              <a:buClr>
                <a:schemeClr val="dk1"/>
              </a:buClr>
              <a:buSzPts val="1400"/>
              <a:buFont typeface="Muli"/>
              <a:buChar char="•"/>
              <a:defRPr>
                <a:latin typeface="Muli"/>
                <a:ea typeface="Muli"/>
                <a:cs typeface="Muli"/>
                <a:sym typeface="Muli"/>
              </a:defRPr>
            </a:lvl4pPr>
            <a:lvl5pPr indent="-317500" lvl="4" marL="2286000" algn="l">
              <a:lnSpc>
                <a:spcPct val="90000"/>
              </a:lnSpc>
              <a:spcBef>
                <a:spcPts val="400"/>
              </a:spcBef>
              <a:spcAft>
                <a:spcPts val="0"/>
              </a:spcAft>
              <a:buClr>
                <a:schemeClr val="dk1"/>
              </a:buClr>
              <a:buSzPts val="1400"/>
              <a:buFont typeface="Muli"/>
              <a:buChar char="•"/>
              <a:defRPr>
                <a:latin typeface="Muli"/>
                <a:ea typeface="Muli"/>
                <a:cs typeface="Muli"/>
                <a:sym typeface="Muli"/>
              </a:defRPr>
            </a:lvl5pPr>
            <a:lvl6pPr indent="-342900" lvl="5" marL="2743200" algn="l">
              <a:lnSpc>
                <a:spcPct val="90000"/>
              </a:lnSpc>
              <a:spcBef>
                <a:spcPts val="400"/>
              </a:spcBef>
              <a:spcAft>
                <a:spcPts val="0"/>
              </a:spcAft>
              <a:buClr>
                <a:schemeClr val="dk1"/>
              </a:buClr>
              <a:buSzPts val="1800"/>
              <a:buFont typeface="Muli"/>
              <a:buChar char="•"/>
              <a:defRPr>
                <a:latin typeface="Muli"/>
                <a:ea typeface="Muli"/>
                <a:cs typeface="Muli"/>
                <a:sym typeface="Muli"/>
              </a:defRPr>
            </a:lvl6pPr>
            <a:lvl7pPr indent="-342900" lvl="6" marL="3200400" algn="l">
              <a:lnSpc>
                <a:spcPct val="90000"/>
              </a:lnSpc>
              <a:spcBef>
                <a:spcPts val="400"/>
              </a:spcBef>
              <a:spcAft>
                <a:spcPts val="0"/>
              </a:spcAft>
              <a:buClr>
                <a:schemeClr val="dk1"/>
              </a:buClr>
              <a:buSzPts val="1800"/>
              <a:buFont typeface="Muli"/>
              <a:buChar char="•"/>
              <a:defRPr>
                <a:latin typeface="Muli"/>
                <a:ea typeface="Muli"/>
                <a:cs typeface="Muli"/>
                <a:sym typeface="Muli"/>
              </a:defRPr>
            </a:lvl7pPr>
            <a:lvl8pPr indent="-342900" lvl="7" marL="3657600" algn="l">
              <a:lnSpc>
                <a:spcPct val="90000"/>
              </a:lnSpc>
              <a:spcBef>
                <a:spcPts val="400"/>
              </a:spcBef>
              <a:spcAft>
                <a:spcPts val="0"/>
              </a:spcAft>
              <a:buClr>
                <a:schemeClr val="dk1"/>
              </a:buClr>
              <a:buSzPts val="1800"/>
              <a:buFont typeface="Muli"/>
              <a:buChar char="•"/>
              <a:defRPr>
                <a:latin typeface="Muli"/>
                <a:ea typeface="Muli"/>
                <a:cs typeface="Muli"/>
                <a:sym typeface="Muli"/>
              </a:defRPr>
            </a:lvl8pPr>
            <a:lvl9pPr indent="-342900" lvl="8" marL="4114800" algn="l">
              <a:lnSpc>
                <a:spcPct val="90000"/>
              </a:lnSpc>
              <a:spcBef>
                <a:spcPts val="400"/>
              </a:spcBef>
              <a:spcAft>
                <a:spcPts val="0"/>
              </a:spcAft>
              <a:buClr>
                <a:schemeClr val="dk1"/>
              </a:buClr>
              <a:buSzPts val="1800"/>
              <a:buFont typeface="Muli"/>
              <a:buChar char="•"/>
              <a:defRPr>
                <a:latin typeface="Muli"/>
                <a:ea typeface="Muli"/>
                <a:cs typeface="Muli"/>
                <a:sym typeface="Muli"/>
              </a:defRPr>
            </a:lvl9pPr>
          </a:lstStyle>
          <a:p/>
        </p:txBody>
      </p:sp>
      <p:pic>
        <p:nvPicPr>
          <p:cNvPr id="28" name="Google Shape;28;p5"/>
          <p:cNvPicPr preferRelativeResize="0"/>
          <p:nvPr/>
        </p:nvPicPr>
        <p:blipFill rotWithShape="1">
          <a:blip r:embed="rId2">
            <a:alphaModFix/>
          </a:blip>
          <a:srcRect b="0" l="0" r="0" t="0"/>
          <a:stretch/>
        </p:blipFill>
        <p:spPr>
          <a:xfrm>
            <a:off x="7884368" y="303498"/>
            <a:ext cx="744809" cy="744809"/>
          </a:xfrm>
          <a:prstGeom prst="rect">
            <a:avLst/>
          </a:prstGeom>
          <a:noFill/>
          <a:ln>
            <a:noFill/>
          </a:ln>
        </p:spPr>
      </p:pic>
      <p:sp>
        <p:nvSpPr>
          <p:cNvPr id="29" name="Google Shape;29;p5"/>
          <p:cNvSpPr/>
          <p:nvPr/>
        </p:nvSpPr>
        <p:spPr>
          <a:xfrm>
            <a:off x="-19" y="4896713"/>
            <a:ext cx="9144000" cy="2466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Muli"/>
              <a:ea typeface="Muli"/>
              <a:cs typeface="Muli"/>
              <a:sym typeface="Muli"/>
            </a:endParaRPr>
          </a:p>
        </p:txBody>
      </p:sp>
      <p:sp>
        <p:nvSpPr>
          <p:cNvPr id="30" name="Google Shape;30;p5"/>
          <p:cNvSpPr/>
          <p:nvPr/>
        </p:nvSpPr>
        <p:spPr>
          <a:xfrm>
            <a:off x="0" y="4762388"/>
            <a:ext cx="9144000" cy="134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latin typeface="Muli"/>
              <a:ea typeface="Muli"/>
              <a:cs typeface="Muli"/>
              <a:sym typeface="Mul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bg>
      <p:bgPr>
        <a:solidFill>
          <a:srgbClr val="174780"/>
        </a:solidFill>
      </p:bgPr>
    </p:bg>
    <p:spTree>
      <p:nvGrpSpPr>
        <p:cNvPr id="31" name="Shape 31"/>
        <p:cNvGrpSpPr/>
        <p:nvPr/>
      </p:nvGrpSpPr>
      <p:grpSpPr>
        <a:xfrm>
          <a:off x="0" y="0"/>
          <a:ext cx="0" cy="0"/>
          <a:chOff x="0" y="0"/>
          <a:chExt cx="0" cy="0"/>
        </a:xfrm>
      </p:grpSpPr>
      <p:sp>
        <p:nvSpPr>
          <p:cNvPr id="32" name="Google Shape;32;p6"/>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6"/>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34" name="Google Shape;34;p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35" name="Google Shape;35;p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36" name="Google Shape;36;p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37" name="Google Shape;37;p6"/>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38" name="Google Shape;38;p6"/>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2">
  <p:cSld name="OBJECT_1_2">
    <p:bg>
      <p:bgPr>
        <a:solidFill>
          <a:srgbClr val="174780"/>
        </a:solidFill>
      </p:bgPr>
    </p:bg>
    <p:spTree>
      <p:nvGrpSpPr>
        <p:cNvPr id="39" name="Shape 39"/>
        <p:cNvGrpSpPr/>
        <p:nvPr/>
      </p:nvGrpSpPr>
      <p:grpSpPr>
        <a:xfrm>
          <a:off x="0" y="0"/>
          <a:ext cx="0" cy="0"/>
          <a:chOff x="0" y="0"/>
          <a:chExt cx="0" cy="0"/>
        </a:xfrm>
      </p:grpSpPr>
      <p:sp>
        <p:nvSpPr>
          <p:cNvPr id="40" name="Google Shape;40;p7"/>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42" name="Google Shape;42;p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43" name="Google Shape;43;p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44" name="Google Shape;44;p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45" name="Google Shape;45;p7"/>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6" name="Google Shape;46;p7"/>
          <p:cNvSpPr/>
          <p:nvPr/>
        </p:nvSpPr>
        <p:spPr>
          <a:xfrm>
            <a:off x="0" y="3813963"/>
            <a:ext cx="7541700" cy="1329600"/>
          </a:xfrm>
          <a:prstGeom prst="rtTriangle">
            <a:avLst/>
          </a:prstGeom>
          <a:solidFill>
            <a:srgbClr val="257FB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47" name="Google Shape;47;p7"/>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48" name="Google Shape;48;p7"/>
          <p:cNvSpPr/>
          <p:nvPr/>
        </p:nvSpPr>
        <p:spPr>
          <a:xfrm flipH="1">
            <a:off x="4284000" y="4486254"/>
            <a:ext cx="4860000" cy="657300"/>
          </a:xfrm>
          <a:prstGeom prst="rtTriangle">
            <a:avLst/>
          </a:prstGeom>
          <a:solidFill>
            <a:srgbClr val="41B6E6"/>
          </a:solidFill>
          <a:ln cap="flat" cmpd="sng" w="12700">
            <a:solidFill>
              <a:srgbClr val="41B6E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9" name="Google Shape;49;p7"/>
          <p:cNvSpPr txBox="1"/>
          <p:nvPr>
            <p:ph idx="2"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2 1">
  <p:cSld name="OBJECT_1_2_1">
    <p:bg>
      <p:bgPr>
        <a:solidFill>
          <a:srgbClr val="174780"/>
        </a:solidFill>
      </p:bgPr>
    </p:bg>
    <p:spTree>
      <p:nvGrpSpPr>
        <p:cNvPr id="50" name="Shape 50"/>
        <p:cNvGrpSpPr/>
        <p:nvPr/>
      </p:nvGrpSpPr>
      <p:grpSpPr>
        <a:xfrm>
          <a:off x="0" y="0"/>
          <a:ext cx="0" cy="0"/>
          <a:chOff x="0" y="0"/>
          <a:chExt cx="0" cy="0"/>
        </a:xfrm>
      </p:grpSpPr>
      <p:sp>
        <p:nvSpPr>
          <p:cNvPr id="51" name="Google Shape;51;p8"/>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53" name="Google Shape;53;p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4" name="Google Shape;54;p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5" name="Google Shape;55;p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56" name="Google Shape;56;p8"/>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7" name="Google Shape;57;p8"/>
          <p:cNvSpPr/>
          <p:nvPr/>
        </p:nvSpPr>
        <p:spPr>
          <a:xfrm>
            <a:off x="0" y="3813963"/>
            <a:ext cx="7541700" cy="1329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58" name="Google Shape;58;p8"/>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59" name="Google Shape;59;p8"/>
          <p:cNvSpPr/>
          <p:nvPr/>
        </p:nvSpPr>
        <p:spPr>
          <a:xfrm flipH="1">
            <a:off x="4284000" y="4486254"/>
            <a:ext cx="4860000" cy="657300"/>
          </a:xfrm>
          <a:prstGeom prst="rtTriangle">
            <a:avLst/>
          </a:prstGeom>
          <a:solidFill>
            <a:schemeClr val="dk2"/>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2 1 1">
  <p:cSld name="OBJECT_1_2_1_1">
    <p:bg>
      <p:bgPr>
        <a:solidFill>
          <a:srgbClr val="174780"/>
        </a:solidFill>
      </p:bgPr>
    </p:bg>
    <p:spTree>
      <p:nvGrpSpPr>
        <p:cNvPr id="60" name="Shape 60"/>
        <p:cNvGrpSpPr/>
        <p:nvPr/>
      </p:nvGrpSpPr>
      <p:grpSpPr>
        <a:xfrm>
          <a:off x="0" y="0"/>
          <a:ext cx="0" cy="0"/>
          <a:chOff x="0" y="0"/>
          <a:chExt cx="0" cy="0"/>
        </a:xfrm>
      </p:grpSpPr>
      <p:sp>
        <p:nvSpPr>
          <p:cNvPr id="61" name="Google Shape;61;p9"/>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63" name="Google Shape;63;p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4" name="Google Shape;64;p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5" name="Google Shape;65;p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66" name="Google Shape;66;p9"/>
          <p:cNvSpPr/>
          <p:nvPr/>
        </p:nvSpPr>
        <p:spPr>
          <a:xfrm>
            <a:off x="0" y="3813982"/>
            <a:ext cx="7541700" cy="1329600"/>
          </a:xfrm>
          <a:prstGeom prst="rtTriangle">
            <a:avLst/>
          </a:prstGeom>
          <a:solidFill>
            <a:srgbClr val="5959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67" name="Google Shape;67;p9"/>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68" name="Google Shape;68;p9"/>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69" name="Google Shape;69;p9"/>
          <p:cNvSpPr/>
          <p:nvPr/>
        </p:nvSpPr>
        <p:spPr>
          <a:xfrm flipH="1">
            <a:off x="4284000" y="4486254"/>
            <a:ext cx="4860000" cy="657300"/>
          </a:xfrm>
          <a:prstGeom prst="rtTriangle">
            <a:avLst/>
          </a:prstGeom>
          <a:solidFill>
            <a:schemeClr val="lt1"/>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p:cSld name="OBJECT_1_1">
    <p:bg>
      <p:bgPr>
        <a:solidFill>
          <a:srgbClr val="48AFDB"/>
        </a:solidFill>
      </p:bgPr>
    </p:bg>
    <p:spTree>
      <p:nvGrpSpPr>
        <p:cNvPr id="70" name="Shape 70"/>
        <p:cNvGrpSpPr/>
        <p:nvPr/>
      </p:nvGrpSpPr>
      <p:grpSpPr>
        <a:xfrm>
          <a:off x="0" y="0"/>
          <a:ext cx="0" cy="0"/>
          <a:chOff x="0" y="0"/>
          <a:chExt cx="0" cy="0"/>
        </a:xfrm>
      </p:grpSpPr>
      <p:sp>
        <p:nvSpPr>
          <p:cNvPr id="71" name="Google Shape;71;p10"/>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73" name="Google Shape;73;p1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4" name="Google Shape;74;p1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5" name="Google Shape;75;p1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76" name="Google Shape;76;p10"/>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77" name="Google Shape;77;p10"/>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3">
  <p:cSld name="OBJECT_1_1_3">
    <p:bg>
      <p:bgPr>
        <a:solidFill>
          <a:srgbClr val="48AFDB"/>
        </a:solidFill>
      </p:bgPr>
    </p:bg>
    <p:spTree>
      <p:nvGrpSpPr>
        <p:cNvPr id="78" name="Shape 78"/>
        <p:cNvGrpSpPr/>
        <p:nvPr/>
      </p:nvGrpSpPr>
      <p:grpSpPr>
        <a:xfrm>
          <a:off x="0" y="0"/>
          <a:ext cx="0" cy="0"/>
          <a:chOff x="0" y="0"/>
          <a:chExt cx="0" cy="0"/>
        </a:xfrm>
      </p:grpSpPr>
      <p:sp>
        <p:nvSpPr>
          <p:cNvPr id="79" name="Google Shape;79;p11"/>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1"/>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pic>
        <p:nvPicPr>
          <p:cNvPr id="81" name="Google Shape;81;p11"/>
          <p:cNvPicPr preferRelativeResize="0"/>
          <p:nvPr/>
        </p:nvPicPr>
        <p:blipFill>
          <a:blip r:embed="rId2">
            <a:alphaModFix/>
          </a:blip>
          <a:stretch>
            <a:fillRect/>
          </a:stretch>
        </p:blipFill>
        <p:spPr>
          <a:xfrm>
            <a:off x="8515350" y="4491218"/>
            <a:ext cx="553315" cy="60032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3 1">
  <p:cSld name="OBJECT_1_1_3_1">
    <p:bg>
      <p:bgPr>
        <a:solidFill>
          <a:srgbClr val="48AFDB"/>
        </a:solidFill>
      </p:bgPr>
    </p:bg>
    <p:spTree>
      <p:nvGrpSpPr>
        <p:cNvPr id="82" name="Shape 82"/>
        <p:cNvGrpSpPr/>
        <p:nvPr/>
      </p:nvGrpSpPr>
      <p:grpSpPr>
        <a:xfrm>
          <a:off x="0" y="0"/>
          <a:ext cx="0" cy="0"/>
          <a:chOff x="0" y="0"/>
          <a:chExt cx="0" cy="0"/>
        </a:xfrm>
      </p:grpSpPr>
      <p:sp>
        <p:nvSpPr>
          <p:cNvPr id="83" name="Google Shape;83;p12"/>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85" name="Google Shape;85;p1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86" name="Google Shape;86;p1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87" name="Google Shape;87;p1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pic>
        <p:nvPicPr>
          <p:cNvPr id="88" name="Google Shape;88;p12"/>
          <p:cNvPicPr preferRelativeResize="0"/>
          <p:nvPr/>
        </p:nvPicPr>
        <p:blipFill>
          <a:blip r:embed="rId2">
            <a:alphaModFix/>
          </a:blip>
          <a:stretch>
            <a:fillRect/>
          </a:stretch>
        </p:blipFill>
        <p:spPr>
          <a:xfrm>
            <a:off x="7731500" y="142425"/>
            <a:ext cx="916390" cy="99427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2">
  <p:cSld name="OBJECT_1_1_2">
    <p:bg>
      <p:bgPr>
        <a:solidFill>
          <a:srgbClr val="48AFDB"/>
        </a:solidFill>
      </p:bgPr>
    </p:bg>
    <p:spTree>
      <p:nvGrpSpPr>
        <p:cNvPr id="89" name="Shape 89"/>
        <p:cNvGrpSpPr/>
        <p:nvPr/>
      </p:nvGrpSpPr>
      <p:grpSpPr>
        <a:xfrm>
          <a:off x="0" y="0"/>
          <a:ext cx="0" cy="0"/>
          <a:chOff x="0" y="0"/>
          <a:chExt cx="0" cy="0"/>
        </a:xfrm>
      </p:grpSpPr>
      <p:sp>
        <p:nvSpPr>
          <p:cNvPr id="90" name="Google Shape;90;p13"/>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3"/>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92" name="Google Shape;92;p1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93" name="Google Shape;93;p1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94" name="Google Shape;94;p1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95" name="Google Shape;95;p13"/>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96" name="Google Shape;96;p13"/>
          <p:cNvPicPr preferRelativeResize="0"/>
          <p:nvPr/>
        </p:nvPicPr>
        <p:blipFill>
          <a:blip r:embed="rId2">
            <a:alphaModFix/>
          </a:blip>
          <a:stretch>
            <a:fillRect/>
          </a:stretch>
        </p:blipFill>
        <p:spPr>
          <a:xfrm>
            <a:off x="7731500" y="142425"/>
            <a:ext cx="916390" cy="994272"/>
          </a:xfrm>
          <a:prstGeom prst="rect">
            <a:avLst/>
          </a:prstGeom>
          <a:noFill/>
          <a:ln>
            <a:noFill/>
          </a:ln>
        </p:spPr>
      </p:pic>
      <p:sp>
        <p:nvSpPr>
          <p:cNvPr id="97" name="Google Shape;97;p13"/>
          <p:cNvSpPr/>
          <p:nvPr/>
        </p:nvSpPr>
        <p:spPr>
          <a:xfrm>
            <a:off x="0" y="3813963"/>
            <a:ext cx="7541700" cy="1329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98" name="Google Shape;98;p13"/>
          <p:cNvSpPr/>
          <p:nvPr/>
        </p:nvSpPr>
        <p:spPr>
          <a:xfrm flipH="1">
            <a:off x="4284000" y="4486254"/>
            <a:ext cx="4860000" cy="657300"/>
          </a:xfrm>
          <a:prstGeom prst="rtTriangle">
            <a:avLst/>
          </a:prstGeom>
          <a:solidFill>
            <a:schemeClr val="dk2"/>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1">
  <p:cSld name="OBJECT_1_1_1">
    <p:bg>
      <p:bgPr>
        <a:solidFill>
          <a:srgbClr val="48AFDB"/>
        </a:solidFill>
      </p:bgPr>
    </p:bg>
    <p:spTree>
      <p:nvGrpSpPr>
        <p:cNvPr id="99" name="Shape 99"/>
        <p:cNvGrpSpPr/>
        <p:nvPr/>
      </p:nvGrpSpPr>
      <p:grpSpPr>
        <a:xfrm>
          <a:off x="0" y="0"/>
          <a:ext cx="0" cy="0"/>
          <a:chOff x="0" y="0"/>
          <a:chExt cx="0" cy="0"/>
        </a:xfrm>
      </p:grpSpPr>
      <p:sp>
        <p:nvSpPr>
          <p:cNvPr id="100" name="Google Shape;100;p14"/>
          <p:cNvSpPr txBox="1"/>
          <p:nvPr>
            <p:ph type="title"/>
          </p:nvPr>
        </p:nvSpPr>
        <p:spPr>
          <a:xfrm>
            <a:off x="628650" y="273844"/>
            <a:ext cx="64635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300"/>
              <a:buFont typeface="Muli"/>
              <a:buNone/>
              <a:defRPr b="1">
                <a:solidFill>
                  <a:schemeClr val="lt1"/>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4"/>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800"/>
              </a:spcBef>
              <a:spcAft>
                <a:spcPts val="0"/>
              </a:spcAft>
              <a:buClr>
                <a:schemeClr val="lt1"/>
              </a:buClr>
              <a:buSzPts val="2100"/>
              <a:buFont typeface="Muli"/>
              <a:buChar char="•"/>
              <a:defRPr>
                <a:solidFill>
                  <a:schemeClr val="lt1"/>
                </a:solidFill>
                <a:latin typeface="Muli"/>
                <a:ea typeface="Muli"/>
                <a:cs typeface="Muli"/>
                <a:sym typeface="Muli"/>
              </a:defRPr>
            </a:lvl1pPr>
            <a:lvl2pPr indent="-342900" lvl="1" marL="914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2pPr>
            <a:lvl3pPr indent="-323850" lvl="2" marL="1371600" algn="l">
              <a:lnSpc>
                <a:spcPct val="90000"/>
              </a:lnSpc>
              <a:spcBef>
                <a:spcPts val="400"/>
              </a:spcBef>
              <a:spcAft>
                <a:spcPts val="0"/>
              </a:spcAft>
              <a:buClr>
                <a:schemeClr val="lt1"/>
              </a:buClr>
              <a:buSzPts val="1500"/>
              <a:buFont typeface="Muli"/>
              <a:buChar char="•"/>
              <a:defRPr>
                <a:solidFill>
                  <a:schemeClr val="lt1"/>
                </a:solidFill>
                <a:latin typeface="Muli"/>
                <a:ea typeface="Muli"/>
                <a:cs typeface="Muli"/>
                <a:sym typeface="Muli"/>
              </a:defRPr>
            </a:lvl3pPr>
            <a:lvl4pPr indent="-317500" lvl="3" marL="18288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4pPr>
            <a:lvl5pPr indent="-317500" lvl="4" marL="2286000" algn="l">
              <a:lnSpc>
                <a:spcPct val="90000"/>
              </a:lnSpc>
              <a:spcBef>
                <a:spcPts val="400"/>
              </a:spcBef>
              <a:spcAft>
                <a:spcPts val="0"/>
              </a:spcAft>
              <a:buClr>
                <a:schemeClr val="lt1"/>
              </a:buClr>
              <a:buSzPts val="1400"/>
              <a:buFont typeface="Muli"/>
              <a:buChar char="•"/>
              <a:defRPr>
                <a:solidFill>
                  <a:schemeClr val="lt1"/>
                </a:solidFill>
                <a:latin typeface="Muli"/>
                <a:ea typeface="Muli"/>
                <a:cs typeface="Muli"/>
                <a:sym typeface="Muli"/>
              </a:defRPr>
            </a:lvl5pPr>
            <a:lvl6pPr indent="-342900" lvl="5" marL="27432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6pPr>
            <a:lvl7pPr indent="-342900" lvl="6" marL="32004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7pPr>
            <a:lvl8pPr indent="-342900" lvl="7" marL="36576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8pPr>
            <a:lvl9pPr indent="-342900" lvl="8" marL="4114800" algn="l">
              <a:lnSpc>
                <a:spcPct val="90000"/>
              </a:lnSpc>
              <a:spcBef>
                <a:spcPts val="400"/>
              </a:spcBef>
              <a:spcAft>
                <a:spcPts val="0"/>
              </a:spcAft>
              <a:buClr>
                <a:schemeClr val="lt1"/>
              </a:buClr>
              <a:buSzPts val="1800"/>
              <a:buFont typeface="Muli"/>
              <a:buChar char="•"/>
              <a:defRPr>
                <a:solidFill>
                  <a:schemeClr val="lt1"/>
                </a:solidFill>
                <a:latin typeface="Muli"/>
                <a:ea typeface="Muli"/>
                <a:cs typeface="Muli"/>
                <a:sym typeface="Muli"/>
              </a:defRPr>
            </a:lvl9pPr>
          </a:lstStyle>
          <a:p/>
        </p:txBody>
      </p:sp>
      <p:sp>
        <p:nvSpPr>
          <p:cNvPr id="102" name="Google Shape;102;p1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03" name="Google Shape;103;p1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2"/>
              </a:buClr>
              <a:buSzPts val="1400"/>
              <a:buNone/>
              <a:defRPr sz="1000">
                <a:solidFill>
                  <a:schemeClr val="lt2"/>
                </a:solidFill>
              </a:defRPr>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04" name="Google Shape;104;p1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105" name="Google Shape;105;p14"/>
          <p:cNvSpPr/>
          <p:nvPr/>
        </p:nvSpPr>
        <p:spPr>
          <a:xfrm>
            <a:off x="683598" y="998137"/>
            <a:ext cx="5699700" cy="50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06" name="Google Shape;106;p14"/>
          <p:cNvPicPr preferRelativeResize="0"/>
          <p:nvPr/>
        </p:nvPicPr>
        <p:blipFill>
          <a:blip r:embed="rId2">
            <a:alphaModFix/>
          </a:blip>
          <a:stretch>
            <a:fillRect/>
          </a:stretch>
        </p:blipFill>
        <p:spPr>
          <a:xfrm>
            <a:off x="7913500" y="181975"/>
            <a:ext cx="916390" cy="994272"/>
          </a:xfrm>
          <a:prstGeom prst="rect">
            <a:avLst/>
          </a:prstGeom>
          <a:noFill/>
          <a:ln>
            <a:noFill/>
          </a:ln>
        </p:spPr>
      </p:pic>
      <p:sp>
        <p:nvSpPr>
          <p:cNvPr id="107" name="Google Shape;107;p14"/>
          <p:cNvSpPr/>
          <p:nvPr/>
        </p:nvSpPr>
        <p:spPr>
          <a:xfrm>
            <a:off x="0" y="3813982"/>
            <a:ext cx="7541700" cy="1329600"/>
          </a:xfrm>
          <a:prstGeom prst="rtTriangle">
            <a:avLst/>
          </a:prstGeom>
          <a:solidFill>
            <a:srgbClr val="5959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08" name="Google Shape;108;p14"/>
          <p:cNvSpPr/>
          <p:nvPr/>
        </p:nvSpPr>
        <p:spPr>
          <a:xfrm flipH="1">
            <a:off x="4284000" y="4486254"/>
            <a:ext cx="4860000" cy="657300"/>
          </a:xfrm>
          <a:prstGeom prst="rtTriangle">
            <a:avLst/>
          </a:prstGeom>
          <a:solidFill>
            <a:schemeClr val="lt1"/>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p15"/>
          <p:cNvSpPr txBox="1"/>
          <p:nvPr>
            <p:ph type="title"/>
          </p:nvPr>
        </p:nvSpPr>
        <p:spPr>
          <a:xfrm>
            <a:off x="486725" y="237400"/>
            <a:ext cx="7046400" cy="4941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Muli"/>
              <a:buNone/>
              <a:defRPr b="1" sz="4000">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15"/>
          <p:cNvSpPr txBox="1"/>
          <p:nvPr>
            <p:ph idx="1" type="body"/>
          </p:nvPr>
        </p:nvSpPr>
        <p:spPr>
          <a:xfrm>
            <a:off x="623900" y="1131562"/>
            <a:ext cx="7886700" cy="1986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12" name="Google Shape;112;p1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13" name="Google Shape;113;p1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14" name="Google Shape;114;p15"/>
          <p:cNvSpPr/>
          <p:nvPr/>
        </p:nvSpPr>
        <p:spPr>
          <a:xfrm>
            <a:off x="0" y="3057748"/>
            <a:ext cx="1907700" cy="2085900"/>
          </a:xfrm>
          <a:prstGeom prst="rtTriangle">
            <a:avLst/>
          </a:prstGeom>
          <a:solidFill>
            <a:srgbClr val="17478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5" name="Google Shape;115;p15"/>
          <p:cNvSpPr/>
          <p:nvPr/>
        </p:nvSpPr>
        <p:spPr>
          <a:xfrm>
            <a:off x="0" y="4199153"/>
            <a:ext cx="2607000" cy="951600"/>
          </a:xfrm>
          <a:prstGeom prst="rtTriangle">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6" name="Google Shape;116;p15"/>
          <p:cNvSpPr/>
          <p:nvPr/>
        </p:nvSpPr>
        <p:spPr>
          <a:xfrm>
            <a:off x="683599" y="780800"/>
            <a:ext cx="6580500" cy="50100"/>
          </a:xfrm>
          <a:prstGeom prst="rect">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17" name="Google Shape;117;p15"/>
          <p:cNvPicPr preferRelativeResize="0"/>
          <p:nvPr/>
        </p:nvPicPr>
        <p:blipFill>
          <a:blip r:embed="rId2">
            <a:alphaModFix/>
          </a:blip>
          <a:stretch>
            <a:fillRect/>
          </a:stretch>
        </p:blipFill>
        <p:spPr>
          <a:xfrm>
            <a:off x="7920975" y="182000"/>
            <a:ext cx="902074" cy="1095400"/>
          </a:xfrm>
          <a:prstGeom prst="rect">
            <a:avLst/>
          </a:prstGeom>
          <a:noFill/>
          <a:ln>
            <a:noFill/>
          </a:ln>
        </p:spPr>
      </p:pic>
    </p:spTree>
  </p:cSld>
  <p:clrMapOvr>
    <a:masterClrMapping/>
  </p:clrMapOvr>
  <p:extLst>
    <p:ext uri="{DCECCB84-F9BA-43D5-87BE-67443E8EF086}">
      <p15:sldGuideLst>
        <p15:guide id="1" orient="horz" pos="1620">
          <p15:clr>
            <a:srgbClr val="E46962"/>
          </p15:clr>
        </p15:guide>
        <p15:guide id="2" pos="288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8" name="Shape 118"/>
        <p:cNvGrpSpPr/>
        <p:nvPr/>
      </p:nvGrpSpPr>
      <p:grpSpPr>
        <a:xfrm>
          <a:off x="0" y="0"/>
          <a:ext cx="0" cy="0"/>
          <a:chOff x="0" y="0"/>
          <a:chExt cx="0" cy="0"/>
        </a:xfrm>
      </p:grpSpPr>
      <p:sp>
        <p:nvSpPr>
          <p:cNvPr id="119" name="Google Shape;119;p16"/>
          <p:cNvSpPr txBox="1"/>
          <p:nvPr>
            <p:ph type="title"/>
          </p:nvPr>
        </p:nvSpPr>
        <p:spPr>
          <a:xfrm>
            <a:off x="628650" y="273849"/>
            <a:ext cx="7359300" cy="8043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95959"/>
              </a:buClr>
              <a:buSzPts val="1800"/>
              <a:buFont typeface="Muli"/>
              <a:buNone/>
              <a:defRPr>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6"/>
          <p:cNvSpPr txBox="1"/>
          <p:nvPr>
            <p:ph idx="1" type="body"/>
          </p:nvPr>
        </p:nvSpPr>
        <p:spPr>
          <a:xfrm>
            <a:off x="6286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00"/>
              </a:spcBef>
              <a:spcAft>
                <a:spcPts val="0"/>
              </a:spcAft>
              <a:buClr>
                <a:srgbClr val="595959"/>
              </a:buClr>
              <a:buSzPts val="1800"/>
              <a:buFont typeface="Muli"/>
              <a:buChar char="•"/>
              <a:defRPr>
                <a:solidFill>
                  <a:srgbClr val="595959"/>
                </a:solidFill>
                <a:latin typeface="Muli"/>
                <a:ea typeface="Muli"/>
                <a:cs typeface="Muli"/>
                <a:sym typeface="Muli"/>
              </a:defRPr>
            </a:lvl1pPr>
            <a:lvl2pPr indent="-342900" lvl="1" marL="9144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2pPr>
            <a:lvl3pPr indent="-342900" lvl="2" marL="13716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3pPr>
            <a:lvl4pPr indent="-342900" lvl="3" marL="18288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4pPr>
            <a:lvl5pPr indent="-342900" lvl="4" marL="22860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5pPr>
            <a:lvl6pPr indent="-342900" lvl="5" marL="27432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6pPr>
            <a:lvl7pPr indent="-342900" lvl="6" marL="32004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7pPr>
            <a:lvl8pPr indent="-342900" lvl="7" marL="36576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8pPr>
            <a:lvl9pPr indent="-342900" lvl="8" marL="41148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9pPr>
          </a:lstStyle>
          <a:p/>
        </p:txBody>
      </p:sp>
      <p:sp>
        <p:nvSpPr>
          <p:cNvPr id="121" name="Google Shape;121;p16"/>
          <p:cNvSpPr txBox="1"/>
          <p:nvPr>
            <p:ph idx="2" type="body"/>
          </p:nvPr>
        </p:nvSpPr>
        <p:spPr>
          <a:xfrm>
            <a:off x="46291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00"/>
              </a:spcBef>
              <a:spcAft>
                <a:spcPts val="0"/>
              </a:spcAft>
              <a:buClr>
                <a:srgbClr val="595959"/>
              </a:buClr>
              <a:buSzPts val="1800"/>
              <a:buFont typeface="Muli"/>
              <a:buChar char="•"/>
              <a:defRPr>
                <a:solidFill>
                  <a:srgbClr val="595959"/>
                </a:solidFill>
                <a:latin typeface="Muli"/>
                <a:ea typeface="Muli"/>
                <a:cs typeface="Muli"/>
                <a:sym typeface="Muli"/>
              </a:defRPr>
            </a:lvl1pPr>
            <a:lvl2pPr indent="-342900" lvl="1" marL="9144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2pPr>
            <a:lvl3pPr indent="-342900" lvl="2" marL="13716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3pPr>
            <a:lvl4pPr indent="-342900" lvl="3" marL="18288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4pPr>
            <a:lvl5pPr indent="-342900" lvl="4" marL="22860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5pPr>
            <a:lvl6pPr indent="-342900" lvl="5" marL="27432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6pPr>
            <a:lvl7pPr indent="-342900" lvl="6" marL="32004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7pPr>
            <a:lvl8pPr indent="-342900" lvl="7" marL="36576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8pPr>
            <a:lvl9pPr indent="-342900" lvl="8" marL="4114800" algn="l">
              <a:lnSpc>
                <a:spcPct val="90000"/>
              </a:lnSpc>
              <a:spcBef>
                <a:spcPts val="400"/>
              </a:spcBef>
              <a:spcAft>
                <a:spcPts val="0"/>
              </a:spcAft>
              <a:buClr>
                <a:srgbClr val="595959"/>
              </a:buClr>
              <a:buSzPts val="1800"/>
              <a:buFont typeface="Muli"/>
              <a:buChar char="•"/>
              <a:defRPr>
                <a:solidFill>
                  <a:srgbClr val="595959"/>
                </a:solidFill>
                <a:latin typeface="Muli"/>
                <a:ea typeface="Muli"/>
                <a:cs typeface="Muli"/>
                <a:sym typeface="Muli"/>
              </a:defRPr>
            </a:lvl9pPr>
          </a:lstStyle>
          <a:p/>
        </p:txBody>
      </p:sp>
      <p:sp>
        <p:nvSpPr>
          <p:cNvPr id="122" name="Google Shape;122;p1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23" name="Google Shape;123;p1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24" name="Google Shape;124;p1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25" name="Google Shape;125;p16"/>
          <p:cNvSpPr/>
          <p:nvPr/>
        </p:nvSpPr>
        <p:spPr>
          <a:xfrm flipH="1" rot="10800000">
            <a:off x="0" y="-48"/>
            <a:ext cx="1907700" cy="789600"/>
          </a:xfrm>
          <a:prstGeom prst="rtTriangle">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6" name="Google Shape;126;p16"/>
          <p:cNvSpPr/>
          <p:nvPr/>
        </p:nvSpPr>
        <p:spPr>
          <a:xfrm flipH="1">
            <a:off x="8244300" y="2605218"/>
            <a:ext cx="899700" cy="2538300"/>
          </a:xfrm>
          <a:prstGeom prst="rtTriangle">
            <a:avLst/>
          </a:prstGeom>
          <a:solidFill>
            <a:srgbClr val="257FB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7" name="Google Shape;127;p16"/>
          <p:cNvSpPr/>
          <p:nvPr/>
        </p:nvSpPr>
        <p:spPr>
          <a:xfrm flipH="1">
            <a:off x="7308300" y="4299942"/>
            <a:ext cx="1835700" cy="843600"/>
          </a:xfrm>
          <a:prstGeom prst="rtTriangle">
            <a:avLst/>
          </a:prstGeom>
          <a:solidFill>
            <a:srgbClr val="3B3E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8" name="Google Shape;128;p16"/>
          <p:cNvSpPr/>
          <p:nvPr/>
        </p:nvSpPr>
        <p:spPr>
          <a:xfrm>
            <a:off x="698398" y="954900"/>
            <a:ext cx="5610900" cy="50100"/>
          </a:xfrm>
          <a:prstGeom prst="rect">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29" name="Google Shape;129;p16"/>
          <p:cNvPicPr preferRelativeResize="0"/>
          <p:nvPr/>
        </p:nvPicPr>
        <p:blipFill>
          <a:blip r:embed="rId2">
            <a:alphaModFix/>
          </a:blip>
          <a:stretch>
            <a:fillRect/>
          </a:stretch>
        </p:blipFill>
        <p:spPr>
          <a:xfrm>
            <a:off x="7920975" y="182000"/>
            <a:ext cx="902074" cy="10954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0" name="Shape 130"/>
        <p:cNvGrpSpPr/>
        <p:nvPr/>
      </p:nvGrpSpPr>
      <p:grpSpPr>
        <a:xfrm>
          <a:off x="0" y="0"/>
          <a:ext cx="0" cy="0"/>
          <a:chOff x="0" y="0"/>
          <a:chExt cx="0" cy="0"/>
        </a:xfrm>
      </p:grpSpPr>
      <p:sp>
        <p:nvSpPr>
          <p:cNvPr id="131" name="Google Shape;131;p1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32" name="Google Shape;132;p1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33" name="Google Shape;133;p1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34" name="Google Shape;134;p17"/>
          <p:cNvSpPr/>
          <p:nvPr/>
        </p:nvSpPr>
        <p:spPr>
          <a:xfrm rot="-5400000">
            <a:off x="4027800" y="27297"/>
            <a:ext cx="1088400" cy="9144000"/>
          </a:xfrm>
          <a:prstGeom prst="rtTriangle">
            <a:avLst/>
          </a:prstGeom>
          <a:solidFill>
            <a:srgbClr val="08498E"/>
          </a:solidFill>
          <a:ln cap="flat" cmpd="sng" w="12700">
            <a:solidFill>
              <a:srgbClr val="08498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5" name="Google Shape;135;p17"/>
          <p:cNvSpPr/>
          <p:nvPr/>
        </p:nvSpPr>
        <p:spPr>
          <a:xfrm>
            <a:off x="0" y="4486254"/>
            <a:ext cx="4860000" cy="657300"/>
          </a:xfrm>
          <a:prstGeom prst="rtTriangle">
            <a:avLst/>
          </a:prstGeom>
          <a:solidFill>
            <a:srgbClr val="41B6E6"/>
          </a:solidFill>
          <a:ln cap="flat" cmpd="sng" w="12700">
            <a:solidFill>
              <a:srgbClr val="41B6E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36" name="Google Shape;136;p17"/>
          <p:cNvSpPr txBox="1"/>
          <p:nvPr>
            <p:ph type="title"/>
          </p:nvPr>
        </p:nvSpPr>
        <p:spPr>
          <a:xfrm>
            <a:off x="628650" y="273849"/>
            <a:ext cx="7359300" cy="8043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95959"/>
              </a:buClr>
              <a:buSzPts val="1900"/>
              <a:buFont typeface="Muli"/>
              <a:buNone/>
              <a:defRPr sz="31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17"/>
          <p:cNvSpPr/>
          <p:nvPr/>
        </p:nvSpPr>
        <p:spPr>
          <a:xfrm>
            <a:off x="698398" y="954900"/>
            <a:ext cx="5610900" cy="50100"/>
          </a:xfrm>
          <a:prstGeom prst="rect">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38" name="Google Shape;138;p17"/>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39" name="Google Shape;139;p17"/>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lvl1pPr indent="-342900" lvl="0" marL="457200">
              <a:spcBef>
                <a:spcPts val="800"/>
              </a:spcBef>
              <a:spcAft>
                <a:spcPts val="0"/>
              </a:spcAft>
              <a:buClr>
                <a:srgbClr val="595959"/>
              </a:buClr>
              <a:buSzPts val="1800"/>
              <a:buChar char="•"/>
              <a:defRPr sz="1800">
                <a:solidFill>
                  <a:srgbClr val="595959"/>
                </a:solidFill>
              </a:defRPr>
            </a:lvl1pPr>
            <a:lvl2pPr indent="-342900" lvl="1" marL="914400">
              <a:spcBef>
                <a:spcPts val="400"/>
              </a:spcBef>
              <a:spcAft>
                <a:spcPts val="0"/>
              </a:spcAft>
              <a:buClr>
                <a:srgbClr val="595959"/>
              </a:buClr>
              <a:buSzPts val="1800"/>
              <a:buChar char="•"/>
              <a:defRPr>
                <a:solidFill>
                  <a:srgbClr val="595959"/>
                </a:solidFill>
              </a:defRPr>
            </a:lvl2pPr>
            <a:lvl3pPr indent="-342900" lvl="2" marL="1371600">
              <a:spcBef>
                <a:spcPts val="400"/>
              </a:spcBef>
              <a:spcAft>
                <a:spcPts val="0"/>
              </a:spcAft>
              <a:buClr>
                <a:srgbClr val="595959"/>
              </a:buClr>
              <a:buSzPts val="1800"/>
              <a:buChar char="•"/>
              <a:defRPr sz="1800">
                <a:solidFill>
                  <a:srgbClr val="595959"/>
                </a:solidFill>
              </a:defRPr>
            </a:lvl3pPr>
            <a:lvl4pPr indent="-342900" lvl="3" marL="1828800">
              <a:spcBef>
                <a:spcPts val="400"/>
              </a:spcBef>
              <a:spcAft>
                <a:spcPts val="0"/>
              </a:spcAft>
              <a:buClr>
                <a:srgbClr val="595959"/>
              </a:buClr>
              <a:buSzPts val="1800"/>
              <a:buChar char="•"/>
              <a:defRPr sz="1800">
                <a:solidFill>
                  <a:srgbClr val="595959"/>
                </a:solidFill>
              </a:defRPr>
            </a:lvl4pPr>
            <a:lvl5pPr indent="-342900" lvl="4" marL="2286000">
              <a:spcBef>
                <a:spcPts val="400"/>
              </a:spcBef>
              <a:spcAft>
                <a:spcPts val="0"/>
              </a:spcAft>
              <a:buClr>
                <a:srgbClr val="595959"/>
              </a:buClr>
              <a:buSzPts val="1800"/>
              <a:buChar char="•"/>
              <a:defRPr sz="1800">
                <a:solidFill>
                  <a:srgbClr val="595959"/>
                </a:solidFill>
              </a:defRPr>
            </a:lvl5pPr>
            <a:lvl6pPr indent="-342900" lvl="5" marL="2743200">
              <a:spcBef>
                <a:spcPts val="400"/>
              </a:spcBef>
              <a:spcAft>
                <a:spcPts val="0"/>
              </a:spcAft>
              <a:buClr>
                <a:srgbClr val="595959"/>
              </a:buClr>
              <a:buSzPts val="1800"/>
              <a:buChar char="•"/>
              <a:defRPr sz="1800">
                <a:solidFill>
                  <a:srgbClr val="595959"/>
                </a:solidFill>
              </a:defRPr>
            </a:lvl6pPr>
            <a:lvl7pPr indent="-342900" lvl="6" marL="3200400">
              <a:spcBef>
                <a:spcPts val="400"/>
              </a:spcBef>
              <a:spcAft>
                <a:spcPts val="0"/>
              </a:spcAft>
              <a:buClr>
                <a:srgbClr val="595959"/>
              </a:buClr>
              <a:buSzPts val="1800"/>
              <a:buChar char="•"/>
              <a:defRPr sz="1800">
                <a:solidFill>
                  <a:srgbClr val="595959"/>
                </a:solidFill>
              </a:defRPr>
            </a:lvl7pPr>
            <a:lvl8pPr indent="-342900" lvl="7" marL="3657600">
              <a:spcBef>
                <a:spcPts val="400"/>
              </a:spcBef>
              <a:spcAft>
                <a:spcPts val="0"/>
              </a:spcAft>
              <a:buClr>
                <a:srgbClr val="595959"/>
              </a:buClr>
              <a:buSzPts val="1800"/>
              <a:buChar char="•"/>
              <a:defRPr sz="1800">
                <a:solidFill>
                  <a:srgbClr val="595959"/>
                </a:solidFill>
              </a:defRPr>
            </a:lvl8pPr>
            <a:lvl9pPr indent="-342900" lvl="8" marL="4114800">
              <a:spcBef>
                <a:spcPts val="400"/>
              </a:spcBef>
              <a:spcAft>
                <a:spcPts val="0"/>
              </a:spcAft>
              <a:buClr>
                <a:srgbClr val="595959"/>
              </a:buClr>
              <a:buSzPts val="1800"/>
              <a:buChar char="•"/>
              <a:defRPr sz="1800">
                <a:solidFill>
                  <a:srgbClr val="595959"/>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p:cSld name="TWO_OBJECTS_WITH_TEXT_1">
    <p:spTree>
      <p:nvGrpSpPr>
        <p:cNvPr id="140" name="Shape 140"/>
        <p:cNvGrpSpPr/>
        <p:nvPr/>
      </p:nvGrpSpPr>
      <p:grpSpPr>
        <a:xfrm>
          <a:off x="0" y="0"/>
          <a:ext cx="0" cy="0"/>
          <a:chOff x="0" y="0"/>
          <a:chExt cx="0" cy="0"/>
        </a:xfrm>
      </p:grpSpPr>
      <p:sp>
        <p:nvSpPr>
          <p:cNvPr id="141" name="Google Shape;141;p1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42" name="Google Shape;142;p1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43" name="Google Shape;143;p1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44" name="Google Shape;144;p18"/>
          <p:cNvSpPr/>
          <p:nvPr/>
        </p:nvSpPr>
        <p:spPr>
          <a:xfrm rot="-5400000">
            <a:off x="4027800" y="27297"/>
            <a:ext cx="1088400" cy="9144000"/>
          </a:xfrm>
          <a:prstGeom prst="rtTriangle">
            <a:avLst/>
          </a:prstGeom>
          <a:solidFill>
            <a:srgbClr val="08498E"/>
          </a:solidFill>
          <a:ln cap="flat" cmpd="sng" w="12700">
            <a:solidFill>
              <a:srgbClr val="08498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45" name="Google Shape;145;p18"/>
          <p:cNvSpPr/>
          <p:nvPr/>
        </p:nvSpPr>
        <p:spPr>
          <a:xfrm>
            <a:off x="0" y="4486254"/>
            <a:ext cx="4860000" cy="657300"/>
          </a:xfrm>
          <a:prstGeom prst="rtTriangle">
            <a:avLst/>
          </a:prstGeom>
          <a:solidFill>
            <a:srgbClr val="41B6E6"/>
          </a:solidFill>
          <a:ln cap="flat" cmpd="sng" w="12700">
            <a:solidFill>
              <a:srgbClr val="41B6E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46" name="Google Shape;146;p18"/>
          <p:cNvSpPr txBox="1"/>
          <p:nvPr>
            <p:ph type="title"/>
          </p:nvPr>
        </p:nvSpPr>
        <p:spPr>
          <a:xfrm>
            <a:off x="628650" y="273849"/>
            <a:ext cx="7359300" cy="8043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95959"/>
              </a:buClr>
              <a:buSzPts val="1500"/>
              <a:buFont typeface="Muli"/>
              <a:buNone/>
              <a:defRPr sz="27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7" name="Google Shape;147;p18"/>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48" name="Google Shape;148;p18"/>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lvl1pPr indent="-342900" lvl="0" marL="457200">
              <a:spcBef>
                <a:spcPts val="800"/>
              </a:spcBef>
              <a:spcAft>
                <a:spcPts val="0"/>
              </a:spcAft>
              <a:buClr>
                <a:srgbClr val="595959"/>
              </a:buClr>
              <a:buSzPts val="1800"/>
              <a:buChar char="•"/>
              <a:defRPr sz="1800">
                <a:solidFill>
                  <a:srgbClr val="595959"/>
                </a:solidFill>
              </a:defRPr>
            </a:lvl1pPr>
            <a:lvl2pPr indent="-342900" lvl="1" marL="914400">
              <a:spcBef>
                <a:spcPts val="400"/>
              </a:spcBef>
              <a:spcAft>
                <a:spcPts val="0"/>
              </a:spcAft>
              <a:buClr>
                <a:srgbClr val="595959"/>
              </a:buClr>
              <a:buSzPts val="1800"/>
              <a:buChar char="•"/>
              <a:defRPr>
                <a:solidFill>
                  <a:srgbClr val="595959"/>
                </a:solidFill>
              </a:defRPr>
            </a:lvl2pPr>
            <a:lvl3pPr indent="-342900" lvl="2" marL="1371600">
              <a:spcBef>
                <a:spcPts val="400"/>
              </a:spcBef>
              <a:spcAft>
                <a:spcPts val="0"/>
              </a:spcAft>
              <a:buClr>
                <a:srgbClr val="595959"/>
              </a:buClr>
              <a:buSzPts val="1800"/>
              <a:buChar char="•"/>
              <a:defRPr sz="1800">
                <a:solidFill>
                  <a:srgbClr val="595959"/>
                </a:solidFill>
              </a:defRPr>
            </a:lvl3pPr>
            <a:lvl4pPr indent="-342900" lvl="3" marL="1828800">
              <a:spcBef>
                <a:spcPts val="400"/>
              </a:spcBef>
              <a:spcAft>
                <a:spcPts val="0"/>
              </a:spcAft>
              <a:buClr>
                <a:srgbClr val="595959"/>
              </a:buClr>
              <a:buSzPts val="1800"/>
              <a:buChar char="•"/>
              <a:defRPr sz="1800">
                <a:solidFill>
                  <a:srgbClr val="595959"/>
                </a:solidFill>
              </a:defRPr>
            </a:lvl4pPr>
            <a:lvl5pPr indent="-342900" lvl="4" marL="2286000">
              <a:spcBef>
                <a:spcPts val="400"/>
              </a:spcBef>
              <a:spcAft>
                <a:spcPts val="0"/>
              </a:spcAft>
              <a:buClr>
                <a:srgbClr val="595959"/>
              </a:buClr>
              <a:buSzPts val="1800"/>
              <a:buChar char="•"/>
              <a:defRPr sz="1800">
                <a:solidFill>
                  <a:srgbClr val="595959"/>
                </a:solidFill>
              </a:defRPr>
            </a:lvl5pPr>
            <a:lvl6pPr indent="-342900" lvl="5" marL="2743200">
              <a:spcBef>
                <a:spcPts val="400"/>
              </a:spcBef>
              <a:spcAft>
                <a:spcPts val="0"/>
              </a:spcAft>
              <a:buClr>
                <a:srgbClr val="595959"/>
              </a:buClr>
              <a:buSzPts val="1800"/>
              <a:buChar char="•"/>
              <a:defRPr sz="1800">
                <a:solidFill>
                  <a:srgbClr val="595959"/>
                </a:solidFill>
              </a:defRPr>
            </a:lvl6pPr>
            <a:lvl7pPr indent="-342900" lvl="6" marL="3200400">
              <a:spcBef>
                <a:spcPts val="400"/>
              </a:spcBef>
              <a:spcAft>
                <a:spcPts val="0"/>
              </a:spcAft>
              <a:buClr>
                <a:srgbClr val="595959"/>
              </a:buClr>
              <a:buSzPts val="1800"/>
              <a:buChar char="•"/>
              <a:defRPr sz="1800">
                <a:solidFill>
                  <a:srgbClr val="595959"/>
                </a:solidFill>
              </a:defRPr>
            </a:lvl7pPr>
            <a:lvl8pPr indent="-342900" lvl="7" marL="3657600">
              <a:spcBef>
                <a:spcPts val="400"/>
              </a:spcBef>
              <a:spcAft>
                <a:spcPts val="0"/>
              </a:spcAft>
              <a:buClr>
                <a:srgbClr val="595959"/>
              </a:buClr>
              <a:buSzPts val="1800"/>
              <a:buChar char="•"/>
              <a:defRPr sz="1800">
                <a:solidFill>
                  <a:srgbClr val="595959"/>
                </a:solidFill>
              </a:defRPr>
            </a:lvl8pPr>
            <a:lvl9pPr indent="-342900" lvl="8" marL="4114800">
              <a:spcBef>
                <a:spcPts val="400"/>
              </a:spcBef>
              <a:spcAft>
                <a:spcPts val="0"/>
              </a:spcAft>
              <a:buClr>
                <a:srgbClr val="595959"/>
              </a:buClr>
              <a:buSzPts val="1800"/>
              <a:buChar char="•"/>
              <a:defRPr sz="1800">
                <a:solidFill>
                  <a:srgbClr val="595959"/>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9" name="Shape 149"/>
        <p:cNvGrpSpPr/>
        <p:nvPr/>
      </p:nvGrpSpPr>
      <p:grpSpPr>
        <a:xfrm>
          <a:off x="0" y="0"/>
          <a:ext cx="0" cy="0"/>
          <a:chOff x="0" y="0"/>
          <a:chExt cx="0" cy="0"/>
        </a:xfrm>
      </p:grpSpPr>
      <p:sp>
        <p:nvSpPr>
          <p:cNvPr id="150" name="Google Shape;150;p19"/>
          <p:cNvSpPr txBox="1"/>
          <p:nvPr>
            <p:ph type="title"/>
          </p:nvPr>
        </p:nvSpPr>
        <p:spPr>
          <a:xfrm>
            <a:off x="628650" y="273849"/>
            <a:ext cx="7359300" cy="8043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95959"/>
              </a:buClr>
              <a:buSzPts val="1800"/>
              <a:buFont typeface="Muli"/>
              <a:buNone/>
              <a:defRPr>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52" name="Google Shape;152;p1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53" name="Google Shape;153;p1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54" name="Google Shape;154;p19"/>
          <p:cNvSpPr/>
          <p:nvPr/>
        </p:nvSpPr>
        <p:spPr>
          <a:xfrm flipH="1">
            <a:off x="3923999" y="1815666"/>
            <a:ext cx="5220000" cy="3327900"/>
          </a:xfrm>
          <a:prstGeom prst="rtTriangle">
            <a:avLst/>
          </a:prstGeom>
          <a:solidFill>
            <a:srgbClr val="17478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55" name="Google Shape;155;p19"/>
          <p:cNvSpPr/>
          <p:nvPr/>
        </p:nvSpPr>
        <p:spPr>
          <a:xfrm>
            <a:off x="0" y="3813888"/>
            <a:ext cx="7541700" cy="1329600"/>
          </a:xfrm>
          <a:prstGeom prst="rtTriangle">
            <a:avLst/>
          </a:prstGeom>
          <a:solidFill>
            <a:srgbClr val="257FB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56" name="Google Shape;156;p19"/>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57" name="Google Shape;157;p19"/>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lvl1pPr indent="-342900" lvl="0" marL="457200">
              <a:spcBef>
                <a:spcPts val="800"/>
              </a:spcBef>
              <a:spcAft>
                <a:spcPts val="0"/>
              </a:spcAft>
              <a:buClr>
                <a:srgbClr val="595959"/>
              </a:buClr>
              <a:buSzPts val="1800"/>
              <a:buChar char="•"/>
              <a:defRPr sz="1800">
                <a:solidFill>
                  <a:srgbClr val="595959"/>
                </a:solidFill>
              </a:defRPr>
            </a:lvl1pPr>
            <a:lvl2pPr indent="-342900" lvl="1" marL="914400">
              <a:spcBef>
                <a:spcPts val="400"/>
              </a:spcBef>
              <a:spcAft>
                <a:spcPts val="0"/>
              </a:spcAft>
              <a:buClr>
                <a:srgbClr val="595959"/>
              </a:buClr>
              <a:buSzPts val="1800"/>
              <a:buChar char="•"/>
              <a:defRPr>
                <a:solidFill>
                  <a:srgbClr val="595959"/>
                </a:solidFill>
              </a:defRPr>
            </a:lvl2pPr>
            <a:lvl3pPr indent="-342900" lvl="2" marL="1371600">
              <a:spcBef>
                <a:spcPts val="400"/>
              </a:spcBef>
              <a:spcAft>
                <a:spcPts val="0"/>
              </a:spcAft>
              <a:buClr>
                <a:srgbClr val="595959"/>
              </a:buClr>
              <a:buSzPts val="1800"/>
              <a:buChar char="•"/>
              <a:defRPr sz="1800">
                <a:solidFill>
                  <a:srgbClr val="595959"/>
                </a:solidFill>
              </a:defRPr>
            </a:lvl3pPr>
            <a:lvl4pPr indent="-342900" lvl="3" marL="1828800">
              <a:spcBef>
                <a:spcPts val="400"/>
              </a:spcBef>
              <a:spcAft>
                <a:spcPts val="0"/>
              </a:spcAft>
              <a:buClr>
                <a:srgbClr val="595959"/>
              </a:buClr>
              <a:buSzPts val="1800"/>
              <a:buChar char="•"/>
              <a:defRPr sz="1800">
                <a:solidFill>
                  <a:srgbClr val="595959"/>
                </a:solidFill>
              </a:defRPr>
            </a:lvl4pPr>
            <a:lvl5pPr indent="-342900" lvl="4" marL="2286000">
              <a:spcBef>
                <a:spcPts val="400"/>
              </a:spcBef>
              <a:spcAft>
                <a:spcPts val="0"/>
              </a:spcAft>
              <a:buClr>
                <a:srgbClr val="595959"/>
              </a:buClr>
              <a:buSzPts val="1800"/>
              <a:buChar char="•"/>
              <a:defRPr sz="1800">
                <a:solidFill>
                  <a:srgbClr val="595959"/>
                </a:solidFill>
              </a:defRPr>
            </a:lvl5pPr>
            <a:lvl6pPr indent="-342900" lvl="5" marL="2743200">
              <a:spcBef>
                <a:spcPts val="400"/>
              </a:spcBef>
              <a:spcAft>
                <a:spcPts val="0"/>
              </a:spcAft>
              <a:buClr>
                <a:srgbClr val="595959"/>
              </a:buClr>
              <a:buSzPts val="1800"/>
              <a:buChar char="•"/>
              <a:defRPr sz="1800">
                <a:solidFill>
                  <a:srgbClr val="595959"/>
                </a:solidFill>
              </a:defRPr>
            </a:lvl6pPr>
            <a:lvl7pPr indent="-342900" lvl="6" marL="3200400">
              <a:spcBef>
                <a:spcPts val="400"/>
              </a:spcBef>
              <a:spcAft>
                <a:spcPts val="0"/>
              </a:spcAft>
              <a:buClr>
                <a:srgbClr val="595959"/>
              </a:buClr>
              <a:buSzPts val="1800"/>
              <a:buChar char="•"/>
              <a:defRPr sz="1800">
                <a:solidFill>
                  <a:srgbClr val="595959"/>
                </a:solidFill>
              </a:defRPr>
            </a:lvl7pPr>
            <a:lvl8pPr indent="-342900" lvl="7" marL="3657600">
              <a:spcBef>
                <a:spcPts val="400"/>
              </a:spcBef>
              <a:spcAft>
                <a:spcPts val="0"/>
              </a:spcAft>
              <a:buClr>
                <a:srgbClr val="595959"/>
              </a:buClr>
              <a:buSzPts val="1800"/>
              <a:buChar char="•"/>
              <a:defRPr sz="1800">
                <a:solidFill>
                  <a:srgbClr val="595959"/>
                </a:solidFill>
              </a:defRPr>
            </a:lvl8pPr>
            <a:lvl9pPr indent="-342900" lvl="8" marL="4114800">
              <a:spcBef>
                <a:spcPts val="400"/>
              </a:spcBef>
              <a:spcAft>
                <a:spcPts val="0"/>
              </a:spcAft>
              <a:buClr>
                <a:srgbClr val="595959"/>
              </a:buClr>
              <a:buSzPts val="1800"/>
              <a:buChar char="•"/>
              <a:defRPr sz="1800">
                <a:solidFill>
                  <a:srgbClr val="595959"/>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8" name="Shape 158"/>
        <p:cNvGrpSpPr/>
        <p:nvPr/>
      </p:nvGrpSpPr>
      <p:grpSpPr>
        <a:xfrm>
          <a:off x="0" y="0"/>
          <a:ext cx="0" cy="0"/>
          <a:chOff x="0" y="0"/>
          <a:chExt cx="0" cy="0"/>
        </a:xfrm>
      </p:grpSpPr>
      <p:sp>
        <p:nvSpPr>
          <p:cNvPr id="159" name="Google Shape;159;p2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60" name="Google Shape;160;p20"/>
          <p:cNvSpPr/>
          <p:nvPr/>
        </p:nvSpPr>
        <p:spPr>
          <a:xfrm flipH="1" rot="10800000">
            <a:off x="0" y="36525"/>
            <a:ext cx="2405700" cy="954600"/>
          </a:xfrm>
          <a:prstGeom prst="rtTriangle">
            <a:avLst/>
          </a:prstGeom>
          <a:solidFill>
            <a:srgbClr val="48AF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61" name="Google Shape;161;p20"/>
          <p:cNvSpPr/>
          <p:nvPr/>
        </p:nvSpPr>
        <p:spPr>
          <a:xfrm flipH="1" rot="10800000">
            <a:off x="0" y="-94"/>
            <a:ext cx="3132000" cy="415800"/>
          </a:xfrm>
          <a:prstGeom prst="rtTriangle">
            <a:avLst/>
          </a:prstGeom>
          <a:solidFill>
            <a:srgbClr val="257FB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62" name="Google Shape;162;p20"/>
          <p:cNvSpPr/>
          <p:nvPr/>
        </p:nvSpPr>
        <p:spPr>
          <a:xfrm flipH="1">
            <a:off x="6732300" y="3273828"/>
            <a:ext cx="2411700" cy="1869900"/>
          </a:xfrm>
          <a:prstGeom prst="rtTriangle">
            <a:avLst/>
          </a:prstGeom>
          <a:solidFill>
            <a:srgbClr val="3B3E4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63" name="Google Shape;163;p20"/>
          <p:cNvSpPr/>
          <p:nvPr/>
        </p:nvSpPr>
        <p:spPr>
          <a:xfrm flipH="1">
            <a:off x="5004000" y="4303059"/>
            <a:ext cx="4140000" cy="840300"/>
          </a:xfrm>
          <a:prstGeom prst="rtTriangle">
            <a:avLst/>
          </a:prstGeom>
          <a:solidFill>
            <a:srgbClr val="17478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164" name="Google Shape;164;p20"/>
          <p:cNvPicPr preferRelativeResize="0"/>
          <p:nvPr/>
        </p:nvPicPr>
        <p:blipFill>
          <a:blip r:embed="rId2">
            <a:alphaModFix/>
          </a:blip>
          <a:stretch>
            <a:fillRect/>
          </a:stretch>
        </p:blipFill>
        <p:spPr>
          <a:xfrm>
            <a:off x="7920975" y="182000"/>
            <a:ext cx="902074" cy="1095400"/>
          </a:xfrm>
          <a:prstGeom prst="rect">
            <a:avLst/>
          </a:prstGeom>
          <a:noFill/>
          <a:ln>
            <a:noFill/>
          </a:ln>
        </p:spPr>
      </p:pic>
      <p:sp>
        <p:nvSpPr>
          <p:cNvPr id="165" name="Google Shape;165;p20"/>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lvl1pPr indent="-342900" lvl="0" marL="457200">
              <a:spcBef>
                <a:spcPts val="800"/>
              </a:spcBef>
              <a:spcAft>
                <a:spcPts val="0"/>
              </a:spcAft>
              <a:buClr>
                <a:srgbClr val="595959"/>
              </a:buClr>
              <a:buSzPts val="1800"/>
              <a:buChar char="•"/>
              <a:defRPr sz="1800">
                <a:solidFill>
                  <a:srgbClr val="595959"/>
                </a:solidFill>
              </a:defRPr>
            </a:lvl1pPr>
            <a:lvl2pPr indent="-342900" lvl="1" marL="914400">
              <a:spcBef>
                <a:spcPts val="400"/>
              </a:spcBef>
              <a:spcAft>
                <a:spcPts val="0"/>
              </a:spcAft>
              <a:buClr>
                <a:srgbClr val="595959"/>
              </a:buClr>
              <a:buSzPts val="1800"/>
              <a:buChar char="•"/>
              <a:defRPr>
                <a:solidFill>
                  <a:srgbClr val="595959"/>
                </a:solidFill>
              </a:defRPr>
            </a:lvl2pPr>
            <a:lvl3pPr indent="-342900" lvl="2" marL="1371600">
              <a:spcBef>
                <a:spcPts val="400"/>
              </a:spcBef>
              <a:spcAft>
                <a:spcPts val="0"/>
              </a:spcAft>
              <a:buClr>
                <a:srgbClr val="595959"/>
              </a:buClr>
              <a:buSzPts val="1800"/>
              <a:buChar char="•"/>
              <a:defRPr sz="1800">
                <a:solidFill>
                  <a:srgbClr val="595959"/>
                </a:solidFill>
              </a:defRPr>
            </a:lvl3pPr>
            <a:lvl4pPr indent="-342900" lvl="3" marL="1828800">
              <a:spcBef>
                <a:spcPts val="400"/>
              </a:spcBef>
              <a:spcAft>
                <a:spcPts val="0"/>
              </a:spcAft>
              <a:buClr>
                <a:srgbClr val="595959"/>
              </a:buClr>
              <a:buSzPts val="1800"/>
              <a:buChar char="•"/>
              <a:defRPr sz="1800">
                <a:solidFill>
                  <a:srgbClr val="595959"/>
                </a:solidFill>
              </a:defRPr>
            </a:lvl4pPr>
            <a:lvl5pPr indent="-342900" lvl="4" marL="2286000">
              <a:spcBef>
                <a:spcPts val="400"/>
              </a:spcBef>
              <a:spcAft>
                <a:spcPts val="0"/>
              </a:spcAft>
              <a:buClr>
                <a:srgbClr val="595959"/>
              </a:buClr>
              <a:buSzPts val="1800"/>
              <a:buChar char="•"/>
              <a:defRPr sz="1800">
                <a:solidFill>
                  <a:srgbClr val="595959"/>
                </a:solidFill>
              </a:defRPr>
            </a:lvl5pPr>
            <a:lvl6pPr indent="-342900" lvl="5" marL="2743200">
              <a:spcBef>
                <a:spcPts val="400"/>
              </a:spcBef>
              <a:spcAft>
                <a:spcPts val="0"/>
              </a:spcAft>
              <a:buClr>
                <a:srgbClr val="595959"/>
              </a:buClr>
              <a:buSzPts val="1800"/>
              <a:buChar char="•"/>
              <a:defRPr sz="1800">
                <a:solidFill>
                  <a:srgbClr val="595959"/>
                </a:solidFill>
              </a:defRPr>
            </a:lvl6pPr>
            <a:lvl7pPr indent="-342900" lvl="6" marL="3200400">
              <a:spcBef>
                <a:spcPts val="400"/>
              </a:spcBef>
              <a:spcAft>
                <a:spcPts val="0"/>
              </a:spcAft>
              <a:buClr>
                <a:srgbClr val="595959"/>
              </a:buClr>
              <a:buSzPts val="1800"/>
              <a:buChar char="•"/>
              <a:defRPr sz="1800">
                <a:solidFill>
                  <a:srgbClr val="595959"/>
                </a:solidFill>
              </a:defRPr>
            </a:lvl7pPr>
            <a:lvl8pPr indent="-342900" lvl="7" marL="3657600">
              <a:spcBef>
                <a:spcPts val="400"/>
              </a:spcBef>
              <a:spcAft>
                <a:spcPts val="0"/>
              </a:spcAft>
              <a:buClr>
                <a:srgbClr val="595959"/>
              </a:buClr>
              <a:buSzPts val="1800"/>
              <a:buChar char="•"/>
              <a:defRPr sz="1800">
                <a:solidFill>
                  <a:srgbClr val="595959"/>
                </a:solidFill>
              </a:defRPr>
            </a:lvl8pPr>
            <a:lvl9pPr indent="-342900" lvl="8" marL="4114800">
              <a:spcBef>
                <a:spcPts val="400"/>
              </a:spcBef>
              <a:spcAft>
                <a:spcPts val="0"/>
              </a:spcAft>
              <a:buClr>
                <a:srgbClr val="595959"/>
              </a:buClr>
              <a:buSzPts val="1800"/>
              <a:buChar char="•"/>
              <a:defRPr sz="1800">
                <a:solidFill>
                  <a:srgbClr val="595959"/>
                </a:solidFill>
              </a:defRPr>
            </a:lvl9pPr>
          </a:lstStyle>
          <a:p/>
        </p:txBody>
      </p:sp>
      <p:sp>
        <p:nvSpPr>
          <p:cNvPr id="166" name="Google Shape;166;p20"/>
          <p:cNvSpPr txBox="1"/>
          <p:nvPr>
            <p:ph type="title"/>
          </p:nvPr>
        </p:nvSpPr>
        <p:spPr>
          <a:xfrm>
            <a:off x="628650" y="455636"/>
            <a:ext cx="7359300" cy="8043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595959"/>
              </a:buClr>
              <a:buSzPts val="1500"/>
              <a:buFont typeface="Muli"/>
              <a:buNone/>
              <a:defRPr sz="2700">
                <a:solidFill>
                  <a:srgbClr val="595959"/>
                </a:solidFill>
                <a:latin typeface="Muli"/>
                <a:ea typeface="Muli"/>
                <a:cs typeface="Muli"/>
                <a:sym typeface="Mul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7" name="Shape 167"/>
        <p:cNvGrpSpPr/>
        <p:nvPr/>
      </p:nvGrpSpPr>
      <p:grpSpPr>
        <a:xfrm>
          <a:off x="0" y="0"/>
          <a:ext cx="0" cy="0"/>
          <a:chOff x="0" y="0"/>
          <a:chExt cx="0" cy="0"/>
        </a:xfrm>
      </p:grpSpPr>
      <p:sp>
        <p:nvSpPr>
          <p:cNvPr id="168" name="Google Shape;168;p2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69" name="Google Shape;169;p21"/>
          <p:cNvSpPr/>
          <p:nvPr/>
        </p:nvSpPr>
        <p:spPr>
          <a:xfrm>
            <a:off x="0" y="0"/>
            <a:ext cx="5257800" cy="5143500"/>
          </a:xfrm>
          <a:prstGeom prst="rect">
            <a:avLst/>
          </a:prstGeom>
          <a:solidFill>
            <a:srgbClr val="08498E"/>
          </a:solidFill>
          <a:ln cap="flat" cmpd="sng" w="9525">
            <a:solidFill>
              <a:srgbClr val="08498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pic>
        <p:nvPicPr>
          <p:cNvPr id="170" name="Google Shape;170;p21"/>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71" name="Google Shape;171;p21"/>
          <p:cNvSpPr txBox="1"/>
          <p:nvPr>
            <p:ph type="title"/>
          </p:nvPr>
        </p:nvSpPr>
        <p:spPr>
          <a:xfrm>
            <a:off x="367550" y="367550"/>
            <a:ext cx="4016100" cy="510900"/>
          </a:xfrm>
          <a:prstGeom prst="rect">
            <a:avLst/>
          </a:prstGeom>
        </p:spPr>
        <p:txBody>
          <a:bodyPr anchorCtr="0" anchor="t" bIns="45700" lIns="91425" spcFirstLastPara="1" rIns="91425" wrap="square" tIns="45700">
            <a:normAutofit/>
          </a:bodyPr>
          <a:lstStyle>
            <a:lvl1pPr lvl="0">
              <a:spcBef>
                <a:spcPts val="0"/>
              </a:spcBef>
              <a:spcAft>
                <a:spcPts val="0"/>
              </a:spcAft>
              <a:buClr>
                <a:schemeClr val="lt1"/>
              </a:buClr>
              <a:buSzPts val="2300"/>
              <a:buNone/>
              <a:defRPr sz="2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21"/>
          <p:cNvSpPr txBox="1"/>
          <p:nvPr>
            <p:ph idx="1" type="body"/>
          </p:nvPr>
        </p:nvSpPr>
        <p:spPr>
          <a:xfrm>
            <a:off x="511000" y="1057825"/>
            <a:ext cx="3971400" cy="25818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lt2"/>
              </a:buClr>
              <a:buSzPts val="1400"/>
              <a:buChar char="•"/>
              <a:defRPr sz="1400">
                <a:solidFill>
                  <a:schemeClr val="lt2"/>
                </a:solidFill>
              </a:defRPr>
            </a:lvl1pPr>
            <a:lvl2pPr indent="-317500" lvl="1" marL="914400">
              <a:spcBef>
                <a:spcPts val="400"/>
              </a:spcBef>
              <a:spcAft>
                <a:spcPts val="0"/>
              </a:spcAft>
              <a:buClr>
                <a:schemeClr val="lt2"/>
              </a:buClr>
              <a:buSzPts val="1400"/>
              <a:buChar char="•"/>
              <a:defRPr sz="1400">
                <a:solidFill>
                  <a:schemeClr val="lt2"/>
                </a:solidFill>
              </a:defRPr>
            </a:lvl2pPr>
            <a:lvl3pPr indent="-317500" lvl="2" marL="1371600">
              <a:spcBef>
                <a:spcPts val="400"/>
              </a:spcBef>
              <a:spcAft>
                <a:spcPts val="0"/>
              </a:spcAft>
              <a:buClr>
                <a:schemeClr val="lt2"/>
              </a:buClr>
              <a:buSzPts val="1400"/>
              <a:buChar char="•"/>
              <a:defRPr sz="1400">
                <a:solidFill>
                  <a:schemeClr val="lt2"/>
                </a:solidFill>
              </a:defRPr>
            </a:lvl3pPr>
            <a:lvl4pPr indent="-317500" lvl="3" marL="1828800">
              <a:spcBef>
                <a:spcPts val="400"/>
              </a:spcBef>
              <a:spcAft>
                <a:spcPts val="0"/>
              </a:spcAft>
              <a:buClr>
                <a:schemeClr val="lt2"/>
              </a:buClr>
              <a:buSzPts val="1400"/>
              <a:buChar char="•"/>
              <a:defRPr>
                <a:solidFill>
                  <a:schemeClr val="lt2"/>
                </a:solidFill>
              </a:defRPr>
            </a:lvl4pPr>
            <a:lvl5pPr indent="-317500" lvl="4" marL="2286000">
              <a:spcBef>
                <a:spcPts val="400"/>
              </a:spcBef>
              <a:spcAft>
                <a:spcPts val="0"/>
              </a:spcAft>
              <a:buClr>
                <a:schemeClr val="lt2"/>
              </a:buClr>
              <a:buSzPts val="1400"/>
              <a:buChar char="•"/>
              <a:defRPr>
                <a:solidFill>
                  <a:schemeClr val="lt2"/>
                </a:solidFill>
              </a:defRPr>
            </a:lvl5pPr>
            <a:lvl6pPr indent="-317500" lvl="5" marL="2743200">
              <a:spcBef>
                <a:spcPts val="400"/>
              </a:spcBef>
              <a:spcAft>
                <a:spcPts val="0"/>
              </a:spcAft>
              <a:buClr>
                <a:schemeClr val="lt2"/>
              </a:buClr>
              <a:buSzPts val="1400"/>
              <a:buChar char="•"/>
              <a:defRPr>
                <a:solidFill>
                  <a:schemeClr val="lt2"/>
                </a:solidFill>
              </a:defRPr>
            </a:lvl6pPr>
            <a:lvl7pPr indent="-317500" lvl="6" marL="3200400">
              <a:spcBef>
                <a:spcPts val="400"/>
              </a:spcBef>
              <a:spcAft>
                <a:spcPts val="0"/>
              </a:spcAft>
              <a:buClr>
                <a:schemeClr val="lt2"/>
              </a:buClr>
              <a:buSzPts val="1400"/>
              <a:buChar char="•"/>
              <a:defRPr>
                <a:solidFill>
                  <a:schemeClr val="lt2"/>
                </a:solidFill>
              </a:defRPr>
            </a:lvl7pPr>
            <a:lvl8pPr indent="-317500" lvl="7" marL="3657600">
              <a:spcBef>
                <a:spcPts val="400"/>
              </a:spcBef>
              <a:spcAft>
                <a:spcPts val="0"/>
              </a:spcAft>
              <a:buClr>
                <a:schemeClr val="lt2"/>
              </a:buClr>
              <a:buSzPts val="1400"/>
              <a:buChar char="•"/>
              <a:defRPr>
                <a:solidFill>
                  <a:schemeClr val="lt2"/>
                </a:solidFill>
              </a:defRPr>
            </a:lvl8pPr>
            <a:lvl9pPr indent="-317500" lvl="8" marL="4114800">
              <a:spcBef>
                <a:spcPts val="400"/>
              </a:spcBef>
              <a:spcAft>
                <a:spcPts val="0"/>
              </a:spcAft>
              <a:buClr>
                <a:schemeClr val="lt2"/>
              </a:buClr>
              <a:buSzPts val="1400"/>
              <a:buChar char="•"/>
              <a:defRPr>
                <a:solidFill>
                  <a:schemeClr val="lt2"/>
                </a:solidFill>
              </a:defRPr>
            </a:lvl9pPr>
          </a:lstStyle>
          <a:p/>
        </p:txBody>
      </p:sp>
      <p:sp>
        <p:nvSpPr>
          <p:cNvPr id="173" name="Google Shape;173;p21"/>
          <p:cNvSpPr txBox="1"/>
          <p:nvPr>
            <p:ph idx="2" type="body"/>
          </p:nvPr>
        </p:nvSpPr>
        <p:spPr>
          <a:xfrm>
            <a:off x="5410200" y="1057825"/>
            <a:ext cx="3527700" cy="37095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2">
  <p:cSld name="OBJECT_WITH_CAPTION_TEXT_2">
    <p:spTree>
      <p:nvGrpSpPr>
        <p:cNvPr id="174" name="Shape 174"/>
        <p:cNvGrpSpPr/>
        <p:nvPr/>
      </p:nvGrpSpPr>
      <p:grpSpPr>
        <a:xfrm>
          <a:off x="0" y="0"/>
          <a:ext cx="0" cy="0"/>
          <a:chOff x="0" y="0"/>
          <a:chExt cx="0" cy="0"/>
        </a:xfrm>
      </p:grpSpPr>
      <p:sp>
        <p:nvSpPr>
          <p:cNvPr id="175" name="Google Shape;175;p2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1pPr>
            <a:lvl2pPr indent="0" lvl="1"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2pPr>
            <a:lvl3pPr indent="0" lvl="2"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3pPr>
            <a:lvl4pPr indent="0" lvl="3"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4pPr>
            <a:lvl5pPr indent="0" lvl="4"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5pPr>
            <a:lvl6pPr indent="0" lvl="5"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6pPr>
            <a:lvl7pPr indent="0" lvl="6"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7pPr>
            <a:lvl8pPr indent="0" lvl="7"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8pPr>
            <a:lvl9pPr indent="0" lvl="8"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
        <p:nvSpPr>
          <p:cNvPr id="176" name="Google Shape;176;p22"/>
          <p:cNvSpPr/>
          <p:nvPr/>
        </p:nvSpPr>
        <p:spPr>
          <a:xfrm>
            <a:off x="3886200" y="0"/>
            <a:ext cx="5257800" cy="5143500"/>
          </a:xfrm>
          <a:prstGeom prst="rect">
            <a:avLst/>
          </a:prstGeom>
          <a:solidFill>
            <a:srgbClr val="08498E"/>
          </a:solidFill>
          <a:ln cap="flat" cmpd="sng" w="9525">
            <a:solidFill>
              <a:srgbClr val="08498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pic>
        <p:nvPicPr>
          <p:cNvPr id="177" name="Google Shape;177;p22"/>
          <p:cNvPicPr preferRelativeResize="0"/>
          <p:nvPr/>
        </p:nvPicPr>
        <p:blipFill rotWithShape="1">
          <a:blip r:embed="rId2">
            <a:alphaModFix/>
          </a:blip>
          <a:srcRect b="0" l="0" r="0" t="0"/>
          <a:stretch/>
        </p:blipFill>
        <p:spPr>
          <a:xfrm>
            <a:off x="153293" y="4284548"/>
            <a:ext cx="744809" cy="744809"/>
          </a:xfrm>
          <a:prstGeom prst="rect">
            <a:avLst/>
          </a:prstGeom>
          <a:noFill/>
          <a:ln>
            <a:noFill/>
          </a:ln>
        </p:spPr>
      </p:pic>
      <p:sp>
        <p:nvSpPr>
          <p:cNvPr id="178" name="Google Shape;178;p22"/>
          <p:cNvSpPr txBox="1"/>
          <p:nvPr>
            <p:ph idx="1" type="body"/>
          </p:nvPr>
        </p:nvSpPr>
        <p:spPr>
          <a:xfrm>
            <a:off x="4034125" y="977150"/>
            <a:ext cx="4912500" cy="37203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lt2"/>
              </a:buClr>
              <a:buSzPts val="1400"/>
              <a:buChar char="•"/>
              <a:defRPr sz="1400">
                <a:solidFill>
                  <a:schemeClr val="lt2"/>
                </a:solidFill>
              </a:defRPr>
            </a:lvl1pPr>
            <a:lvl2pPr indent="-317500" lvl="1" marL="914400">
              <a:spcBef>
                <a:spcPts val="400"/>
              </a:spcBef>
              <a:spcAft>
                <a:spcPts val="0"/>
              </a:spcAft>
              <a:buClr>
                <a:schemeClr val="lt2"/>
              </a:buClr>
              <a:buSzPts val="1400"/>
              <a:buChar char="•"/>
              <a:defRPr sz="1400">
                <a:solidFill>
                  <a:schemeClr val="lt2"/>
                </a:solidFill>
              </a:defRPr>
            </a:lvl2pPr>
            <a:lvl3pPr indent="-317500" lvl="2" marL="1371600">
              <a:spcBef>
                <a:spcPts val="400"/>
              </a:spcBef>
              <a:spcAft>
                <a:spcPts val="0"/>
              </a:spcAft>
              <a:buClr>
                <a:schemeClr val="lt2"/>
              </a:buClr>
              <a:buSzPts val="1400"/>
              <a:buChar char="•"/>
              <a:defRPr sz="1400">
                <a:solidFill>
                  <a:schemeClr val="lt2"/>
                </a:solidFill>
              </a:defRPr>
            </a:lvl3pPr>
            <a:lvl4pPr indent="-317500" lvl="3" marL="1828800">
              <a:spcBef>
                <a:spcPts val="400"/>
              </a:spcBef>
              <a:spcAft>
                <a:spcPts val="0"/>
              </a:spcAft>
              <a:buClr>
                <a:schemeClr val="lt2"/>
              </a:buClr>
              <a:buSzPts val="1400"/>
              <a:buChar char="•"/>
              <a:defRPr>
                <a:solidFill>
                  <a:schemeClr val="lt2"/>
                </a:solidFill>
              </a:defRPr>
            </a:lvl4pPr>
            <a:lvl5pPr indent="-317500" lvl="4" marL="2286000">
              <a:spcBef>
                <a:spcPts val="400"/>
              </a:spcBef>
              <a:spcAft>
                <a:spcPts val="0"/>
              </a:spcAft>
              <a:buClr>
                <a:schemeClr val="lt2"/>
              </a:buClr>
              <a:buSzPts val="1400"/>
              <a:buChar char="•"/>
              <a:defRPr>
                <a:solidFill>
                  <a:schemeClr val="lt2"/>
                </a:solidFill>
              </a:defRPr>
            </a:lvl5pPr>
            <a:lvl6pPr indent="-317500" lvl="5" marL="2743200">
              <a:spcBef>
                <a:spcPts val="400"/>
              </a:spcBef>
              <a:spcAft>
                <a:spcPts val="0"/>
              </a:spcAft>
              <a:buClr>
                <a:schemeClr val="lt2"/>
              </a:buClr>
              <a:buSzPts val="1400"/>
              <a:buChar char="•"/>
              <a:defRPr>
                <a:solidFill>
                  <a:schemeClr val="lt2"/>
                </a:solidFill>
              </a:defRPr>
            </a:lvl6pPr>
            <a:lvl7pPr indent="-317500" lvl="6" marL="3200400">
              <a:spcBef>
                <a:spcPts val="400"/>
              </a:spcBef>
              <a:spcAft>
                <a:spcPts val="0"/>
              </a:spcAft>
              <a:buClr>
                <a:schemeClr val="lt2"/>
              </a:buClr>
              <a:buSzPts val="1400"/>
              <a:buChar char="•"/>
              <a:defRPr>
                <a:solidFill>
                  <a:schemeClr val="lt2"/>
                </a:solidFill>
              </a:defRPr>
            </a:lvl7pPr>
            <a:lvl8pPr indent="-317500" lvl="7" marL="3657600">
              <a:spcBef>
                <a:spcPts val="400"/>
              </a:spcBef>
              <a:spcAft>
                <a:spcPts val="0"/>
              </a:spcAft>
              <a:buClr>
                <a:schemeClr val="lt2"/>
              </a:buClr>
              <a:buSzPts val="1400"/>
              <a:buChar char="•"/>
              <a:defRPr>
                <a:solidFill>
                  <a:schemeClr val="lt2"/>
                </a:solidFill>
              </a:defRPr>
            </a:lvl8pPr>
            <a:lvl9pPr indent="-317500" lvl="8" marL="4114800">
              <a:spcBef>
                <a:spcPts val="400"/>
              </a:spcBef>
              <a:spcAft>
                <a:spcPts val="0"/>
              </a:spcAft>
              <a:buClr>
                <a:schemeClr val="lt2"/>
              </a:buClr>
              <a:buSzPts val="1400"/>
              <a:buChar char="•"/>
              <a:defRPr>
                <a:solidFill>
                  <a:schemeClr val="lt2"/>
                </a:solidFill>
              </a:defRPr>
            </a:lvl9pPr>
          </a:lstStyle>
          <a:p/>
        </p:txBody>
      </p:sp>
      <p:sp>
        <p:nvSpPr>
          <p:cNvPr id="179" name="Google Shape;179;p22"/>
          <p:cNvSpPr txBox="1"/>
          <p:nvPr>
            <p:ph type="title"/>
          </p:nvPr>
        </p:nvSpPr>
        <p:spPr>
          <a:xfrm>
            <a:off x="4213400" y="224100"/>
            <a:ext cx="4016100" cy="510900"/>
          </a:xfrm>
          <a:prstGeom prst="rect">
            <a:avLst/>
          </a:prstGeom>
        </p:spPr>
        <p:txBody>
          <a:bodyPr anchorCtr="0" anchor="t" bIns="45700" lIns="91425" spcFirstLastPara="1" rIns="91425" wrap="square" tIns="45700">
            <a:normAutofit/>
          </a:bodyPr>
          <a:lstStyle>
            <a:lvl1pPr lvl="0">
              <a:spcBef>
                <a:spcPts val="0"/>
              </a:spcBef>
              <a:spcAft>
                <a:spcPts val="0"/>
              </a:spcAft>
              <a:buClr>
                <a:schemeClr val="lt1"/>
              </a:buClr>
              <a:buSzPts val="2300"/>
              <a:buNone/>
              <a:defRPr sz="2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22"/>
          <p:cNvSpPr txBox="1"/>
          <p:nvPr>
            <p:ph idx="2" type="body"/>
          </p:nvPr>
        </p:nvSpPr>
        <p:spPr>
          <a:xfrm>
            <a:off x="103100" y="977150"/>
            <a:ext cx="3527700" cy="32541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p:cSld name="OBJECT_WITH_CAPTION_TEXT_1">
    <p:spTree>
      <p:nvGrpSpPr>
        <p:cNvPr id="181" name="Shape 181"/>
        <p:cNvGrpSpPr/>
        <p:nvPr/>
      </p:nvGrpSpPr>
      <p:grpSpPr>
        <a:xfrm>
          <a:off x="0" y="0"/>
          <a:ext cx="0" cy="0"/>
          <a:chOff x="0" y="0"/>
          <a:chExt cx="0" cy="0"/>
        </a:xfrm>
      </p:grpSpPr>
      <p:sp>
        <p:nvSpPr>
          <p:cNvPr id="182" name="Google Shape;182;p2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83" name="Google Shape;183;p2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1pPr>
            <a:lvl2pPr indent="0" lvl="1"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2pPr>
            <a:lvl3pPr indent="0" lvl="2"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3pPr>
            <a:lvl4pPr indent="0" lvl="3"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4pPr>
            <a:lvl5pPr indent="0" lvl="4"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5pPr>
            <a:lvl6pPr indent="0" lvl="5"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6pPr>
            <a:lvl7pPr indent="0" lvl="6"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7pPr>
            <a:lvl8pPr indent="0" lvl="7"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8pPr>
            <a:lvl9pPr indent="0" lvl="8"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9pPr>
          </a:lstStyle>
          <a:p>
            <a:pPr indent="0" lvl="0" marL="0" rtl="0" algn="r">
              <a:spcBef>
                <a:spcPts val="0"/>
              </a:spcBef>
              <a:spcAft>
                <a:spcPts val="0"/>
              </a:spcAft>
              <a:buNone/>
            </a:pPr>
            <a:r>
              <a:t/>
            </a:r>
            <a:endParaRPr/>
          </a:p>
        </p:txBody>
      </p:sp>
      <p:sp>
        <p:nvSpPr>
          <p:cNvPr id="184" name="Google Shape;184;p23"/>
          <p:cNvSpPr/>
          <p:nvPr/>
        </p:nvSpPr>
        <p:spPr>
          <a:xfrm>
            <a:off x="0" y="0"/>
            <a:ext cx="5257800" cy="5143500"/>
          </a:xfrm>
          <a:prstGeom prst="rect">
            <a:avLst/>
          </a:prstGeom>
          <a:solidFill>
            <a:srgbClr val="257FB8"/>
          </a:solidFill>
          <a:ln cap="flat" cmpd="sng" w="9525">
            <a:solidFill>
              <a:srgbClr val="257FB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pic>
        <p:nvPicPr>
          <p:cNvPr id="185" name="Google Shape;185;p23"/>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86" name="Google Shape;186;p23"/>
          <p:cNvSpPr txBox="1"/>
          <p:nvPr>
            <p:ph type="title"/>
          </p:nvPr>
        </p:nvSpPr>
        <p:spPr>
          <a:xfrm>
            <a:off x="475125" y="286875"/>
            <a:ext cx="3209400" cy="510900"/>
          </a:xfrm>
          <a:prstGeom prst="rect">
            <a:avLst/>
          </a:prstGeom>
        </p:spPr>
        <p:txBody>
          <a:bodyPr anchorCtr="0" anchor="t" bIns="45700" lIns="91425" spcFirstLastPara="1" rIns="91425" wrap="square" tIns="45700">
            <a:norm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23"/>
          <p:cNvSpPr txBox="1"/>
          <p:nvPr>
            <p:ph idx="1" type="body"/>
          </p:nvPr>
        </p:nvSpPr>
        <p:spPr>
          <a:xfrm>
            <a:off x="5674650" y="224125"/>
            <a:ext cx="3209400" cy="4500300"/>
          </a:xfrm>
          <a:prstGeom prst="rect">
            <a:avLst/>
          </a:prstGeom>
        </p:spPr>
        <p:txBody>
          <a:bodyPr anchorCtr="0" anchor="t" bIns="45700" lIns="91425" spcFirstLastPara="1" rIns="91425" wrap="square" tIns="45700">
            <a:normAutofit/>
          </a:bodyPr>
          <a:lstStyle>
            <a:lvl1pPr indent="-361950" lvl="0" marL="457200">
              <a:spcBef>
                <a:spcPts val="800"/>
              </a:spcBef>
              <a:spcAft>
                <a:spcPts val="0"/>
              </a:spcAft>
              <a:buClr>
                <a:schemeClr val="dk2"/>
              </a:buClr>
              <a:buSzPts val="2100"/>
              <a:buChar char="•"/>
              <a:defRPr>
                <a:solidFill>
                  <a:schemeClr val="dk2"/>
                </a:solidFill>
              </a:defRPr>
            </a:lvl1pPr>
            <a:lvl2pPr indent="-342900" lvl="1" marL="914400">
              <a:spcBef>
                <a:spcPts val="400"/>
              </a:spcBef>
              <a:spcAft>
                <a:spcPts val="0"/>
              </a:spcAft>
              <a:buClr>
                <a:schemeClr val="dk2"/>
              </a:buClr>
              <a:buSzPts val="1800"/>
              <a:buChar char="•"/>
              <a:defRPr>
                <a:solidFill>
                  <a:schemeClr val="dk2"/>
                </a:solidFill>
              </a:defRPr>
            </a:lvl2pPr>
            <a:lvl3pPr indent="-323850" lvl="2" marL="1371600">
              <a:spcBef>
                <a:spcPts val="400"/>
              </a:spcBef>
              <a:spcAft>
                <a:spcPts val="0"/>
              </a:spcAft>
              <a:buClr>
                <a:schemeClr val="dk2"/>
              </a:buClr>
              <a:buSzPts val="1500"/>
              <a:buChar char="•"/>
              <a:defRPr>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2">
  <p:cSld name="OBJECT_WITH_CAPTION_TEXT_1_2">
    <p:spTree>
      <p:nvGrpSpPr>
        <p:cNvPr id="188" name="Shape 188"/>
        <p:cNvGrpSpPr/>
        <p:nvPr/>
      </p:nvGrpSpPr>
      <p:grpSpPr>
        <a:xfrm>
          <a:off x="0" y="0"/>
          <a:ext cx="0" cy="0"/>
          <a:chOff x="0" y="0"/>
          <a:chExt cx="0" cy="0"/>
        </a:xfrm>
      </p:grpSpPr>
      <p:sp>
        <p:nvSpPr>
          <p:cNvPr id="189" name="Google Shape;189;p2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190" name="Google Shape;190;p2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1pPr>
            <a:lvl2pPr indent="0" lvl="1"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2pPr>
            <a:lvl3pPr indent="0" lvl="2"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3pPr>
            <a:lvl4pPr indent="0" lvl="3"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4pPr>
            <a:lvl5pPr indent="0" lvl="4"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5pPr>
            <a:lvl6pPr indent="0" lvl="5"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6pPr>
            <a:lvl7pPr indent="0" lvl="6"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7pPr>
            <a:lvl8pPr indent="0" lvl="7"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8pPr>
            <a:lvl9pPr indent="0" lvl="8"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9pPr>
          </a:lstStyle>
          <a:p>
            <a:pPr indent="0" lvl="0" marL="0" rtl="0" algn="r">
              <a:spcBef>
                <a:spcPts val="0"/>
              </a:spcBef>
              <a:spcAft>
                <a:spcPts val="0"/>
              </a:spcAft>
              <a:buNone/>
            </a:pPr>
            <a:r>
              <a:t/>
            </a:r>
            <a:endParaRPr/>
          </a:p>
        </p:txBody>
      </p:sp>
      <p:sp>
        <p:nvSpPr>
          <p:cNvPr id="191" name="Google Shape;191;p24"/>
          <p:cNvSpPr/>
          <p:nvPr/>
        </p:nvSpPr>
        <p:spPr>
          <a:xfrm>
            <a:off x="0" y="0"/>
            <a:ext cx="4484400" cy="5143500"/>
          </a:xfrm>
          <a:prstGeom prst="rect">
            <a:avLst/>
          </a:prstGeom>
          <a:solidFill>
            <a:srgbClr val="257FB8"/>
          </a:solidFill>
          <a:ln cap="flat" cmpd="sng" w="9525">
            <a:solidFill>
              <a:srgbClr val="257FB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pic>
        <p:nvPicPr>
          <p:cNvPr id="192" name="Google Shape;192;p24"/>
          <p:cNvPicPr preferRelativeResize="0"/>
          <p:nvPr/>
        </p:nvPicPr>
        <p:blipFill>
          <a:blip r:embed="rId2">
            <a:alphaModFix/>
          </a:blip>
          <a:stretch>
            <a:fillRect/>
          </a:stretch>
        </p:blipFill>
        <p:spPr>
          <a:xfrm>
            <a:off x="214075" y="3948625"/>
            <a:ext cx="916390" cy="994272"/>
          </a:xfrm>
          <a:prstGeom prst="rect">
            <a:avLst/>
          </a:prstGeom>
          <a:noFill/>
          <a:ln>
            <a:noFill/>
          </a:ln>
        </p:spPr>
      </p:pic>
      <p:sp>
        <p:nvSpPr>
          <p:cNvPr id="193" name="Google Shape;193;p24"/>
          <p:cNvSpPr txBox="1"/>
          <p:nvPr>
            <p:ph type="title"/>
          </p:nvPr>
        </p:nvSpPr>
        <p:spPr>
          <a:xfrm>
            <a:off x="475125" y="286875"/>
            <a:ext cx="3209400" cy="510900"/>
          </a:xfrm>
          <a:prstGeom prst="rect">
            <a:avLst/>
          </a:prstGeom>
        </p:spPr>
        <p:txBody>
          <a:bodyPr anchorCtr="0" anchor="t" bIns="45700" lIns="91425" spcFirstLastPara="1" rIns="91425" wrap="square" tIns="45700">
            <a:norm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24"/>
          <p:cNvSpPr txBox="1"/>
          <p:nvPr>
            <p:ph idx="1" type="body"/>
          </p:nvPr>
        </p:nvSpPr>
        <p:spPr>
          <a:xfrm>
            <a:off x="5674650" y="224125"/>
            <a:ext cx="3209400" cy="4500300"/>
          </a:xfrm>
          <a:prstGeom prst="rect">
            <a:avLst/>
          </a:prstGeom>
        </p:spPr>
        <p:txBody>
          <a:bodyPr anchorCtr="0" anchor="t" bIns="45700" lIns="91425" spcFirstLastPara="1" rIns="91425" wrap="square" tIns="45700">
            <a:normAutofit/>
          </a:bodyPr>
          <a:lstStyle>
            <a:lvl1pPr indent="-361950" lvl="0" marL="457200">
              <a:spcBef>
                <a:spcPts val="800"/>
              </a:spcBef>
              <a:spcAft>
                <a:spcPts val="0"/>
              </a:spcAft>
              <a:buClr>
                <a:schemeClr val="dk2"/>
              </a:buClr>
              <a:buSzPts val="2100"/>
              <a:buChar char="•"/>
              <a:defRPr>
                <a:solidFill>
                  <a:schemeClr val="dk2"/>
                </a:solidFill>
              </a:defRPr>
            </a:lvl1pPr>
            <a:lvl2pPr indent="-342900" lvl="1" marL="914400">
              <a:spcBef>
                <a:spcPts val="400"/>
              </a:spcBef>
              <a:spcAft>
                <a:spcPts val="0"/>
              </a:spcAft>
              <a:buClr>
                <a:schemeClr val="dk2"/>
              </a:buClr>
              <a:buSzPts val="1800"/>
              <a:buChar char="•"/>
              <a:defRPr>
                <a:solidFill>
                  <a:schemeClr val="dk2"/>
                </a:solidFill>
              </a:defRPr>
            </a:lvl2pPr>
            <a:lvl3pPr indent="-323850" lvl="2" marL="1371600">
              <a:spcBef>
                <a:spcPts val="400"/>
              </a:spcBef>
              <a:spcAft>
                <a:spcPts val="0"/>
              </a:spcAft>
              <a:buClr>
                <a:schemeClr val="dk2"/>
              </a:buClr>
              <a:buSzPts val="1500"/>
              <a:buChar char="•"/>
              <a:defRPr>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1">
  <p:cSld name="OBJECT_WITH_CAPTION_TEXT_1_1">
    <p:spTree>
      <p:nvGrpSpPr>
        <p:cNvPr id="195" name="Shape 195"/>
        <p:cNvGrpSpPr/>
        <p:nvPr/>
      </p:nvGrpSpPr>
      <p:grpSpPr>
        <a:xfrm>
          <a:off x="0" y="0"/>
          <a:ext cx="0" cy="0"/>
          <a:chOff x="0" y="0"/>
          <a:chExt cx="0" cy="0"/>
        </a:xfrm>
      </p:grpSpPr>
      <p:sp>
        <p:nvSpPr>
          <p:cNvPr id="196" name="Google Shape;196;p2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1pPr>
            <a:lvl2pPr indent="0" lvl="1"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2pPr>
            <a:lvl3pPr indent="0" lvl="2"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3pPr>
            <a:lvl4pPr indent="0" lvl="3"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4pPr>
            <a:lvl5pPr indent="0" lvl="4"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5pPr>
            <a:lvl6pPr indent="0" lvl="5"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6pPr>
            <a:lvl7pPr indent="0" lvl="6"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7pPr>
            <a:lvl8pPr indent="0" lvl="7"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8pPr>
            <a:lvl9pPr indent="0" lvl="8" marL="0" marR="0" algn="r">
              <a:lnSpc>
                <a:spcPct val="100000"/>
              </a:lnSpc>
              <a:spcBef>
                <a:spcPts val="0"/>
              </a:spcBef>
              <a:spcAft>
                <a:spcPts val="0"/>
              </a:spcAft>
              <a:buClr>
                <a:srgbClr val="000000"/>
              </a:buClr>
              <a:buSzPts val="900"/>
              <a:buFont typeface="Arial"/>
              <a:buNone/>
              <a:defRPr i="0" sz="900" u="none" cap="none" strike="noStrike">
                <a:solidFill>
                  <a:srgbClr val="888888"/>
                </a:solidFill>
              </a:defRPr>
            </a:lvl9pPr>
          </a:lstStyle>
          <a:p>
            <a:pPr indent="0" lvl="0" marL="0" rtl="0" algn="r">
              <a:spcBef>
                <a:spcPts val="0"/>
              </a:spcBef>
              <a:spcAft>
                <a:spcPts val="0"/>
              </a:spcAft>
              <a:buNone/>
            </a:pPr>
            <a:fld id="{00000000-1234-1234-1234-123412341234}" type="slidenum">
              <a:rPr lang="en-GB"/>
              <a:t>‹#›</a:t>
            </a:fld>
            <a:endParaRPr/>
          </a:p>
        </p:txBody>
      </p:sp>
      <p:sp>
        <p:nvSpPr>
          <p:cNvPr id="197" name="Google Shape;197;p25"/>
          <p:cNvSpPr/>
          <p:nvPr/>
        </p:nvSpPr>
        <p:spPr>
          <a:xfrm>
            <a:off x="5334000" y="0"/>
            <a:ext cx="3810000" cy="5143500"/>
          </a:xfrm>
          <a:prstGeom prst="rect">
            <a:avLst/>
          </a:prstGeom>
          <a:solidFill>
            <a:srgbClr val="257FB8"/>
          </a:solidFill>
          <a:ln cap="flat" cmpd="sng" w="9525">
            <a:solidFill>
              <a:srgbClr val="257FB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pic>
        <p:nvPicPr>
          <p:cNvPr id="198" name="Google Shape;198;p25"/>
          <p:cNvPicPr preferRelativeResize="0"/>
          <p:nvPr/>
        </p:nvPicPr>
        <p:blipFill rotWithShape="1">
          <a:blip r:embed="rId2">
            <a:alphaModFix/>
          </a:blip>
          <a:srcRect b="0" l="0" r="0" t="0"/>
          <a:stretch/>
        </p:blipFill>
        <p:spPr>
          <a:xfrm>
            <a:off x="153293" y="4284548"/>
            <a:ext cx="744809" cy="744809"/>
          </a:xfrm>
          <a:prstGeom prst="rect">
            <a:avLst/>
          </a:prstGeom>
          <a:noFill/>
          <a:ln>
            <a:noFill/>
          </a:ln>
        </p:spPr>
      </p:pic>
      <p:sp>
        <p:nvSpPr>
          <p:cNvPr id="199" name="Google Shape;199;p25"/>
          <p:cNvSpPr txBox="1"/>
          <p:nvPr>
            <p:ph idx="1" type="body"/>
          </p:nvPr>
        </p:nvSpPr>
        <p:spPr>
          <a:xfrm>
            <a:off x="103100" y="824750"/>
            <a:ext cx="4917000" cy="32541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200" name="Google Shape;200;p25"/>
          <p:cNvSpPr txBox="1"/>
          <p:nvPr>
            <p:ph idx="2" type="body"/>
          </p:nvPr>
        </p:nvSpPr>
        <p:spPr>
          <a:xfrm>
            <a:off x="5656725" y="824750"/>
            <a:ext cx="3245100" cy="37203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lt2"/>
              </a:buClr>
              <a:buSzPts val="1400"/>
              <a:buChar char="•"/>
              <a:defRPr sz="1400">
                <a:solidFill>
                  <a:schemeClr val="lt2"/>
                </a:solidFill>
              </a:defRPr>
            </a:lvl1pPr>
            <a:lvl2pPr indent="-317500" lvl="1" marL="914400">
              <a:spcBef>
                <a:spcPts val="400"/>
              </a:spcBef>
              <a:spcAft>
                <a:spcPts val="0"/>
              </a:spcAft>
              <a:buClr>
                <a:schemeClr val="lt2"/>
              </a:buClr>
              <a:buSzPts val="1400"/>
              <a:buChar char="•"/>
              <a:defRPr sz="1400">
                <a:solidFill>
                  <a:schemeClr val="lt2"/>
                </a:solidFill>
              </a:defRPr>
            </a:lvl2pPr>
            <a:lvl3pPr indent="-317500" lvl="2" marL="1371600">
              <a:spcBef>
                <a:spcPts val="400"/>
              </a:spcBef>
              <a:spcAft>
                <a:spcPts val="0"/>
              </a:spcAft>
              <a:buClr>
                <a:schemeClr val="lt2"/>
              </a:buClr>
              <a:buSzPts val="1400"/>
              <a:buChar char="•"/>
              <a:defRPr sz="1400">
                <a:solidFill>
                  <a:schemeClr val="lt2"/>
                </a:solidFill>
              </a:defRPr>
            </a:lvl3pPr>
            <a:lvl4pPr indent="-317500" lvl="3" marL="1828800">
              <a:spcBef>
                <a:spcPts val="400"/>
              </a:spcBef>
              <a:spcAft>
                <a:spcPts val="0"/>
              </a:spcAft>
              <a:buClr>
                <a:schemeClr val="lt2"/>
              </a:buClr>
              <a:buSzPts val="1400"/>
              <a:buChar char="•"/>
              <a:defRPr>
                <a:solidFill>
                  <a:schemeClr val="lt2"/>
                </a:solidFill>
              </a:defRPr>
            </a:lvl4pPr>
            <a:lvl5pPr indent="-317500" lvl="4" marL="2286000">
              <a:spcBef>
                <a:spcPts val="400"/>
              </a:spcBef>
              <a:spcAft>
                <a:spcPts val="0"/>
              </a:spcAft>
              <a:buClr>
                <a:schemeClr val="lt2"/>
              </a:buClr>
              <a:buSzPts val="1400"/>
              <a:buChar char="•"/>
              <a:defRPr>
                <a:solidFill>
                  <a:schemeClr val="lt2"/>
                </a:solidFill>
              </a:defRPr>
            </a:lvl5pPr>
            <a:lvl6pPr indent="-317500" lvl="5" marL="2743200">
              <a:spcBef>
                <a:spcPts val="400"/>
              </a:spcBef>
              <a:spcAft>
                <a:spcPts val="0"/>
              </a:spcAft>
              <a:buClr>
                <a:schemeClr val="lt2"/>
              </a:buClr>
              <a:buSzPts val="1400"/>
              <a:buChar char="•"/>
              <a:defRPr>
                <a:solidFill>
                  <a:schemeClr val="lt2"/>
                </a:solidFill>
              </a:defRPr>
            </a:lvl6pPr>
            <a:lvl7pPr indent="-317500" lvl="6" marL="3200400">
              <a:spcBef>
                <a:spcPts val="400"/>
              </a:spcBef>
              <a:spcAft>
                <a:spcPts val="0"/>
              </a:spcAft>
              <a:buClr>
                <a:schemeClr val="lt2"/>
              </a:buClr>
              <a:buSzPts val="1400"/>
              <a:buChar char="•"/>
              <a:defRPr>
                <a:solidFill>
                  <a:schemeClr val="lt2"/>
                </a:solidFill>
              </a:defRPr>
            </a:lvl7pPr>
            <a:lvl8pPr indent="-317500" lvl="7" marL="3657600">
              <a:spcBef>
                <a:spcPts val="400"/>
              </a:spcBef>
              <a:spcAft>
                <a:spcPts val="0"/>
              </a:spcAft>
              <a:buClr>
                <a:schemeClr val="lt2"/>
              </a:buClr>
              <a:buSzPts val="1400"/>
              <a:buChar char="•"/>
              <a:defRPr>
                <a:solidFill>
                  <a:schemeClr val="lt2"/>
                </a:solidFill>
              </a:defRPr>
            </a:lvl8pPr>
            <a:lvl9pPr indent="-317500" lvl="8" marL="4114800">
              <a:spcBef>
                <a:spcPts val="400"/>
              </a:spcBef>
              <a:spcAft>
                <a:spcPts val="0"/>
              </a:spcAft>
              <a:buClr>
                <a:schemeClr val="lt2"/>
              </a:buClr>
              <a:buSzPts val="1400"/>
              <a:buChar char="•"/>
              <a:defRPr>
                <a:solidFill>
                  <a:schemeClr val="lt2"/>
                </a:solidFill>
              </a:defRPr>
            </a:lvl9pPr>
          </a:lstStyle>
          <a:p/>
        </p:txBody>
      </p:sp>
      <p:sp>
        <p:nvSpPr>
          <p:cNvPr id="201" name="Google Shape;201;p25"/>
          <p:cNvSpPr txBox="1"/>
          <p:nvPr>
            <p:ph type="title"/>
          </p:nvPr>
        </p:nvSpPr>
        <p:spPr>
          <a:xfrm>
            <a:off x="475125" y="286875"/>
            <a:ext cx="4401600" cy="510900"/>
          </a:xfrm>
          <a:prstGeom prst="rect">
            <a:avLst/>
          </a:prstGeom>
        </p:spPr>
        <p:txBody>
          <a:bodyPr anchorCtr="0" anchor="t" bIns="45700" lIns="91425" spcFirstLastPara="1" rIns="91425" wrap="square" tIns="45700">
            <a:norm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1400"/>
              <a:buFont typeface="Muli"/>
              <a:buNone/>
              <a:defRPr sz="1400">
                <a:solidFill>
                  <a:schemeClr val="dk2"/>
                </a:solidFill>
                <a:latin typeface="Muli"/>
                <a:ea typeface="Muli"/>
                <a:cs typeface="Muli"/>
                <a:sym typeface="Muli"/>
              </a:defRPr>
            </a:lvl2pPr>
            <a:lvl3pPr lvl="2">
              <a:spcBef>
                <a:spcPts val="0"/>
              </a:spcBef>
              <a:spcAft>
                <a:spcPts val="0"/>
              </a:spcAft>
              <a:buClr>
                <a:schemeClr val="dk2"/>
              </a:buClr>
              <a:buSzPts val="1400"/>
              <a:buFont typeface="Muli"/>
              <a:buNone/>
              <a:defRPr sz="1400">
                <a:solidFill>
                  <a:schemeClr val="dk2"/>
                </a:solidFill>
                <a:latin typeface="Muli"/>
                <a:ea typeface="Muli"/>
                <a:cs typeface="Muli"/>
                <a:sym typeface="Muli"/>
              </a:defRPr>
            </a:lvl3pPr>
            <a:lvl4pPr lvl="3">
              <a:spcBef>
                <a:spcPts val="0"/>
              </a:spcBef>
              <a:spcAft>
                <a:spcPts val="0"/>
              </a:spcAft>
              <a:buClr>
                <a:schemeClr val="dk2"/>
              </a:buClr>
              <a:buSzPts val="1400"/>
              <a:buFont typeface="Muli"/>
              <a:buNone/>
              <a:defRPr sz="1400">
                <a:solidFill>
                  <a:schemeClr val="dk2"/>
                </a:solidFill>
                <a:latin typeface="Muli"/>
                <a:ea typeface="Muli"/>
                <a:cs typeface="Muli"/>
                <a:sym typeface="Muli"/>
              </a:defRPr>
            </a:lvl4pPr>
            <a:lvl5pPr lvl="4">
              <a:spcBef>
                <a:spcPts val="0"/>
              </a:spcBef>
              <a:spcAft>
                <a:spcPts val="0"/>
              </a:spcAft>
              <a:buClr>
                <a:schemeClr val="dk2"/>
              </a:buClr>
              <a:buSzPts val="1400"/>
              <a:buFont typeface="Muli"/>
              <a:buNone/>
              <a:defRPr sz="1400">
                <a:solidFill>
                  <a:schemeClr val="dk2"/>
                </a:solidFill>
                <a:latin typeface="Muli"/>
                <a:ea typeface="Muli"/>
                <a:cs typeface="Muli"/>
                <a:sym typeface="Muli"/>
              </a:defRPr>
            </a:lvl5pPr>
            <a:lvl6pPr lvl="5">
              <a:spcBef>
                <a:spcPts val="0"/>
              </a:spcBef>
              <a:spcAft>
                <a:spcPts val="0"/>
              </a:spcAft>
              <a:buClr>
                <a:schemeClr val="dk2"/>
              </a:buClr>
              <a:buSzPts val="1400"/>
              <a:buFont typeface="Muli"/>
              <a:buNone/>
              <a:defRPr sz="1400">
                <a:solidFill>
                  <a:schemeClr val="dk2"/>
                </a:solidFill>
                <a:latin typeface="Muli"/>
                <a:ea typeface="Muli"/>
                <a:cs typeface="Muli"/>
                <a:sym typeface="Muli"/>
              </a:defRPr>
            </a:lvl6pPr>
            <a:lvl7pPr lvl="6">
              <a:spcBef>
                <a:spcPts val="0"/>
              </a:spcBef>
              <a:spcAft>
                <a:spcPts val="0"/>
              </a:spcAft>
              <a:buClr>
                <a:schemeClr val="dk2"/>
              </a:buClr>
              <a:buSzPts val="1400"/>
              <a:buFont typeface="Muli"/>
              <a:buNone/>
              <a:defRPr sz="1400">
                <a:solidFill>
                  <a:schemeClr val="dk2"/>
                </a:solidFill>
                <a:latin typeface="Muli"/>
                <a:ea typeface="Muli"/>
                <a:cs typeface="Muli"/>
                <a:sym typeface="Muli"/>
              </a:defRPr>
            </a:lvl7pPr>
            <a:lvl8pPr lvl="7">
              <a:spcBef>
                <a:spcPts val="0"/>
              </a:spcBef>
              <a:spcAft>
                <a:spcPts val="0"/>
              </a:spcAft>
              <a:buClr>
                <a:schemeClr val="dk2"/>
              </a:buClr>
              <a:buSzPts val="1400"/>
              <a:buFont typeface="Muli"/>
              <a:buNone/>
              <a:defRPr sz="1400">
                <a:solidFill>
                  <a:schemeClr val="dk2"/>
                </a:solidFill>
                <a:latin typeface="Muli"/>
                <a:ea typeface="Muli"/>
                <a:cs typeface="Muli"/>
                <a:sym typeface="Muli"/>
              </a:defRPr>
            </a:lvl8pPr>
            <a:lvl9pPr lvl="8">
              <a:spcBef>
                <a:spcPts val="0"/>
              </a:spcBef>
              <a:spcAft>
                <a:spcPts val="0"/>
              </a:spcAft>
              <a:buClr>
                <a:schemeClr val="dk2"/>
              </a:buClr>
              <a:buSzPts val="1400"/>
              <a:buFont typeface="Muli"/>
              <a:buNone/>
              <a:defRPr sz="1400">
                <a:solidFill>
                  <a:schemeClr val="dk2"/>
                </a:solidFill>
                <a:latin typeface="Muli"/>
                <a:ea typeface="Muli"/>
                <a:cs typeface="Muli"/>
                <a:sym typeface="Mul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02" name="Shape 202"/>
        <p:cNvGrpSpPr/>
        <p:nvPr/>
      </p:nvGrpSpPr>
      <p:grpSpPr>
        <a:xfrm>
          <a:off x="0" y="0"/>
          <a:ext cx="0" cy="0"/>
          <a:chOff x="0" y="0"/>
          <a:chExt cx="0" cy="0"/>
        </a:xfrm>
      </p:grpSpPr>
      <p:sp>
        <p:nvSpPr>
          <p:cNvPr id="203" name="Google Shape;203;p26"/>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26"/>
          <p:cNvSpPr/>
          <p:nvPr>
            <p:ph idx="2" type="pic"/>
          </p:nvPr>
        </p:nvSpPr>
        <p:spPr>
          <a:xfrm>
            <a:off x="3887391" y="740570"/>
            <a:ext cx="4629300" cy="3655200"/>
          </a:xfrm>
          <a:prstGeom prst="rect">
            <a:avLst/>
          </a:prstGeom>
          <a:noFill/>
          <a:ln cap="flat" cmpd="sng" w="38100">
            <a:solidFill>
              <a:schemeClr val="dk1"/>
            </a:solidFill>
            <a:prstDash val="solid"/>
            <a:round/>
            <a:headEnd len="sm" w="sm" type="none"/>
            <a:tailEnd len="sm" w="sm" type="none"/>
          </a:ln>
        </p:spPr>
      </p:sp>
      <p:sp>
        <p:nvSpPr>
          <p:cNvPr id="205" name="Google Shape;205;p26"/>
          <p:cNvSpPr txBox="1"/>
          <p:nvPr>
            <p:ph idx="1" type="body"/>
          </p:nvPr>
        </p:nvSpPr>
        <p:spPr>
          <a:xfrm>
            <a:off x="629841" y="1543050"/>
            <a:ext cx="2949300" cy="28587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00"/>
              </a:spcBef>
              <a:spcAft>
                <a:spcPts val="0"/>
              </a:spcAft>
              <a:buClr>
                <a:schemeClr val="dk2"/>
              </a:buClr>
              <a:buSzPts val="1400"/>
              <a:buNone/>
              <a:defRPr sz="1400">
                <a:solidFill>
                  <a:schemeClr val="dk2"/>
                </a:solidFill>
              </a:defRPr>
            </a:lvl1pPr>
            <a:lvl2pPr indent="-228600" lvl="1" marL="914400" algn="l">
              <a:lnSpc>
                <a:spcPct val="90000"/>
              </a:lnSpc>
              <a:spcBef>
                <a:spcPts val="400"/>
              </a:spcBef>
              <a:spcAft>
                <a:spcPts val="0"/>
              </a:spcAft>
              <a:buClr>
                <a:schemeClr val="dk2"/>
              </a:buClr>
              <a:buSzPts val="1400"/>
              <a:buNone/>
              <a:defRPr sz="1400">
                <a:solidFill>
                  <a:schemeClr val="dk2"/>
                </a:solidFill>
              </a:defRPr>
            </a:lvl2pPr>
            <a:lvl3pPr indent="-228600" lvl="2" marL="1371600" algn="l">
              <a:lnSpc>
                <a:spcPct val="90000"/>
              </a:lnSpc>
              <a:spcBef>
                <a:spcPts val="400"/>
              </a:spcBef>
              <a:spcAft>
                <a:spcPts val="0"/>
              </a:spcAft>
              <a:buClr>
                <a:schemeClr val="dk2"/>
              </a:buClr>
              <a:buSzPts val="1400"/>
              <a:buNone/>
              <a:defRPr sz="1400">
                <a:solidFill>
                  <a:schemeClr val="dk2"/>
                </a:solidFill>
              </a:defRPr>
            </a:lvl3pPr>
            <a:lvl4pPr indent="-228600" lvl="3" marL="1828800" algn="l">
              <a:lnSpc>
                <a:spcPct val="90000"/>
              </a:lnSpc>
              <a:spcBef>
                <a:spcPts val="400"/>
              </a:spcBef>
              <a:spcAft>
                <a:spcPts val="0"/>
              </a:spcAft>
              <a:buClr>
                <a:schemeClr val="dk2"/>
              </a:buClr>
              <a:buSzPts val="1400"/>
              <a:buNone/>
              <a:defRPr>
                <a:solidFill>
                  <a:schemeClr val="dk2"/>
                </a:solidFill>
              </a:defRPr>
            </a:lvl4pPr>
            <a:lvl5pPr indent="-228600" lvl="4" marL="2286000" algn="l">
              <a:lnSpc>
                <a:spcPct val="90000"/>
              </a:lnSpc>
              <a:spcBef>
                <a:spcPts val="400"/>
              </a:spcBef>
              <a:spcAft>
                <a:spcPts val="0"/>
              </a:spcAft>
              <a:buClr>
                <a:schemeClr val="dk2"/>
              </a:buClr>
              <a:buSzPts val="1400"/>
              <a:buNone/>
              <a:defRPr>
                <a:solidFill>
                  <a:schemeClr val="dk2"/>
                </a:solidFill>
              </a:defRPr>
            </a:lvl5pPr>
            <a:lvl6pPr indent="-228600" lvl="5" marL="2743200" algn="l">
              <a:lnSpc>
                <a:spcPct val="90000"/>
              </a:lnSpc>
              <a:spcBef>
                <a:spcPts val="400"/>
              </a:spcBef>
              <a:spcAft>
                <a:spcPts val="0"/>
              </a:spcAft>
              <a:buClr>
                <a:schemeClr val="dk2"/>
              </a:buClr>
              <a:buSzPts val="1400"/>
              <a:buNone/>
              <a:defRPr>
                <a:solidFill>
                  <a:schemeClr val="dk2"/>
                </a:solidFill>
              </a:defRPr>
            </a:lvl6pPr>
            <a:lvl7pPr indent="-228600" lvl="6" marL="3200400" algn="l">
              <a:lnSpc>
                <a:spcPct val="90000"/>
              </a:lnSpc>
              <a:spcBef>
                <a:spcPts val="400"/>
              </a:spcBef>
              <a:spcAft>
                <a:spcPts val="0"/>
              </a:spcAft>
              <a:buClr>
                <a:schemeClr val="dk2"/>
              </a:buClr>
              <a:buSzPts val="1400"/>
              <a:buNone/>
              <a:defRPr>
                <a:solidFill>
                  <a:schemeClr val="dk2"/>
                </a:solidFill>
              </a:defRPr>
            </a:lvl7pPr>
            <a:lvl8pPr indent="-228600" lvl="7" marL="3657600" algn="l">
              <a:lnSpc>
                <a:spcPct val="90000"/>
              </a:lnSpc>
              <a:spcBef>
                <a:spcPts val="400"/>
              </a:spcBef>
              <a:spcAft>
                <a:spcPts val="0"/>
              </a:spcAft>
              <a:buClr>
                <a:schemeClr val="dk2"/>
              </a:buClr>
              <a:buSzPts val="1400"/>
              <a:buNone/>
              <a:defRPr>
                <a:solidFill>
                  <a:schemeClr val="dk2"/>
                </a:solidFill>
              </a:defRPr>
            </a:lvl8pPr>
            <a:lvl9pPr indent="-228600" lvl="8" marL="4114800" algn="l">
              <a:lnSpc>
                <a:spcPct val="90000"/>
              </a:lnSpc>
              <a:spcBef>
                <a:spcPts val="400"/>
              </a:spcBef>
              <a:spcAft>
                <a:spcPts val="0"/>
              </a:spcAft>
              <a:buClr>
                <a:schemeClr val="dk2"/>
              </a:buClr>
              <a:buSzPts val="1400"/>
              <a:buNone/>
              <a:defRPr>
                <a:solidFill>
                  <a:schemeClr val="dk2"/>
                </a:solidFill>
              </a:defRPr>
            </a:lvl9pPr>
          </a:lstStyle>
          <a:p/>
        </p:txBody>
      </p:sp>
      <p:pic>
        <p:nvPicPr>
          <p:cNvPr id="206" name="Google Shape;206;p26"/>
          <p:cNvPicPr preferRelativeResize="0"/>
          <p:nvPr/>
        </p:nvPicPr>
        <p:blipFill rotWithShape="1">
          <a:blip r:embed="rId2">
            <a:alphaModFix/>
          </a:blip>
          <a:srcRect b="0" l="0" r="0" t="0"/>
          <a:stretch/>
        </p:blipFill>
        <p:spPr>
          <a:xfrm>
            <a:off x="153293" y="4284548"/>
            <a:ext cx="744809" cy="74480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7" name="Shape 207"/>
        <p:cNvGrpSpPr/>
        <p:nvPr/>
      </p:nvGrpSpPr>
      <p:grpSpPr>
        <a:xfrm>
          <a:off x="0" y="0"/>
          <a:ext cx="0" cy="0"/>
          <a:chOff x="0" y="0"/>
          <a:chExt cx="0" cy="0"/>
        </a:xfrm>
      </p:grpSpPr>
      <p:sp>
        <p:nvSpPr>
          <p:cNvPr id="208" name="Google Shape;208;p2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209" name="Google Shape;209;p2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210" name="Google Shape;210;p2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11" name="Google Shape;211;p27"/>
          <p:cNvSpPr/>
          <p:nvPr/>
        </p:nvSpPr>
        <p:spPr>
          <a:xfrm rot="-5400000">
            <a:off x="4027800" y="27347"/>
            <a:ext cx="1088400" cy="9144000"/>
          </a:xfrm>
          <a:prstGeom prst="rtTriangle">
            <a:avLst/>
          </a:prstGeom>
          <a:solidFill>
            <a:srgbClr val="08498E"/>
          </a:solidFill>
          <a:ln cap="flat" cmpd="sng" w="12700">
            <a:solidFill>
              <a:srgbClr val="08498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2" name="Google Shape;212;p27"/>
          <p:cNvSpPr/>
          <p:nvPr/>
        </p:nvSpPr>
        <p:spPr>
          <a:xfrm>
            <a:off x="0" y="4486254"/>
            <a:ext cx="4860000" cy="657300"/>
          </a:xfrm>
          <a:prstGeom prst="rtTriangle">
            <a:avLst/>
          </a:prstGeom>
          <a:solidFill>
            <a:srgbClr val="41B6E6"/>
          </a:solidFill>
          <a:ln cap="flat" cmpd="sng" w="12700">
            <a:solidFill>
              <a:srgbClr val="41B6E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pic>
        <p:nvPicPr>
          <p:cNvPr id="213" name="Google Shape;213;p27"/>
          <p:cNvPicPr preferRelativeResize="0"/>
          <p:nvPr/>
        </p:nvPicPr>
        <p:blipFill rotWithShape="1">
          <a:blip r:embed="rId2">
            <a:alphaModFix/>
          </a:blip>
          <a:srcRect b="0" l="0" r="0" t="0"/>
          <a:stretch/>
        </p:blipFill>
        <p:spPr>
          <a:xfrm>
            <a:off x="774741" y="1024494"/>
            <a:ext cx="906779" cy="137160"/>
          </a:xfrm>
          <a:prstGeom prst="rect">
            <a:avLst/>
          </a:prstGeom>
          <a:noFill/>
          <a:ln>
            <a:noFill/>
          </a:ln>
        </p:spPr>
      </p:pic>
      <p:pic>
        <p:nvPicPr>
          <p:cNvPr id="214" name="Google Shape;214;p27"/>
          <p:cNvPicPr preferRelativeResize="0"/>
          <p:nvPr/>
        </p:nvPicPr>
        <p:blipFill rotWithShape="1">
          <a:blip r:embed="rId2">
            <a:alphaModFix/>
          </a:blip>
          <a:srcRect b="0" l="0" r="0" t="0"/>
          <a:stretch/>
        </p:blipFill>
        <p:spPr>
          <a:xfrm>
            <a:off x="774746" y="2434061"/>
            <a:ext cx="906779" cy="137160"/>
          </a:xfrm>
          <a:prstGeom prst="rect">
            <a:avLst/>
          </a:prstGeom>
          <a:noFill/>
          <a:ln>
            <a:noFill/>
          </a:ln>
        </p:spPr>
      </p:pic>
      <p:pic>
        <p:nvPicPr>
          <p:cNvPr id="215" name="Google Shape;215;p27"/>
          <p:cNvPicPr preferRelativeResize="0"/>
          <p:nvPr/>
        </p:nvPicPr>
        <p:blipFill rotWithShape="1">
          <a:blip r:embed="rId2">
            <a:alphaModFix/>
          </a:blip>
          <a:srcRect b="0" l="0" r="0" t="0"/>
          <a:stretch/>
        </p:blipFill>
        <p:spPr>
          <a:xfrm>
            <a:off x="774746" y="3843627"/>
            <a:ext cx="906779" cy="137160"/>
          </a:xfrm>
          <a:prstGeom prst="rect">
            <a:avLst/>
          </a:prstGeom>
          <a:noFill/>
          <a:ln>
            <a:noFill/>
          </a:ln>
        </p:spPr>
      </p:pic>
      <p:pic>
        <p:nvPicPr>
          <p:cNvPr id="216" name="Google Shape;216;p27"/>
          <p:cNvPicPr preferRelativeResize="0"/>
          <p:nvPr/>
        </p:nvPicPr>
        <p:blipFill rotWithShape="1">
          <a:blip r:embed="rId3">
            <a:alphaModFix/>
          </a:blip>
          <a:srcRect b="0" l="0" r="0" t="0"/>
          <a:stretch/>
        </p:blipFill>
        <p:spPr>
          <a:xfrm>
            <a:off x="7884368" y="303498"/>
            <a:ext cx="744809" cy="744809"/>
          </a:xfrm>
          <a:prstGeom prst="rect">
            <a:avLst/>
          </a:prstGeom>
          <a:noFill/>
          <a:ln>
            <a:noFill/>
          </a:ln>
        </p:spPr>
      </p:pic>
      <p:sp>
        <p:nvSpPr>
          <p:cNvPr id="217" name="Google Shape;217;p27"/>
          <p:cNvSpPr txBox="1"/>
          <p:nvPr>
            <p:ph type="title"/>
          </p:nvPr>
        </p:nvSpPr>
        <p:spPr>
          <a:xfrm>
            <a:off x="609600" y="277900"/>
            <a:ext cx="4796100" cy="475200"/>
          </a:xfrm>
          <a:prstGeom prst="rect">
            <a:avLst/>
          </a:prstGeom>
        </p:spPr>
        <p:txBody>
          <a:bodyPr anchorCtr="0" anchor="t" bIns="45700" lIns="91425" spcFirstLastPara="1" rIns="91425" wrap="square" tIns="45700">
            <a:normAutofit/>
          </a:bodyPr>
          <a:lstStyle>
            <a:lvl1pPr lvl="0">
              <a:spcBef>
                <a:spcPts val="0"/>
              </a:spcBef>
              <a:spcAft>
                <a:spcPts val="0"/>
              </a:spcAft>
              <a:buClr>
                <a:schemeClr val="dk2"/>
              </a:buClr>
              <a:buSzPts val="2700"/>
              <a:buNone/>
              <a:defRPr sz="27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1">
  <p:cSld name="VERTICAL_TITLE_AND_VERTICAL_TEXT_1">
    <p:bg>
      <p:bgPr>
        <a:solidFill>
          <a:srgbClr val="174780"/>
        </a:solidFill>
      </p:bgPr>
    </p:bg>
    <p:spTree>
      <p:nvGrpSpPr>
        <p:cNvPr id="218" name="Shape 218"/>
        <p:cNvGrpSpPr/>
        <p:nvPr/>
      </p:nvGrpSpPr>
      <p:grpSpPr>
        <a:xfrm>
          <a:off x="0" y="0"/>
          <a:ext cx="0" cy="0"/>
          <a:chOff x="0" y="0"/>
          <a:chExt cx="0" cy="0"/>
        </a:xfrm>
      </p:grpSpPr>
      <p:pic>
        <p:nvPicPr>
          <p:cNvPr id="219" name="Google Shape;219;p28"/>
          <p:cNvPicPr preferRelativeResize="0"/>
          <p:nvPr/>
        </p:nvPicPr>
        <p:blipFill>
          <a:blip r:embed="rId2">
            <a:alphaModFix/>
          </a:blip>
          <a:stretch>
            <a:fillRect/>
          </a:stretch>
        </p:blipFill>
        <p:spPr>
          <a:xfrm>
            <a:off x="811300" y="894738"/>
            <a:ext cx="7521400" cy="3354025"/>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0" name="Shape 220"/>
        <p:cNvGrpSpPr/>
        <p:nvPr/>
      </p:nvGrpSpPr>
      <p:grpSpPr>
        <a:xfrm>
          <a:off x="0" y="0"/>
          <a:ext cx="0" cy="0"/>
          <a:chOff x="0" y="0"/>
          <a:chExt cx="0" cy="0"/>
        </a:xfrm>
      </p:grpSpPr>
      <p:sp>
        <p:nvSpPr>
          <p:cNvPr id="221" name="Google Shape;221;p29"/>
          <p:cNvSpPr/>
          <p:nvPr/>
        </p:nvSpPr>
        <p:spPr>
          <a:xfrm>
            <a:off x="0" y="0"/>
            <a:ext cx="3231600" cy="5143500"/>
          </a:xfrm>
          <a:prstGeom prst="rect">
            <a:avLst/>
          </a:prstGeom>
          <a:solidFill>
            <a:srgbClr val="1B73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9"/>
          <p:cNvSpPr txBox="1"/>
          <p:nvPr>
            <p:ph type="title"/>
          </p:nvPr>
        </p:nvSpPr>
        <p:spPr>
          <a:xfrm>
            <a:off x="3537150" y="593475"/>
            <a:ext cx="4891800" cy="2120700"/>
          </a:xfrm>
          <a:prstGeom prst="rect">
            <a:avLst/>
          </a:prstGeom>
          <a:solidFill>
            <a:schemeClr val="lt1"/>
          </a:solidFill>
        </p:spPr>
        <p:txBody>
          <a:bodyPr anchorCtr="0" anchor="ctr" bIns="45700" lIns="91425" spcFirstLastPara="1" rIns="91425" wrap="square" tIns="45700">
            <a:normAutofit/>
          </a:bodyPr>
          <a:lstStyle>
            <a:lvl1pPr lvl="0">
              <a:spcBef>
                <a:spcPts val="0"/>
              </a:spcBef>
              <a:spcAft>
                <a:spcPts val="0"/>
              </a:spcAft>
              <a:buClr>
                <a:srgbClr val="08498E"/>
              </a:buClr>
              <a:buSzPts val="5100"/>
              <a:buNone/>
              <a:defRPr sz="5200">
                <a:solidFill>
                  <a:srgbClr val="08498E"/>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grpSp>
        <p:nvGrpSpPr>
          <p:cNvPr id="223" name="Google Shape;223;p29"/>
          <p:cNvGrpSpPr/>
          <p:nvPr/>
        </p:nvGrpSpPr>
        <p:grpSpPr>
          <a:xfrm>
            <a:off x="63058" y="1822497"/>
            <a:ext cx="2977357" cy="1498507"/>
            <a:chOff x="238125" y="1038125"/>
            <a:chExt cx="7146800" cy="3633625"/>
          </a:xfrm>
        </p:grpSpPr>
        <p:sp>
          <p:nvSpPr>
            <p:cNvPr id="224" name="Google Shape;224;p29"/>
            <p:cNvSpPr/>
            <p:nvPr/>
          </p:nvSpPr>
          <p:spPr>
            <a:xfrm>
              <a:off x="6256150" y="3780375"/>
              <a:ext cx="62400" cy="53425"/>
            </a:xfrm>
            <a:custGeom>
              <a:rect b="b" l="l" r="r" t="t"/>
              <a:pathLst>
                <a:path extrusionOk="0" h="2137" w="2496">
                  <a:moveTo>
                    <a:pt x="1065" y="0"/>
                  </a:moveTo>
                  <a:cubicBezTo>
                    <a:pt x="472"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9"/>
            <p:cNvSpPr/>
            <p:nvPr/>
          </p:nvSpPr>
          <p:spPr>
            <a:xfrm>
              <a:off x="6256150" y="3856775"/>
              <a:ext cx="62200" cy="53250"/>
            </a:xfrm>
            <a:custGeom>
              <a:rect b="b" l="l" r="r" t="t"/>
              <a:pathLst>
                <a:path extrusionOk="0" h="2130" w="2488">
                  <a:moveTo>
                    <a:pt x="1065" y="1"/>
                  </a:moveTo>
                  <a:cubicBezTo>
                    <a:pt x="480" y="1"/>
                    <a:pt x="0" y="472"/>
                    <a:pt x="0" y="1066"/>
                  </a:cubicBezTo>
                  <a:cubicBezTo>
                    <a:pt x="0" y="1704"/>
                    <a:pt x="524" y="2129"/>
                    <a:pt x="1070" y="2129"/>
                  </a:cubicBezTo>
                  <a:cubicBezTo>
                    <a:pt x="1331" y="2129"/>
                    <a:pt x="1597" y="2032"/>
                    <a:pt x="1813"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9"/>
            <p:cNvSpPr/>
            <p:nvPr/>
          </p:nvSpPr>
          <p:spPr>
            <a:xfrm>
              <a:off x="6256150" y="3932800"/>
              <a:ext cx="62200" cy="53425"/>
            </a:xfrm>
            <a:custGeom>
              <a:rect b="b" l="l" r="r" t="t"/>
              <a:pathLst>
                <a:path extrusionOk="0" h="2137" w="2488">
                  <a:moveTo>
                    <a:pt x="1065" y="0"/>
                  </a:moveTo>
                  <a:cubicBezTo>
                    <a:pt x="472" y="0"/>
                    <a:pt x="0" y="480"/>
                    <a:pt x="0" y="1065"/>
                  </a:cubicBezTo>
                  <a:cubicBezTo>
                    <a:pt x="0" y="1709"/>
                    <a:pt x="525" y="2137"/>
                    <a:pt x="1071" y="2137"/>
                  </a:cubicBezTo>
                  <a:cubicBezTo>
                    <a:pt x="1332" y="2137"/>
                    <a:pt x="1597" y="2039"/>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9"/>
            <p:cNvSpPr/>
            <p:nvPr/>
          </p:nvSpPr>
          <p:spPr>
            <a:xfrm>
              <a:off x="6332350" y="385677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3"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9"/>
            <p:cNvSpPr/>
            <p:nvPr/>
          </p:nvSpPr>
          <p:spPr>
            <a:xfrm>
              <a:off x="6332350" y="3932800"/>
              <a:ext cx="62225" cy="53425"/>
            </a:xfrm>
            <a:custGeom>
              <a:rect b="b" l="l" r="r" t="t"/>
              <a:pathLst>
                <a:path extrusionOk="0" h="2137" w="2489">
                  <a:moveTo>
                    <a:pt x="1066" y="0"/>
                  </a:moveTo>
                  <a:cubicBezTo>
                    <a:pt x="472" y="8"/>
                    <a:pt x="1" y="480"/>
                    <a:pt x="1" y="1065"/>
                  </a:cubicBezTo>
                  <a:cubicBezTo>
                    <a:pt x="1" y="1709"/>
                    <a:pt x="526" y="2137"/>
                    <a:pt x="1072" y="2137"/>
                  </a:cubicBezTo>
                  <a:cubicBezTo>
                    <a:pt x="1333" y="2137"/>
                    <a:pt x="1598" y="2039"/>
                    <a:pt x="1813"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9"/>
            <p:cNvSpPr/>
            <p:nvPr/>
          </p:nvSpPr>
          <p:spPr>
            <a:xfrm>
              <a:off x="6408350" y="3856775"/>
              <a:ext cx="62425" cy="53250"/>
            </a:xfrm>
            <a:custGeom>
              <a:rect b="b" l="l" r="r" t="t"/>
              <a:pathLst>
                <a:path extrusionOk="0" h="2130" w="2497">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9"/>
            <p:cNvSpPr/>
            <p:nvPr/>
          </p:nvSpPr>
          <p:spPr>
            <a:xfrm>
              <a:off x="6408350" y="3932800"/>
              <a:ext cx="62425" cy="53425"/>
            </a:xfrm>
            <a:custGeom>
              <a:rect b="b" l="l" r="r" t="t"/>
              <a:pathLst>
                <a:path extrusionOk="0" h="2137" w="2497">
                  <a:moveTo>
                    <a:pt x="1074" y="0"/>
                  </a:moveTo>
                  <a:cubicBezTo>
                    <a:pt x="481" y="0"/>
                    <a:pt x="1" y="480"/>
                    <a:pt x="1" y="1065"/>
                  </a:cubicBezTo>
                  <a:cubicBezTo>
                    <a:pt x="1" y="1709"/>
                    <a:pt x="526" y="2137"/>
                    <a:pt x="1075" y="2137"/>
                  </a:cubicBezTo>
                  <a:cubicBezTo>
                    <a:pt x="1337" y="2137"/>
                    <a:pt x="1604" y="2039"/>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9"/>
            <p:cNvSpPr/>
            <p:nvPr/>
          </p:nvSpPr>
          <p:spPr>
            <a:xfrm>
              <a:off x="6408350" y="4085225"/>
              <a:ext cx="62425" cy="53350"/>
            </a:xfrm>
            <a:custGeom>
              <a:rect b="b" l="l" r="r" t="t"/>
              <a:pathLst>
                <a:path extrusionOk="0" h="2134" w="2497">
                  <a:moveTo>
                    <a:pt x="1074" y="0"/>
                  </a:moveTo>
                  <a:cubicBezTo>
                    <a:pt x="481" y="0"/>
                    <a:pt x="9" y="480"/>
                    <a:pt x="1" y="1065"/>
                  </a:cubicBezTo>
                  <a:cubicBezTo>
                    <a:pt x="1" y="1709"/>
                    <a:pt x="526" y="2133"/>
                    <a:pt x="1075" y="2133"/>
                  </a:cubicBezTo>
                  <a:cubicBezTo>
                    <a:pt x="1337" y="2133"/>
                    <a:pt x="1604" y="2037"/>
                    <a:pt x="1822" y="1821"/>
                  </a:cubicBezTo>
                  <a:cubicBezTo>
                    <a:pt x="2497"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9"/>
            <p:cNvSpPr/>
            <p:nvPr/>
          </p:nvSpPr>
          <p:spPr>
            <a:xfrm>
              <a:off x="6484575" y="3856775"/>
              <a:ext cx="62425" cy="53250"/>
            </a:xfrm>
            <a:custGeom>
              <a:rect b="b" l="l" r="r" t="t"/>
              <a:pathLst>
                <a:path extrusionOk="0" h="2130" w="2497">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9"/>
            <p:cNvSpPr/>
            <p:nvPr/>
          </p:nvSpPr>
          <p:spPr>
            <a:xfrm>
              <a:off x="6484575" y="3932800"/>
              <a:ext cx="62425" cy="53425"/>
            </a:xfrm>
            <a:custGeom>
              <a:rect b="b" l="l" r="r" t="t"/>
              <a:pathLst>
                <a:path extrusionOk="0" h="2137" w="2497">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9"/>
            <p:cNvSpPr/>
            <p:nvPr/>
          </p:nvSpPr>
          <p:spPr>
            <a:xfrm>
              <a:off x="6484575" y="4161425"/>
              <a:ext cx="62425" cy="53300"/>
            </a:xfrm>
            <a:custGeom>
              <a:rect b="b" l="l" r="r" t="t"/>
              <a:pathLst>
                <a:path extrusionOk="0" h="2132" w="2497">
                  <a:moveTo>
                    <a:pt x="1065" y="1"/>
                  </a:moveTo>
                  <a:cubicBezTo>
                    <a:pt x="480" y="1"/>
                    <a:pt x="1" y="472"/>
                    <a:pt x="1" y="1066"/>
                  </a:cubicBezTo>
                  <a:cubicBezTo>
                    <a:pt x="1" y="1708"/>
                    <a:pt x="523" y="2131"/>
                    <a:pt x="1070" y="2131"/>
                  </a:cubicBezTo>
                  <a:cubicBezTo>
                    <a:pt x="1333" y="2131"/>
                    <a:pt x="1602" y="2033"/>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9"/>
            <p:cNvSpPr/>
            <p:nvPr/>
          </p:nvSpPr>
          <p:spPr>
            <a:xfrm>
              <a:off x="6484575" y="408522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p:nvPr/>
          </p:nvSpPr>
          <p:spPr>
            <a:xfrm>
              <a:off x="6484575" y="4009000"/>
              <a:ext cx="62425" cy="53350"/>
            </a:xfrm>
            <a:custGeom>
              <a:rect b="b" l="l" r="r" t="t"/>
              <a:pathLst>
                <a:path extrusionOk="0" h="2134" w="2497">
                  <a:moveTo>
                    <a:pt x="1065" y="1"/>
                  </a:moveTo>
                  <a:cubicBezTo>
                    <a:pt x="480" y="1"/>
                    <a:pt x="1" y="480"/>
                    <a:pt x="1" y="1066"/>
                  </a:cubicBezTo>
                  <a:cubicBezTo>
                    <a:pt x="1" y="1710"/>
                    <a:pt x="526" y="2134"/>
                    <a:pt x="1075" y="2134"/>
                  </a:cubicBezTo>
                  <a:cubicBezTo>
                    <a:pt x="1336" y="2134"/>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9"/>
            <p:cNvSpPr/>
            <p:nvPr/>
          </p:nvSpPr>
          <p:spPr>
            <a:xfrm>
              <a:off x="6638425" y="3856775"/>
              <a:ext cx="62425" cy="53250"/>
            </a:xfrm>
            <a:custGeom>
              <a:rect b="b" l="l" r="r" t="t"/>
              <a:pathLst>
                <a:path extrusionOk="0" h="2130" w="2497">
                  <a:moveTo>
                    <a:pt x="1065" y="1"/>
                  </a:moveTo>
                  <a:cubicBezTo>
                    <a:pt x="480" y="1"/>
                    <a:pt x="9"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9"/>
            <p:cNvSpPr/>
            <p:nvPr/>
          </p:nvSpPr>
          <p:spPr>
            <a:xfrm>
              <a:off x="6638425" y="3932800"/>
              <a:ext cx="62425" cy="53425"/>
            </a:xfrm>
            <a:custGeom>
              <a:rect b="b" l="l" r="r" t="t"/>
              <a:pathLst>
                <a:path extrusionOk="0" h="2137" w="2497">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9"/>
            <p:cNvSpPr/>
            <p:nvPr/>
          </p:nvSpPr>
          <p:spPr>
            <a:xfrm>
              <a:off x="6638425" y="4161425"/>
              <a:ext cx="62425" cy="53300"/>
            </a:xfrm>
            <a:custGeom>
              <a:rect b="b" l="l" r="r" t="t"/>
              <a:pathLst>
                <a:path extrusionOk="0" h="2132" w="2497">
                  <a:moveTo>
                    <a:pt x="1065" y="1"/>
                  </a:moveTo>
                  <a:cubicBezTo>
                    <a:pt x="480" y="1"/>
                    <a:pt x="1" y="472"/>
                    <a:pt x="1" y="1066"/>
                  </a:cubicBezTo>
                  <a:cubicBezTo>
                    <a:pt x="1" y="1708"/>
                    <a:pt x="526" y="2131"/>
                    <a:pt x="1073" y="2131"/>
                  </a:cubicBezTo>
                  <a:cubicBezTo>
                    <a:pt x="1337" y="2131"/>
                    <a:pt x="1605" y="2033"/>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9"/>
            <p:cNvSpPr/>
            <p:nvPr/>
          </p:nvSpPr>
          <p:spPr>
            <a:xfrm>
              <a:off x="6638425" y="4085225"/>
              <a:ext cx="62425" cy="53350"/>
            </a:xfrm>
            <a:custGeom>
              <a:rect b="b" l="l" r="r" t="t"/>
              <a:pathLst>
                <a:path extrusionOk="0" h="2134" w="2497">
                  <a:moveTo>
                    <a:pt x="1065" y="0"/>
                  </a:moveTo>
                  <a:cubicBezTo>
                    <a:pt x="480" y="0"/>
                    <a:pt x="9" y="480"/>
                    <a:pt x="1" y="1065"/>
                  </a:cubicBezTo>
                  <a:cubicBezTo>
                    <a:pt x="1" y="1709"/>
                    <a:pt x="526" y="2133"/>
                    <a:pt x="1074" y="2133"/>
                  </a:cubicBezTo>
                  <a:cubicBezTo>
                    <a:pt x="1336" y="2133"/>
                    <a:pt x="1604" y="2037"/>
                    <a:pt x="1822" y="1821"/>
                  </a:cubicBezTo>
                  <a:cubicBezTo>
                    <a:pt x="2496"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9"/>
            <p:cNvSpPr/>
            <p:nvPr/>
          </p:nvSpPr>
          <p:spPr>
            <a:xfrm>
              <a:off x="6638425" y="4009000"/>
              <a:ext cx="62425" cy="53350"/>
            </a:xfrm>
            <a:custGeom>
              <a:rect b="b" l="l" r="r" t="t"/>
              <a:pathLst>
                <a:path extrusionOk="0" h="2134" w="2497">
                  <a:moveTo>
                    <a:pt x="1065" y="1"/>
                  </a:moveTo>
                  <a:cubicBezTo>
                    <a:pt x="480" y="1"/>
                    <a:pt x="1" y="480"/>
                    <a:pt x="1" y="1066"/>
                  </a:cubicBezTo>
                  <a:cubicBezTo>
                    <a:pt x="1" y="1710"/>
                    <a:pt x="530" y="2134"/>
                    <a:pt x="1078" y="2134"/>
                  </a:cubicBezTo>
                  <a:cubicBezTo>
                    <a:pt x="1340" y="2134"/>
                    <a:pt x="1606"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9"/>
            <p:cNvSpPr/>
            <p:nvPr/>
          </p:nvSpPr>
          <p:spPr>
            <a:xfrm>
              <a:off x="6715450" y="3932800"/>
              <a:ext cx="62225" cy="53425"/>
            </a:xfrm>
            <a:custGeom>
              <a:rect b="b" l="l" r="r" t="t"/>
              <a:pathLst>
                <a:path extrusionOk="0" h="2137" w="2489">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9"/>
            <p:cNvSpPr/>
            <p:nvPr/>
          </p:nvSpPr>
          <p:spPr>
            <a:xfrm>
              <a:off x="6715450" y="4085225"/>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7"/>
                    <a:pt x="1822" y="1821"/>
                  </a:cubicBezTo>
                  <a:cubicBezTo>
                    <a:pt x="2488"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9"/>
            <p:cNvSpPr/>
            <p:nvPr/>
          </p:nvSpPr>
          <p:spPr>
            <a:xfrm>
              <a:off x="6715450" y="4009000"/>
              <a:ext cx="62225" cy="53350"/>
            </a:xfrm>
            <a:custGeom>
              <a:rect b="b" l="l" r="r" t="t"/>
              <a:pathLst>
                <a:path extrusionOk="0" h="2134" w="2489">
                  <a:moveTo>
                    <a:pt x="1066" y="1"/>
                  </a:moveTo>
                  <a:cubicBezTo>
                    <a:pt x="480" y="1"/>
                    <a:pt x="1" y="480"/>
                    <a:pt x="1" y="1066"/>
                  </a:cubicBezTo>
                  <a:cubicBezTo>
                    <a:pt x="1" y="1710"/>
                    <a:pt x="526" y="2134"/>
                    <a:pt x="1075" y="2134"/>
                  </a:cubicBezTo>
                  <a:cubicBezTo>
                    <a:pt x="1336"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9"/>
            <p:cNvSpPr/>
            <p:nvPr/>
          </p:nvSpPr>
          <p:spPr>
            <a:xfrm>
              <a:off x="6408350" y="4009000"/>
              <a:ext cx="62425" cy="53350"/>
            </a:xfrm>
            <a:custGeom>
              <a:rect b="b" l="l" r="r" t="t"/>
              <a:pathLst>
                <a:path extrusionOk="0" h="2134" w="2497">
                  <a:moveTo>
                    <a:pt x="1074" y="1"/>
                  </a:moveTo>
                  <a:cubicBezTo>
                    <a:pt x="481" y="1"/>
                    <a:pt x="1"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p:nvPr/>
          </p:nvSpPr>
          <p:spPr>
            <a:xfrm>
              <a:off x="6332350" y="4009000"/>
              <a:ext cx="62225" cy="53350"/>
            </a:xfrm>
            <a:custGeom>
              <a:rect b="b" l="l" r="r" t="t"/>
              <a:pathLst>
                <a:path extrusionOk="0" h="2134" w="2489">
                  <a:moveTo>
                    <a:pt x="1066" y="1"/>
                  </a:moveTo>
                  <a:cubicBezTo>
                    <a:pt x="472" y="1"/>
                    <a:pt x="1" y="480"/>
                    <a:pt x="1" y="1066"/>
                  </a:cubicBezTo>
                  <a:cubicBezTo>
                    <a:pt x="1" y="1710"/>
                    <a:pt x="526" y="2134"/>
                    <a:pt x="1072" y="2134"/>
                  </a:cubicBezTo>
                  <a:cubicBezTo>
                    <a:pt x="1333" y="2134"/>
                    <a:pt x="1598" y="2037"/>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9"/>
            <p:cNvSpPr/>
            <p:nvPr/>
          </p:nvSpPr>
          <p:spPr>
            <a:xfrm>
              <a:off x="6256150" y="4009000"/>
              <a:ext cx="62200" cy="53350"/>
            </a:xfrm>
            <a:custGeom>
              <a:rect b="b" l="l" r="r" t="t"/>
              <a:pathLst>
                <a:path extrusionOk="0" h="2134" w="2488">
                  <a:moveTo>
                    <a:pt x="1065" y="1"/>
                  </a:moveTo>
                  <a:cubicBezTo>
                    <a:pt x="472" y="1"/>
                    <a:pt x="0" y="480"/>
                    <a:pt x="0" y="1066"/>
                  </a:cubicBezTo>
                  <a:cubicBezTo>
                    <a:pt x="0" y="1710"/>
                    <a:pt x="525" y="2134"/>
                    <a:pt x="1071"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9"/>
            <p:cNvSpPr/>
            <p:nvPr/>
          </p:nvSpPr>
          <p:spPr>
            <a:xfrm>
              <a:off x="5951475" y="3932800"/>
              <a:ext cx="62225" cy="53425"/>
            </a:xfrm>
            <a:custGeom>
              <a:rect b="b" l="l" r="r" t="t"/>
              <a:pathLst>
                <a:path extrusionOk="0" h="2137" w="2489">
                  <a:moveTo>
                    <a:pt x="1066" y="0"/>
                  </a:moveTo>
                  <a:cubicBezTo>
                    <a:pt x="472" y="8"/>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9"/>
            <p:cNvSpPr/>
            <p:nvPr/>
          </p:nvSpPr>
          <p:spPr>
            <a:xfrm>
              <a:off x="5951475" y="4009000"/>
              <a:ext cx="62225" cy="53350"/>
            </a:xfrm>
            <a:custGeom>
              <a:rect b="b" l="l" r="r" t="t"/>
              <a:pathLst>
                <a:path extrusionOk="0" h="2134" w="2489">
                  <a:moveTo>
                    <a:pt x="1066" y="1"/>
                  </a:moveTo>
                  <a:cubicBezTo>
                    <a:pt x="472"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
            <p:cNvSpPr/>
            <p:nvPr/>
          </p:nvSpPr>
          <p:spPr>
            <a:xfrm>
              <a:off x="6027500" y="3856775"/>
              <a:ext cx="62425" cy="53250"/>
            </a:xfrm>
            <a:custGeom>
              <a:rect b="b" l="l" r="r" t="t"/>
              <a:pathLst>
                <a:path extrusionOk="0" h="2130" w="2497">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9"/>
            <p:cNvSpPr/>
            <p:nvPr/>
          </p:nvSpPr>
          <p:spPr>
            <a:xfrm>
              <a:off x="6027500" y="3932800"/>
              <a:ext cx="62425" cy="53425"/>
            </a:xfrm>
            <a:custGeom>
              <a:rect b="b" l="l" r="r" t="t"/>
              <a:pathLst>
                <a:path extrusionOk="0" h="2137" w="2497">
                  <a:moveTo>
                    <a:pt x="1073" y="0"/>
                  </a:moveTo>
                  <a:cubicBezTo>
                    <a:pt x="480" y="0"/>
                    <a:pt x="9" y="480"/>
                    <a:pt x="0" y="1065"/>
                  </a:cubicBezTo>
                  <a:cubicBezTo>
                    <a:pt x="0" y="1709"/>
                    <a:pt x="529" y="2137"/>
                    <a:pt x="1078" y="2137"/>
                  </a:cubicBezTo>
                  <a:cubicBezTo>
                    <a:pt x="1340" y="2137"/>
                    <a:pt x="1606" y="2039"/>
                    <a:pt x="1821" y="1821"/>
                  </a:cubicBezTo>
                  <a:cubicBezTo>
                    <a:pt x="2496" y="1155"/>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9"/>
            <p:cNvSpPr/>
            <p:nvPr/>
          </p:nvSpPr>
          <p:spPr>
            <a:xfrm>
              <a:off x="6027500" y="4009000"/>
              <a:ext cx="62425" cy="53350"/>
            </a:xfrm>
            <a:custGeom>
              <a:rect b="b" l="l" r="r" t="t"/>
              <a:pathLst>
                <a:path extrusionOk="0" h="2134" w="2497">
                  <a:moveTo>
                    <a:pt x="1073" y="1"/>
                  </a:moveTo>
                  <a:cubicBezTo>
                    <a:pt x="480" y="1"/>
                    <a:pt x="9" y="480"/>
                    <a:pt x="0" y="1066"/>
                  </a:cubicBezTo>
                  <a:cubicBezTo>
                    <a:pt x="0" y="1710"/>
                    <a:pt x="529" y="2134"/>
                    <a:pt x="1078" y="2134"/>
                  </a:cubicBezTo>
                  <a:cubicBezTo>
                    <a:pt x="1340" y="2134"/>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9"/>
            <p:cNvSpPr/>
            <p:nvPr/>
          </p:nvSpPr>
          <p:spPr>
            <a:xfrm>
              <a:off x="6103700" y="3780375"/>
              <a:ext cx="62425" cy="53475"/>
            </a:xfrm>
            <a:custGeom>
              <a:rect b="b" l="l" r="r" t="t"/>
              <a:pathLst>
                <a:path extrusionOk="0" h="2139" w="2497">
                  <a:moveTo>
                    <a:pt x="1066" y="0"/>
                  </a:moveTo>
                  <a:cubicBezTo>
                    <a:pt x="481" y="0"/>
                    <a:pt x="1" y="480"/>
                    <a:pt x="1" y="1073"/>
                  </a:cubicBezTo>
                  <a:cubicBezTo>
                    <a:pt x="6" y="1715"/>
                    <a:pt x="530" y="2139"/>
                    <a:pt x="1078" y="2139"/>
                  </a:cubicBezTo>
                  <a:cubicBezTo>
                    <a:pt x="1342" y="2139"/>
                    <a:pt x="1611" y="2040"/>
                    <a:pt x="1830"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9"/>
            <p:cNvSpPr/>
            <p:nvPr/>
          </p:nvSpPr>
          <p:spPr>
            <a:xfrm>
              <a:off x="6103700" y="3856775"/>
              <a:ext cx="62425" cy="53300"/>
            </a:xfrm>
            <a:custGeom>
              <a:rect b="b" l="l" r="r" t="t"/>
              <a:pathLst>
                <a:path extrusionOk="0" h="2132" w="2497">
                  <a:moveTo>
                    <a:pt x="1066" y="1"/>
                  </a:moveTo>
                  <a:cubicBezTo>
                    <a:pt x="481" y="1"/>
                    <a:pt x="1" y="480"/>
                    <a:pt x="1" y="1066"/>
                  </a:cubicBezTo>
                  <a:cubicBezTo>
                    <a:pt x="6" y="1708"/>
                    <a:pt x="530" y="2131"/>
                    <a:pt x="1075" y="2131"/>
                  </a:cubicBezTo>
                  <a:cubicBezTo>
                    <a:pt x="1338" y="2131"/>
                    <a:pt x="1605" y="2033"/>
                    <a:pt x="1822" y="1814"/>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9"/>
            <p:cNvSpPr/>
            <p:nvPr/>
          </p:nvSpPr>
          <p:spPr>
            <a:xfrm>
              <a:off x="6103700" y="3932800"/>
              <a:ext cx="62425" cy="53475"/>
            </a:xfrm>
            <a:custGeom>
              <a:rect b="b" l="l" r="r" t="t"/>
              <a:pathLst>
                <a:path extrusionOk="0" h="2139" w="2497">
                  <a:moveTo>
                    <a:pt x="1066" y="0"/>
                  </a:moveTo>
                  <a:cubicBezTo>
                    <a:pt x="481" y="0"/>
                    <a:pt x="1" y="480"/>
                    <a:pt x="1" y="1073"/>
                  </a:cubicBezTo>
                  <a:cubicBezTo>
                    <a:pt x="6" y="1715"/>
                    <a:pt x="530" y="2139"/>
                    <a:pt x="1075" y="2139"/>
                  </a:cubicBezTo>
                  <a:cubicBezTo>
                    <a:pt x="1338" y="2139"/>
                    <a:pt x="1605" y="2041"/>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9"/>
            <p:cNvSpPr/>
            <p:nvPr/>
          </p:nvSpPr>
          <p:spPr>
            <a:xfrm>
              <a:off x="6103700" y="4009000"/>
              <a:ext cx="62425" cy="53350"/>
            </a:xfrm>
            <a:custGeom>
              <a:rect b="b" l="l" r="r" t="t"/>
              <a:pathLst>
                <a:path extrusionOk="0" h="2134" w="2497">
                  <a:moveTo>
                    <a:pt x="1066" y="1"/>
                  </a:moveTo>
                  <a:cubicBezTo>
                    <a:pt x="481" y="1"/>
                    <a:pt x="1" y="480"/>
                    <a:pt x="1" y="1066"/>
                  </a:cubicBezTo>
                  <a:cubicBezTo>
                    <a:pt x="1" y="1710"/>
                    <a:pt x="530" y="2134"/>
                    <a:pt x="1079" y="2134"/>
                  </a:cubicBezTo>
                  <a:cubicBezTo>
                    <a:pt x="1340" y="2134"/>
                    <a:pt x="1607"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9"/>
            <p:cNvSpPr/>
            <p:nvPr/>
          </p:nvSpPr>
          <p:spPr>
            <a:xfrm>
              <a:off x="6179925" y="3704150"/>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9"/>
            <p:cNvSpPr/>
            <p:nvPr/>
          </p:nvSpPr>
          <p:spPr>
            <a:xfrm>
              <a:off x="617992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9"/>
            <p:cNvSpPr/>
            <p:nvPr/>
          </p:nvSpPr>
          <p:spPr>
            <a:xfrm>
              <a:off x="617992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9"/>
            <p:cNvSpPr/>
            <p:nvPr/>
          </p:nvSpPr>
          <p:spPr>
            <a:xfrm>
              <a:off x="617992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9"/>
            <p:cNvSpPr/>
            <p:nvPr/>
          </p:nvSpPr>
          <p:spPr>
            <a:xfrm>
              <a:off x="617992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
            <p:cNvSpPr/>
            <p:nvPr/>
          </p:nvSpPr>
          <p:spPr>
            <a:xfrm>
              <a:off x="7170300" y="3780375"/>
              <a:ext cx="62400" cy="53425"/>
            </a:xfrm>
            <a:custGeom>
              <a:rect b="b" l="l" r="r" t="t"/>
              <a:pathLst>
                <a:path extrusionOk="0" h="2137" w="2496">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9"/>
            <p:cNvSpPr/>
            <p:nvPr/>
          </p:nvSpPr>
          <p:spPr>
            <a:xfrm>
              <a:off x="6865650" y="3856775"/>
              <a:ext cx="62200" cy="53250"/>
            </a:xfrm>
            <a:custGeom>
              <a:rect b="b" l="l" r="r" t="t"/>
              <a:pathLst>
                <a:path extrusionOk="0" h="2130" w="2488">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9"/>
            <p:cNvSpPr/>
            <p:nvPr/>
          </p:nvSpPr>
          <p:spPr>
            <a:xfrm>
              <a:off x="6865650" y="3780375"/>
              <a:ext cx="62400" cy="53425"/>
            </a:xfrm>
            <a:custGeom>
              <a:rect b="b" l="l" r="r" t="t"/>
              <a:pathLst>
                <a:path extrusionOk="0" h="2137" w="2496">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9"/>
            <p:cNvSpPr/>
            <p:nvPr/>
          </p:nvSpPr>
          <p:spPr>
            <a:xfrm>
              <a:off x="694185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9"/>
            <p:cNvSpPr/>
            <p:nvPr/>
          </p:nvSpPr>
          <p:spPr>
            <a:xfrm>
              <a:off x="6789225" y="3627950"/>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6" y="1154"/>
                    <a:pt x="2017" y="8"/>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9"/>
            <p:cNvSpPr/>
            <p:nvPr/>
          </p:nvSpPr>
          <p:spPr>
            <a:xfrm>
              <a:off x="6637000" y="3475725"/>
              <a:ext cx="62225" cy="53350"/>
            </a:xfrm>
            <a:custGeom>
              <a:rect b="b" l="l" r="r" t="t"/>
              <a:pathLst>
                <a:path extrusionOk="0" h="2134" w="2489">
                  <a:moveTo>
                    <a:pt x="1066" y="0"/>
                  </a:moveTo>
                  <a:cubicBezTo>
                    <a:pt x="472" y="0"/>
                    <a:pt x="1" y="472"/>
                    <a:pt x="1" y="1065"/>
                  </a:cubicBezTo>
                  <a:cubicBezTo>
                    <a:pt x="1" y="1709"/>
                    <a:pt x="526" y="2133"/>
                    <a:pt x="1072" y="2133"/>
                  </a:cubicBezTo>
                  <a:cubicBezTo>
                    <a:pt x="1333" y="2133"/>
                    <a:pt x="1598" y="2037"/>
                    <a:pt x="1813"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9"/>
            <p:cNvSpPr/>
            <p:nvPr/>
          </p:nvSpPr>
          <p:spPr>
            <a:xfrm>
              <a:off x="6256150" y="3399500"/>
              <a:ext cx="62200" cy="53350"/>
            </a:xfrm>
            <a:custGeom>
              <a:rect b="b" l="l" r="r" t="t"/>
              <a:pathLst>
                <a:path extrusionOk="0" h="2134" w="2488">
                  <a:moveTo>
                    <a:pt x="1065" y="1"/>
                  </a:moveTo>
                  <a:cubicBezTo>
                    <a:pt x="472" y="1"/>
                    <a:pt x="0" y="480"/>
                    <a:pt x="0" y="1066"/>
                  </a:cubicBezTo>
                  <a:cubicBezTo>
                    <a:pt x="0" y="1709"/>
                    <a:pt x="525" y="2134"/>
                    <a:pt x="1071"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9"/>
            <p:cNvSpPr/>
            <p:nvPr/>
          </p:nvSpPr>
          <p:spPr>
            <a:xfrm>
              <a:off x="6484575" y="3551925"/>
              <a:ext cx="62425" cy="53250"/>
            </a:xfrm>
            <a:custGeom>
              <a:rect b="b" l="l" r="r" t="t"/>
              <a:pathLst>
                <a:path extrusionOk="0" h="2130" w="2497">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9"/>
            <p:cNvSpPr/>
            <p:nvPr/>
          </p:nvSpPr>
          <p:spPr>
            <a:xfrm>
              <a:off x="6484575" y="347572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9"/>
            <p:cNvSpPr/>
            <p:nvPr/>
          </p:nvSpPr>
          <p:spPr>
            <a:xfrm>
              <a:off x="6408350" y="3551925"/>
              <a:ext cx="62425" cy="53250"/>
            </a:xfrm>
            <a:custGeom>
              <a:rect b="b" l="l" r="r" t="t"/>
              <a:pathLst>
                <a:path extrusionOk="0" h="2130" w="2497">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9"/>
            <p:cNvSpPr/>
            <p:nvPr/>
          </p:nvSpPr>
          <p:spPr>
            <a:xfrm>
              <a:off x="6408350" y="3475725"/>
              <a:ext cx="62425" cy="53350"/>
            </a:xfrm>
            <a:custGeom>
              <a:rect b="b" l="l" r="r" t="t"/>
              <a:pathLst>
                <a:path extrusionOk="0" h="2134" w="2497">
                  <a:moveTo>
                    <a:pt x="1074" y="0"/>
                  </a:moveTo>
                  <a:cubicBezTo>
                    <a:pt x="481" y="0"/>
                    <a:pt x="1" y="472"/>
                    <a:pt x="1" y="1065"/>
                  </a:cubicBezTo>
                  <a:cubicBezTo>
                    <a:pt x="1" y="1709"/>
                    <a:pt x="526" y="2133"/>
                    <a:pt x="1075" y="2133"/>
                  </a:cubicBezTo>
                  <a:cubicBezTo>
                    <a:pt x="1337" y="2133"/>
                    <a:pt x="1604" y="2037"/>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9"/>
            <p:cNvSpPr/>
            <p:nvPr/>
          </p:nvSpPr>
          <p:spPr>
            <a:xfrm>
              <a:off x="6332350"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3"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9"/>
            <p:cNvSpPr/>
            <p:nvPr/>
          </p:nvSpPr>
          <p:spPr>
            <a:xfrm>
              <a:off x="6332350" y="33995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9"/>
            <p:cNvSpPr/>
            <p:nvPr/>
          </p:nvSpPr>
          <p:spPr>
            <a:xfrm>
              <a:off x="7094075" y="4237450"/>
              <a:ext cx="62425" cy="53425"/>
            </a:xfrm>
            <a:custGeom>
              <a:rect b="b" l="l" r="r" t="t"/>
              <a:pathLst>
                <a:path extrusionOk="0" h="2137" w="2497">
                  <a:moveTo>
                    <a:pt x="1066" y="0"/>
                  </a:moveTo>
                  <a:cubicBezTo>
                    <a:pt x="480" y="8"/>
                    <a:pt x="1" y="480"/>
                    <a:pt x="1" y="1073"/>
                  </a:cubicBezTo>
                  <a:cubicBezTo>
                    <a:pt x="1" y="1711"/>
                    <a:pt x="525" y="2137"/>
                    <a:pt x="1073" y="2137"/>
                  </a:cubicBezTo>
                  <a:cubicBezTo>
                    <a:pt x="1336" y="2137"/>
                    <a:pt x="1603" y="2040"/>
                    <a:pt x="1822" y="1821"/>
                  </a:cubicBezTo>
                  <a:cubicBezTo>
                    <a:pt x="2496"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7017875" y="4389875"/>
              <a:ext cx="62400" cy="53350"/>
            </a:xfrm>
            <a:custGeom>
              <a:rect b="b" l="l" r="r" t="t"/>
              <a:pathLst>
                <a:path extrusionOk="0" h="2134" w="2496">
                  <a:moveTo>
                    <a:pt x="1073" y="0"/>
                  </a:moveTo>
                  <a:cubicBezTo>
                    <a:pt x="480" y="0"/>
                    <a:pt x="8"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9"/>
            <p:cNvSpPr/>
            <p:nvPr/>
          </p:nvSpPr>
          <p:spPr>
            <a:xfrm>
              <a:off x="7017875" y="4313650"/>
              <a:ext cx="62400" cy="53450"/>
            </a:xfrm>
            <a:custGeom>
              <a:rect b="b" l="l" r="r" t="t"/>
              <a:pathLst>
                <a:path extrusionOk="0" h="2138" w="2496">
                  <a:moveTo>
                    <a:pt x="1073" y="1"/>
                  </a:moveTo>
                  <a:cubicBezTo>
                    <a:pt x="480" y="1"/>
                    <a:pt x="8" y="480"/>
                    <a:pt x="0" y="1066"/>
                  </a:cubicBezTo>
                  <a:cubicBezTo>
                    <a:pt x="0" y="1709"/>
                    <a:pt x="529" y="2137"/>
                    <a:pt x="1078" y="2137"/>
                  </a:cubicBezTo>
                  <a:cubicBezTo>
                    <a:pt x="1339" y="2137"/>
                    <a:pt x="1606"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9"/>
            <p:cNvSpPr/>
            <p:nvPr/>
          </p:nvSpPr>
          <p:spPr>
            <a:xfrm>
              <a:off x="6941850" y="438987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9"/>
            <p:cNvSpPr/>
            <p:nvPr/>
          </p:nvSpPr>
          <p:spPr>
            <a:xfrm>
              <a:off x="6484575" y="438987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9"/>
            <p:cNvSpPr/>
            <p:nvPr/>
          </p:nvSpPr>
          <p:spPr>
            <a:xfrm>
              <a:off x="6560800" y="4237450"/>
              <a:ext cx="62200" cy="53425"/>
            </a:xfrm>
            <a:custGeom>
              <a:rect b="b" l="l" r="r" t="t"/>
              <a:pathLst>
                <a:path extrusionOk="0" h="2137" w="2488">
                  <a:moveTo>
                    <a:pt x="1065" y="0"/>
                  </a:moveTo>
                  <a:cubicBezTo>
                    <a:pt x="480" y="8"/>
                    <a:pt x="0" y="480"/>
                    <a:pt x="0" y="1073"/>
                  </a:cubicBezTo>
                  <a:cubicBezTo>
                    <a:pt x="0" y="1711"/>
                    <a:pt x="524"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9"/>
            <p:cNvSpPr/>
            <p:nvPr/>
          </p:nvSpPr>
          <p:spPr>
            <a:xfrm>
              <a:off x="6560800" y="4161425"/>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p:nvPr/>
          </p:nvSpPr>
          <p:spPr>
            <a:xfrm>
              <a:off x="6560800" y="4085225"/>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7"/>
                    <a:pt x="1821" y="1821"/>
                  </a:cubicBezTo>
                  <a:cubicBezTo>
                    <a:pt x="2488" y="1147"/>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p:nvPr/>
          </p:nvSpPr>
          <p:spPr>
            <a:xfrm>
              <a:off x="6560800" y="4009000"/>
              <a:ext cx="62200" cy="53350"/>
            </a:xfrm>
            <a:custGeom>
              <a:rect b="b" l="l" r="r" t="t"/>
              <a:pathLst>
                <a:path extrusionOk="0" h="2134" w="2488">
                  <a:moveTo>
                    <a:pt x="1065" y="1"/>
                  </a:moveTo>
                  <a:cubicBezTo>
                    <a:pt x="480"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9"/>
            <p:cNvSpPr/>
            <p:nvPr/>
          </p:nvSpPr>
          <p:spPr>
            <a:xfrm>
              <a:off x="6560800" y="393280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9"/>
            <p:cNvSpPr/>
            <p:nvPr/>
          </p:nvSpPr>
          <p:spPr>
            <a:xfrm>
              <a:off x="6560800" y="385677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9"/>
            <p:cNvSpPr/>
            <p:nvPr/>
          </p:nvSpPr>
          <p:spPr>
            <a:xfrm>
              <a:off x="656080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9"/>
            <p:cNvSpPr/>
            <p:nvPr/>
          </p:nvSpPr>
          <p:spPr>
            <a:xfrm>
              <a:off x="6484575" y="4237450"/>
              <a:ext cx="62425" cy="53425"/>
            </a:xfrm>
            <a:custGeom>
              <a:rect b="b" l="l" r="r" t="t"/>
              <a:pathLst>
                <a:path extrusionOk="0" h="2137" w="2497">
                  <a:moveTo>
                    <a:pt x="1065" y="0"/>
                  </a:moveTo>
                  <a:cubicBezTo>
                    <a:pt x="480" y="8"/>
                    <a:pt x="1" y="480"/>
                    <a:pt x="1" y="1073"/>
                  </a:cubicBezTo>
                  <a:cubicBezTo>
                    <a:pt x="1" y="1711"/>
                    <a:pt x="525" y="2137"/>
                    <a:pt x="1073" y="2137"/>
                  </a:cubicBezTo>
                  <a:cubicBezTo>
                    <a:pt x="1335" y="2137"/>
                    <a:pt x="1603" y="2040"/>
                    <a:pt x="1822" y="1821"/>
                  </a:cubicBezTo>
                  <a:cubicBezTo>
                    <a:pt x="2496" y="1155"/>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9"/>
            <p:cNvSpPr/>
            <p:nvPr/>
          </p:nvSpPr>
          <p:spPr>
            <a:xfrm>
              <a:off x="6484575" y="3780375"/>
              <a:ext cx="62425" cy="53425"/>
            </a:xfrm>
            <a:custGeom>
              <a:rect b="b" l="l" r="r" t="t"/>
              <a:pathLst>
                <a:path extrusionOk="0" h="2137" w="2497">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9"/>
            <p:cNvSpPr/>
            <p:nvPr/>
          </p:nvSpPr>
          <p:spPr>
            <a:xfrm>
              <a:off x="6484575" y="3704150"/>
              <a:ext cx="62425" cy="53450"/>
            </a:xfrm>
            <a:custGeom>
              <a:rect b="b" l="l" r="r" t="t"/>
              <a:pathLst>
                <a:path extrusionOk="0" h="2138" w="2497">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9"/>
            <p:cNvSpPr/>
            <p:nvPr/>
          </p:nvSpPr>
          <p:spPr>
            <a:xfrm>
              <a:off x="6408350" y="4237450"/>
              <a:ext cx="62425" cy="53425"/>
            </a:xfrm>
            <a:custGeom>
              <a:rect b="b" l="l" r="r" t="t"/>
              <a:pathLst>
                <a:path extrusionOk="0" h="2137" w="2497">
                  <a:moveTo>
                    <a:pt x="1074" y="0"/>
                  </a:moveTo>
                  <a:cubicBezTo>
                    <a:pt x="481" y="8"/>
                    <a:pt x="9" y="480"/>
                    <a:pt x="1" y="1073"/>
                  </a:cubicBezTo>
                  <a:cubicBezTo>
                    <a:pt x="1" y="1711"/>
                    <a:pt x="525" y="2137"/>
                    <a:pt x="1074" y="2137"/>
                  </a:cubicBezTo>
                  <a:cubicBezTo>
                    <a:pt x="1336" y="2137"/>
                    <a:pt x="1604" y="2040"/>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9"/>
            <p:cNvSpPr/>
            <p:nvPr/>
          </p:nvSpPr>
          <p:spPr>
            <a:xfrm>
              <a:off x="6408350" y="4161425"/>
              <a:ext cx="62425" cy="53300"/>
            </a:xfrm>
            <a:custGeom>
              <a:rect b="b" l="l" r="r" t="t"/>
              <a:pathLst>
                <a:path extrusionOk="0" h="2132" w="2497">
                  <a:moveTo>
                    <a:pt x="1074" y="1"/>
                  </a:moveTo>
                  <a:cubicBezTo>
                    <a:pt x="481" y="1"/>
                    <a:pt x="1"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9"/>
            <p:cNvSpPr/>
            <p:nvPr/>
          </p:nvSpPr>
          <p:spPr>
            <a:xfrm>
              <a:off x="6408350" y="3780375"/>
              <a:ext cx="62425" cy="53425"/>
            </a:xfrm>
            <a:custGeom>
              <a:rect b="b" l="l" r="r" t="t"/>
              <a:pathLst>
                <a:path extrusionOk="0" h="2137" w="2497">
                  <a:moveTo>
                    <a:pt x="1074" y="0"/>
                  </a:moveTo>
                  <a:cubicBezTo>
                    <a:pt x="481" y="0"/>
                    <a:pt x="1"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9"/>
            <p:cNvSpPr/>
            <p:nvPr/>
          </p:nvSpPr>
          <p:spPr>
            <a:xfrm>
              <a:off x="6408350" y="3704150"/>
              <a:ext cx="62425" cy="53450"/>
            </a:xfrm>
            <a:custGeom>
              <a:rect b="b" l="l" r="r" t="t"/>
              <a:pathLst>
                <a:path extrusionOk="0" h="2138" w="2497">
                  <a:moveTo>
                    <a:pt x="1074" y="1"/>
                  </a:moveTo>
                  <a:cubicBezTo>
                    <a:pt x="481" y="1"/>
                    <a:pt x="9"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9"/>
            <p:cNvSpPr/>
            <p:nvPr/>
          </p:nvSpPr>
          <p:spPr>
            <a:xfrm>
              <a:off x="6332350" y="4161425"/>
              <a:ext cx="62225" cy="53300"/>
            </a:xfrm>
            <a:custGeom>
              <a:rect b="b" l="l" r="r" t="t"/>
              <a:pathLst>
                <a:path extrusionOk="0" h="2132" w="2489">
                  <a:moveTo>
                    <a:pt x="1066" y="1"/>
                  </a:moveTo>
                  <a:cubicBezTo>
                    <a:pt x="472" y="1"/>
                    <a:pt x="1" y="472"/>
                    <a:pt x="1" y="1066"/>
                  </a:cubicBezTo>
                  <a:cubicBezTo>
                    <a:pt x="1" y="1708"/>
                    <a:pt x="523" y="2131"/>
                    <a:pt x="1067" y="2131"/>
                  </a:cubicBezTo>
                  <a:cubicBezTo>
                    <a:pt x="1329" y="2131"/>
                    <a:pt x="1597" y="2033"/>
                    <a:pt x="1813"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9"/>
            <p:cNvSpPr/>
            <p:nvPr/>
          </p:nvSpPr>
          <p:spPr>
            <a:xfrm>
              <a:off x="6332350"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3" y="1821"/>
                  </a:cubicBezTo>
                  <a:cubicBezTo>
                    <a:pt x="2488" y="1147"/>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9"/>
            <p:cNvSpPr/>
            <p:nvPr/>
          </p:nvSpPr>
          <p:spPr>
            <a:xfrm>
              <a:off x="6332350" y="3780375"/>
              <a:ext cx="62425" cy="53425"/>
            </a:xfrm>
            <a:custGeom>
              <a:rect b="b" l="l" r="r" t="t"/>
              <a:pathLst>
                <a:path extrusionOk="0" h="2137" w="2497">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9"/>
            <p:cNvSpPr/>
            <p:nvPr/>
          </p:nvSpPr>
          <p:spPr>
            <a:xfrm>
              <a:off x="633235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9"/>
            <p:cNvSpPr/>
            <p:nvPr/>
          </p:nvSpPr>
          <p:spPr>
            <a:xfrm>
              <a:off x="6256150" y="4085225"/>
              <a:ext cx="62200" cy="53350"/>
            </a:xfrm>
            <a:custGeom>
              <a:rect b="b" l="l" r="r" t="t"/>
              <a:pathLst>
                <a:path extrusionOk="0" h="2134" w="2488">
                  <a:moveTo>
                    <a:pt x="1065" y="0"/>
                  </a:moveTo>
                  <a:cubicBezTo>
                    <a:pt x="480" y="0"/>
                    <a:pt x="0" y="480"/>
                    <a:pt x="0" y="1065"/>
                  </a:cubicBezTo>
                  <a:cubicBezTo>
                    <a:pt x="0" y="1709"/>
                    <a:pt x="525" y="2133"/>
                    <a:pt x="1071" y="2133"/>
                  </a:cubicBezTo>
                  <a:cubicBezTo>
                    <a:pt x="1332" y="2133"/>
                    <a:pt x="1598" y="2037"/>
                    <a:pt x="1813" y="1821"/>
                  </a:cubicBezTo>
                  <a:cubicBezTo>
                    <a:pt x="2488" y="1147"/>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9"/>
            <p:cNvSpPr/>
            <p:nvPr/>
          </p:nvSpPr>
          <p:spPr>
            <a:xfrm>
              <a:off x="6256150" y="3704150"/>
              <a:ext cx="62200" cy="53450"/>
            </a:xfrm>
            <a:custGeom>
              <a:rect b="b" l="l" r="r" t="t"/>
              <a:pathLst>
                <a:path extrusionOk="0" h="2138" w="2488">
                  <a:moveTo>
                    <a:pt x="1065" y="1"/>
                  </a:moveTo>
                  <a:cubicBezTo>
                    <a:pt x="480" y="1"/>
                    <a:pt x="0" y="480"/>
                    <a:pt x="0" y="1066"/>
                  </a:cubicBezTo>
                  <a:cubicBezTo>
                    <a:pt x="0" y="1709"/>
                    <a:pt x="525" y="2137"/>
                    <a:pt x="1071" y="2137"/>
                  </a:cubicBezTo>
                  <a:cubicBezTo>
                    <a:pt x="1332" y="2137"/>
                    <a:pt x="1597"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9"/>
            <p:cNvSpPr/>
            <p:nvPr/>
          </p:nvSpPr>
          <p:spPr>
            <a:xfrm>
              <a:off x="6256150" y="3627950"/>
              <a:ext cx="62200" cy="53425"/>
            </a:xfrm>
            <a:custGeom>
              <a:rect b="b" l="l" r="r" t="t"/>
              <a:pathLst>
                <a:path extrusionOk="0" h="2137" w="2488">
                  <a:moveTo>
                    <a:pt x="1065" y="0"/>
                  </a:moveTo>
                  <a:cubicBezTo>
                    <a:pt x="472" y="8"/>
                    <a:pt x="0" y="480"/>
                    <a:pt x="0" y="1073"/>
                  </a:cubicBezTo>
                  <a:cubicBezTo>
                    <a:pt x="0" y="1711"/>
                    <a:pt x="524" y="2137"/>
                    <a:pt x="1070" y="2137"/>
                  </a:cubicBezTo>
                  <a:cubicBezTo>
                    <a:pt x="1331" y="2137"/>
                    <a:pt x="1597" y="2039"/>
                    <a:pt x="1813"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9"/>
            <p:cNvSpPr/>
            <p:nvPr/>
          </p:nvSpPr>
          <p:spPr>
            <a:xfrm>
              <a:off x="6179925" y="40852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9"/>
            <p:cNvSpPr/>
            <p:nvPr/>
          </p:nvSpPr>
          <p:spPr>
            <a:xfrm>
              <a:off x="6179925" y="3627950"/>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9"/>
            <p:cNvSpPr/>
            <p:nvPr/>
          </p:nvSpPr>
          <p:spPr>
            <a:xfrm>
              <a:off x="6103700" y="4085225"/>
              <a:ext cx="62425" cy="53350"/>
            </a:xfrm>
            <a:custGeom>
              <a:rect b="b" l="l" r="r" t="t"/>
              <a:pathLst>
                <a:path extrusionOk="0" h="2134" w="2497">
                  <a:moveTo>
                    <a:pt x="1066" y="0"/>
                  </a:moveTo>
                  <a:cubicBezTo>
                    <a:pt x="481" y="0"/>
                    <a:pt x="9" y="480"/>
                    <a:pt x="1" y="1065"/>
                  </a:cubicBezTo>
                  <a:cubicBezTo>
                    <a:pt x="1" y="1709"/>
                    <a:pt x="526" y="2133"/>
                    <a:pt x="1075" y="2133"/>
                  </a:cubicBezTo>
                  <a:cubicBezTo>
                    <a:pt x="1337" y="2133"/>
                    <a:pt x="1604" y="2037"/>
                    <a:pt x="1822" y="1821"/>
                  </a:cubicBezTo>
                  <a:cubicBezTo>
                    <a:pt x="2497"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9"/>
            <p:cNvSpPr/>
            <p:nvPr/>
          </p:nvSpPr>
          <p:spPr>
            <a:xfrm>
              <a:off x="6103700" y="3704150"/>
              <a:ext cx="62425" cy="53450"/>
            </a:xfrm>
            <a:custGeom>
              <a:rect b="b" l="l" r="r" t="t"/>
              <a:pathLst>
                <a:path extrusionOk="0" h="2138" w="2497">
                  <a:moveTo>
                    <a:pt x="1066" y="1"/>
                  </a:moveTo>
                  <a:cubicBezTo>
                    <a:pt x="481" y="1"/>
                    <a:pt x="9"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9"/>
            <p:cNvSpPr/>
            <p:nvPr/>
          </p:nvSpPr>
          <p:spPr>
            <a:xfrm>
              <a:off x="6027500" y="4085225"/>
              <a:ext cx="62425" cy="53350"/>
            </a:xfrm>
            <a:custGeom>
              <a:rect b="b" l="l" r="r" t="t"/>
              <a:pathLst>
                <a:path extrusionOk="0" h="2134" w="2497">
                  <a:moveTo>
                    <a:pt x="1073" y="0"/>
                  </a:moveTo>
                  <a:cubicBezTo>
                    <a:pt x="480" y="0"/>
                    <a:pt x="9"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9"/>
            <p:cNvSpPr/>
            <p:nvPr/>
          </p:nvSpPr>
          <p:spPr>
            <a:xfrm>
              <a:off x="6027500" y="3780375"/>
              <a:ext cx="62425" cy="53425"/>
            </a:xfrm>
            <a:custGeom>
              <a:rect b="b" l="l" r="r" t="t"/>
              <a:pathLst>
                <a:path extrusionOk="0" h="2137" w="2497">
                  <a:moveTo>
                    <a:pt x="1073" y="0"/>
                  </a:moveTo>
                  <a:cubicBezTo>
                    <a:pt x="480" y="0"/>
                    <a:pt x="9" y="480"/>
                    <a:pt x="0" y="1065"/>
                  </a:cubicBezTo>
                  <a:cubicBezTo>
                    <a:pt x="0" y="1709"/>
                    <a:pt x="529" y="2137"/>
                    <a:pt x="1080" y="2137"/>
                  </a:cubicBezTo>
                  <a:cubicBezTo>
                    <a:pt x="1343" y="2137"/>
                    <a:pt x="1611" y="2039"/>
                    <a:pt x="1830" y="1821"/>
                  </a:cubicBezTo>
                  <a:cubicBezTo>
                    <a:pt x="2496" y="1146"/>
                    <a:pt x="2025"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9"/>
            <p:cNvSpPr/>
            <p:nvPr/>
          </p:nvSpPr>
          <p:spPr>
            <a:xfrm>
              <a:off x="6027500" y="3704150"/>
              <a:ext cx="62425" cy="53450"/>
            </a:xfrm>
            <a:custGeom>
              <a:rect b="b" l="l" r="r" t="t"/>
              <a:pathLst>
                <a:path extrusionOk="0" h="2138" w="2497">
                  <a:moveTo>
                    <a:pt x="1073" y="1"/>
                  </a:moveTo>
                  <a:cubicBezTo>
                    <a:pt x="480" y="1"/>
                    <a:pt x="9" y="480"/>
                    <a:pt x="0" y="1066"/>
                  </a:cubicBezTo>
                  <a:cubicBezTo>
                    <a:pt x="0" y="1709"/>
                    <a:pt x="529" y="2137"/>
                    <a:pt x="1078" y="2137"/>
                  </a:cubicBezTo>
                  <a:cubicBezTo>
                    <a:pt x="1340" y="2137"/>
                    <a:pt x="1606"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9"/>
            <p:cNvSpPr/>
            <p:nvPr/>
          </p:nvSpPr>
          <p:spPr>
            <a:xfrm>
              <a:off x="5951475"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9"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9"/>
            <p:cNvSpPr/>
            <p:nvPr/>
          </p:nvSpPr>
          <p:spPr>
            <a:xfrm>
              <a:off x="5951475" y="385677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p:nvPr/>
          </p:nvSpPr>
          <p:spPr>
            <a:xfrm>
              <a:off x="5951475" y="3780375"/>
              <a:ext cx="62425" cy="53425"/>
            </a:xfrm>
            <a:custGeom>
              <a:rect b="b" l="l" r="r" t="t"/>
              <a:pathLst>
                <a:path extrusionOk="0" h="2137" w="2497">
                  <a:moveTo>
                    <a:pt x="1066" y="0"/>
                  </a:moveTo>
                  <a:cubicBezTo>
                    <a:pt x="472"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p:nvPr/>
          </p:nvSpPr>
          <p:spPr>
            <a:xfrm>
              <a:off x="5875275" y="40852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9"/>
            <p:cNvSpPr/>
            <p:nvPr/>
          </p:nvSpPr>
          <p:spPr>
            <a:xfrm>
              <a:off x="587527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
            <p:cNvSpPr/>
            <p:nvPr/>
          </p:nvSpPr>
          <p:spPr>
            <a:xfrm>
              <a:off x="587527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5"/>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9"/>
            <p:cNvSpPr/>
            <p:nvPr/>
          </p:nvSpPr>
          <p:spPr>
            <a:xfrm>
              <a:off x="587527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9"/>
            <p:cNvSpPr/>
            <p:nvPr/>
          </p:nvSpPr>
          <p:spPr>
            <a:xfrm>
              <a:off x="4504050" y="3856775"/>
              <a:ext cx="62200" cy="53250"/>
            </a:xfrm>
            <a:custGeom>
              <a:rect b="b" l="l" r="r" t="t"/>
              <a:pathLst>
                <a:path extrusionOk="0" h="2130" w="2488">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p:nvPr/>
          </p:nvSpPr>
          <p:spPr>
            <a:xfrm>
              <a:off x="450405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9"/>
            <p:cNvSpPr/>
            <p:nvPr/>
          </p:nvSpPr>
          <p:spPr>
            <a:xfrm>
              <a:off x="4504050"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
            <p:cNvSpPr/>
            <p:nvPr/>
          </p:nvSpPr>
          <p:spPr>
            <a:xfrm>
              <a:off x="4427825" y="3932800"/>
              <a:ext cx="62425" cy="53425"/>
            </a:xfrm>
            <a:custGeom>
              <a:rect b="b" l="l" r="r" t="t"/>
              <a:pathLst>
                <a:path extrusionOk="0" h="2137" w="2497">
                  <a:moveTo>
                    <a:pt x="1065" y="0"/>
                  </a:moveTo>
                  <a:cubicBezTo>
                    <a:pt x="480" y="8"/>
                    <a:pt x="9"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9"/>
            <p:cNvSpPr/>
            <p:nvPr/>
          </p:nvSpPr>
          <p:spPr>
            <a:xfrm>
              <a:off x="4427825" y="3856775"/>
              <a:ext cx="62350" cy="53250"/>
            </a:xfrm>
            <a:custGeom>
              <a:rect b="b" l="l" r="r" t="t"/>
              <a:pathLst>
                <a:path extrusionOk="0" h="2130" w="2494">
                  <a:moveTo>
                    <a:pt x="1075" y="1"/>
                  </a:moveTo>
                  <a:cubicBezTo>
                    <a:pt x="1072" y="1"/>
                    <a:pt x="1069" y="1"/>
                    <a:pt x="1065" y="1"/>
                  </a:cubicBezTo>
                  <a:cubicBezTo>
                    <a:pt x="480" y="1"/>
                    <a:pt x="9" y="472"/>
                    <a:pt x="1" y="1066"/>
                  </a:cubicBezTo>
                  <a:cubicBezTo>
                    <a:pt x="1" y="1704"/>
                    <a:pt x="525" y="2129"/>
                    <a:pt x="1073" y="2129"/>
                  </a:cubicBezTo>
                  <a:cubicBezTo>
                    <a:pt x="1335" y="2129"/>
                    <a:pt x="1603" y="2032"/>
                    <a:pt x="1822" y="1814"/>
                  </a:cubicBezTo>
                  <a:cubicBezTo>
                    <a:pt x="2494" y="1149"/>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a:off x="4427825" y="3780375"/>
              <a:ext cx="62425" cy="53425"/>
            </a:xfrm>
            <a:custGeom>
              <a:rect b="b" l="l" r="r" t="t"/>
              <a:pathLst>
                <a:path extrusionOk="0" h="2137" w="2497">
                  <a:moveTo>
                    <a:pt x="1065" y="0"/>
                  </a:moveTo>
                  <a:cubicBezTo>
                    <a:pt x="480" y="0"/>
                    <a:pt x="1" y="480"/>
                    <a:pt x="1" y="1065"/>
                  </a:cubicBezTo>
                  <a:cubicBezTo>
                    <a:pt x="1" y="1709"/>
                    <a:pt x="529" y="2137"/>
                    <a:pt x="1080" y="2137"/>
                  </a:cubicBezTo>
                  <a:cubicBezTo>
                    <a:pt x="1343" y="2137"/>
                    <a:pt x="1612" y="2039"/>
                    <a:pt x="1830"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9"/>
            <p:cNvSpPr/>
            <p:nvPr/>
          </p:nvSpPr>
          <p:spPr>
            <a:xfrm>
              <a:off x="4351600" y="3171075"/>
              <a:ext cx="62425" cy="53350"/>
            </a:xfrm>
            <a:custGeom>
              <a:rect b="b" l="l" r="r" t="t"/>
              <a:pathLst>
                <a:path extrusionOk="0" h="2134" w="2497">
                  <a:moveTo>
                    <a:pt x="1074" y="0"/>
                  </a:moveTo>
                  <a:cubicBezTo>
                    <a:pt x="481" y="0"/>
                    <a:pt x="9" y="472"/>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4351600" y="32470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a:off x="3970950" y="279020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3970950" y="2866425"/>
              <a:ext cx="62225" cy="53275"/>
            </a:xfrm>
            <a:custGeom>
              <a:rect b="b" l="l" r="r" t="t"/>
              <a:pathLst>
                <a:path extrusionOk="0" h="2131" w="2489">
                  <a:moveTo>
                    <a:pt x="1065" y="0"/>
                  </a:moveTo>
                  <a:cubicBezTo>
                    <a:pt x="472" y="0"/>
                    <a:pt x="1" y="472"/>
                    <a:pt x="1" y="1065"/>
                  </a:cubicBezTo>
                  <a:cubicBezTo>
                    <a:pt x="1" y="1707"/>
                    <a:pt x="523" y="2131"/>
                    <a:pt x="1067" y="2131"/>
                  </a:cubicBezTo>
                  <a:cubicBezTo>
                    <a:pt x="1329" y="2131"/>
                    <a:pt x="1597" y="2032"/>
                    <a:pt x="1813" y="1813"/>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9"/>
            <p:cNvSpPr/>
            <p:nvPr/>
          </p:nvSpPr>
          <p:spPr>
            <a:xfrm>
              <a:off x="3970950" y="2942425"/>
              <a:ext cx="62225" cy="53450"/>
            </a:xfrm>
            <a:custGeom>
              <a:rect b="b" l="l" r="r" t="t"/>
              <a:pathLst>
                <a:path extrusionOk="0" h="2138" w="2489">
                  <a:moveTo>
                    <a:pt x="1065" y="1"/>
                  </a:moveTo>
                  <a:cubicBezTo>
                    <a:pt x="472" y="1"/>
                    <a:pt x="1" y="480"/>
                    <a:pt x="1" y="1066"/>
                  </a:cubicBezTo>
                  <a:cubicBezTo>
                    <a:pt x="1" y="1709"/>
                    <a:pt x="526" y="2137"/>
                    <a:pt x="1072" y="2137"/>
                  </a:cubicBezTo>
                  <a:cubicBezTo>
                    <a:pt x="1332" y="2137"/>
                    <a:pt x="1598" y="2040"/>
                    <a:pt x="1813"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3970950" y="301865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p:nvPr/>
          </p:nvSpPr>
          <p:spPr>
            <a:xfrm>
              <a:off x="3970950" y="309485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9"/>
            <p:cNvSpPr/>
            <p:nvPr/>
          </p:nvSpPr>
          <p:spPr>
            <a:xfrm>
              <a:off x="3970950" y="3171075"/>
              <a:ext cx="62225" cy="53350"/>
            </a:xfrm>
            <a:custGeom>
              <a:rect b="b" l="l" r="r" t="t"/>
              <a:pathLst>
                <a:path extrusionOk="0" h="2134" w="2489">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3970950" y="3247075"/>
              <a:ext cx="62225" cy="53450"/>
            </a:xfrm>
            <a:custGeom>
              <a:rect b="b" l="l" r="r" t="t"/>
              <a:pathLst>
                <a:path extrusionOk="0" h="2138" w="2489">
                  <a:moveTo>
                    <a:pt x="1065" y="1"/>
                  </a:moveTo>
                  <a:cubicBezTo>
                    <a:pt x="472" y="9"/>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3970950" y="332330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3970950" y="339950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3970950" y="3475725"/>
              <a:ext cx="62225" cy="53350"/>
            </a:xfrm>
            <a:custGeom>
              <a:rect b="b" l="l" r="r" t="t"/>
              <a:pathLst>
                <a:path extrusionOk="0" h="2134" w="2489">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3970950" y="3551925"/>
              <a:ext cx="62225" cy="53250"/>
            </a:xfrm>
            <a:custGeom>
              <a:rect b="b" l="l" r="r" t="t"/>
              <a:pathLst>
                <a:path extrusionOk="0" h="2130" w="2489">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3970950" y="3627950"/>
              <a:ext cx="62225" cy="53425"/>
            </a:xfrm>
            <a:custGeom>
              <a:rect b="b" l="l" r="r" t="t"/>
              <a:pathLst>
                <a:path extrusionOk="0" h="2137" w="2489">
                  <a:moveTo>
                    <a:pt x="1065" y="0"/>
                  </a:moveTo>
                  <a:cubicBezTo>
                    <a:pt x="472" y="8"/>
                    <a:pt x="1" y="480"/>
                    <a:pt x="1" y="1073"/>
                  </a:cubicBezTo>
                  <a:cubicBezTo>
                    <a:pt x="1" y="1711"/>
                    <a:pt x="525" y="2137"/>
                    <a:pt x="1071" y="2137"/>
                  </a:cubicBezTo>
                  <a:cubicBezTo>
                    <a:pt x="1332" y="2137"/>
                    <a:pt x="1598" y="2039"/>
                    <a:pt x="1813"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3970950" y="3704150"/>
              <a:ext cx="62225" cy="53450"/>
            </a:xfrm>
            <a:custGeom>
              <a:rect b="b" l="l" r="r" t="t"/>
              <a:pathLst>
                <a:path extrusionOk="0" h="2138" w="2489">
                  <a:moveTo>
                    <a:pt x="1065" y="1"/>
                  </a:moveTo>
                  <a:cubicBezTo>
                    <a:pt x="472" y="1"/>
                    <a:pt x="1" y="480"/>
                    <a:pt x="1" y="1066"/>
                  </a:cubicBezTo>
                  <a:cubicBezTo>
                    <a:pt x="1" y="1709"/>
                    <a:pt x="526" y="2137"/>
                    <a:pt x="1072" y="2137"/>
                  </a:cubicBezTo>
                  <a:cubicBezTo>
                    <a:pt x="1332" y="2137"/>
                    <a:pt x="1598" y="2040"/>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3970950" y="3780375"/>
              <a:ext cx="62425" cy="53425"/>
            </a:xfrm>
            <a:custGeom>
              <a:rect b="b" l="l" r="r" t="t"/>
              <a:pathLst>
                <a:path extrusionOk="0" h="2137" w="2497">
                  <a:moveTo>
                    <a:pt x="1065" y="0"/>
                  </a:moveTo>
                  <a:cubicBezTo>
                    <a:pt x="472"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3970950" y="3856775"/>
              <a:ext cx="62225" cy="53250"/>
            </a:xfrm>
            <a:custGeom>
              <a:rect b="b" l="l" r="r" t="t"/>
              <a:pathLst>
                <a:path extrusionOk="0" h="2130" w="2489">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3970950" y="4009000"/>
              <a:ext cx="62225" cy="53350"/>
            </a:xfrm>
            <a:custGeom>
              <a:rect b="b" l="l" r="r" t="t"/>
              <a:pathLst>
                <a:path extrusionOk="0" h="2134" w="2489">
                  <a:moveTo>
                    <a:pt x="1065" y="1"/>
                  </a:moveTo>
                  <a:cubicBezTo>
                    <a:pt x="472" y="1"/>
                    <a:pt x="1" y="480"/>
                    <a:pt x="1" y="1066"/>
                  </a:cubicBezTo>
                  <a:cubicBezTo>
                    <a:pt x="1" y="1710"/>
                    <a:pt x="526" y="2134"/>
                    <a:pt x="1072" y="2134"/>
                  </a:cubicBezTo>
                  <a:cubicBezTo>
                    <a:pt x="1333" y="2134"/>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4046950" y="27902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4046950" y="286642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4046950" y="2942425"/>
              <a:ext cx="62425" cy="53450"/>
            </a:xfrm>
            <a:custGeom>
              <a:rect b="b" l="l" r="r" t="t"/>
              <a:pathLst>
                <a:path extrusionOk="0" h="2138" w="2497">
                  <a:moveTo>
                    <a:pt x="1074" y="1"/>
                  </a:moveTo>
                  <a:cubicBezTo>
                    <a:pt x="481" y="9"/>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4046950" y="301865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4046950" y="309485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4046950" y="317107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4046950" y="32470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4046950" y="3323300"/>
              <a:ext cx="62425" cy="53425"/>
            </a:xfrm>
            <a:custGeom>
              <a:rect b="b" l="l" r="r" t="t"/>
              <a:pathLst>
                <a:path extrusionOk="0" h="2137" w="2497">
                  <a:moveTo>
                    <a:pt x="1074" y="0"/>
                  </a:moveTo>
                  <a:cubicBezTo>
                    <a:pt x="481" y="8"/>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4046950" y="33995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4046950" y="34757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4046950" y="3551925"/>
              <a:ext cx="62425" cy="53250"/>
            </a:xfrm>
            <a:custGeom>
              <a:rect b="b" l="l" r="r" t="t"/>
              <a:pathLst>
                <a:path extrusionOk="0" h="2130" w="2497">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4046950" y="36279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4046950" y="37041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4123175"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9"/>
            <p:cNvSpPr/>
            <p:nvPr/>
          </p:nvSpPr>
          <p:spPr>
            <a:xfrm>
              <a:off x="4123175" y="2866425"/>
              <a:ext cx="62425" cy="53275"/>
            </a:xfrm>
            <a:custGeom>
              <a:rect b="b" l="l" r="r" t="t"/>
              <a:pathLst>
                <a:path extrusionOk="0" h="2131" w="2497">
                  <a:moveTo>
                    <a:pt x="1065" y="0"/>
                  </a:moveTo>
                  <a:cubicBezTo>
                    <a:pt x="480" y="0"/>
                    <a:pt x="0" y="472"/>
                    <a:pt x="0" y="1065"/>
                  </a:cubicBezTo>
                  <a:cubicBezTo>
                    <a:pt x="0" y="1707"/>
                    <a:pt x="523" y="2131"/>
                    <a:pt x="1070" y="2131"/>
                  </a:cubicBezTo>
                  <a:cubicBezTo>
                    <a:pt x="1333" y="2131"/>
                    <a:pt x="1602" y="2032"/>
                    <a:pt x="1821" y="1813"/>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9"/>
            <p:cNvSpPr/>
            <p:nvPr/>
          </p:nvSpPr>
          <p:spPr>
            <a:xfrm>
              <a:off x="4123175" y="2942425"/>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4123175" y="301865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4123175" y="309485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4123175" y="3171075"/>
              <a:ext cx="62425" cy="53350"/>
            </a:xfrm>
            <a:custGeom>
              <a:rect b="b" l="l" r="r" t="t"/>
              <a:pathLst>
                <a:path extrusionOk="0" h="2134" w="2497">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4123175" y="32470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4123175" y="332330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4123175" y="33995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4123175" y="3475725"/>
              <a:ext cx="62425" cy="53350"/>
            </a:xfrm>
            <a:custGeom>
              <a:rect b="b" l="l" r="r" t="t"/>
              <a:pathLst>
                <a:path extrusionOk="0" h="2134" w="2497">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4123175" y="3551925"/>
              <a:ext cx="62425" cy="53250"/>
            </a:xfrm>
            <a:custGeom>
              <a:rect b="b" l="l" r="r" t="t"/>
              <a:pathLst>
                <a:path extrusionOk="0" h="2130" w="2497">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9"/>
            <p:cNvSpPr/>
            <p:nvPr/>
          </p:nvSpPr>
          <p:spPr>
            <a:xfrm>
              <a:off x="4123175" y="3627950"/>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9"/>
            <p:cNvSpPr/>
            <p:nvPr/>
          </p:nvSpPr>
          <p:spPr>
            <a:xfrm>
              <a:off x="4199400" y="301865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9"/>
            <p:cNvSpPr/>
            <p:nvPr/>
          </p:nvSpPr>
          <p:spPr>
            <a:xfrm>
              <a:off x="4199400" y="309485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9"/>
            <p:cNvSpPr/>
            <p:nvPr/>
          </p:nvSpPr>
          <p:spPr>
            <a:xfrm>
              <a:off x="4199400" y="317107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9"/>
            <p:cNvSpPr/>
            <p:nvPr/>
          </p:nvSpPr>
          <p:spPr>
            <a:xfrm>
              <a:off x="4199400" y="3247075"/>
              <a:ext cx="62200" cy="53450"/>
            </a:xfrm>
            <a:custGeom>
              <a:rect b="b" l="l" r="r" t="t"/>
              <a:pathLst>
                <a:path extrusionOk="0" h="2138" w="2488">
                  <a:moveTo>
                    <a:pt x="1065" y="1"/>
                  </a:moveTo>
                  <a:cubicBezTo>
                    <a:pt x="480" y="9"/>
                    <a:pt x="0" y="480"/>
                    <a:pt x="0" y="1074"/>
                  </a:cubicBezTo>
                  <a:cubicBezTo>
                    <a:pt x="0" y="1712"/>
                    <a:pt x="524" y="2137"/>
                    <a:pt x="1073" y="2137"/>
                  </a:cubicBezTo>
                  <a:cubicBezTo>
                    <a:pt x="1335"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p:nvPr/>
          </p:nvSpPr>
          <p:spPr>
            <a:xfrm>
              <a:off x="4275600" y="3018650"/>
              <a:ext cx="62225" cy="53425"/>
            </a:xfrm>
            <a:custGeom>
              <a:rect b="b" l="l" r="r" t="t"/>
              <a:pathLst>
                <a:path extrusionOk="0" h="2137" w="2489">
                  <a:moveTo>
                    <a:pt x="1066" y="0"/>
                  </a:moveTo>
                  <a:cubicBezTo>
                    <a:pt x="472"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9"/>
            <p:cNvSpPr/>
            <p:nvPr/>
          </p:nvSpPr>
          <p:spPr>
            <a:xfrm>
              <a:off x="4275600" y="309485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9"/>
            <p:cNvSpPr/>
            <p:nvPr/>
          </p:nvSpPr>
          <p:spPr>
            <a:xfrm>
              <a:off x="4275600" y="3171075"/>
              <a:ext cx="62225" cy="53275"/>
            </a:xfrm>
            <a:custGeom>
              <a:rect b="b" l="l" r="r" t="t"/>
              <a:pathLst>
                <a:path extrusionOk="0" h="2131" w="2489">
                  <a:moveTo>
                    <a:pt x="1066" y="0"/>
                  </a:moveTo>
                  <a:cubicBezTo>
                    <a:pt x="472" y="0"/>
                    <a:pt x="1" y="472"/>
                    <a:pt x="1" y="1065"/>
                  </a:cubicBezTo>
                  <a:cubicBezTo>
                    <a:pt x="1" y="1707"/>
                    <a:pt x="523" y="2131"/>
                    <a:pt x="1067" y="2131"/>
                  </a:cubicBezTo>
                  <a:cubicBezTo>
                    <a:pt x="1329" y="2131"/>
                    <a:pt x="1597" y="2032"/>
                    <a:pt x="1813"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9"/>
            <p:cNvSpPr/>
            <p:nvPr/>
          </p:nvSpPr>
          <p:spPr>
            <a:xfrm>
              <a:off x="4275600" y="3247075"/>
              <a:ext cx="62225" cy="53450"/>
            </a:xfrm>
            <a:custGeom>
              <a:rect b="b" l="l" r="r" t="t"/>
              <a:pathLst>
                <a:path extrusionOk="0" h="2138" w="2489">
                  <a:moveTo>
                    <a:pt x="1066" y="1"/>
                  </a:moveTo>
                  <a:cubicBezTo>
                    <a:pt x="472"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9"/>
            <p:cNvSpPr/>
            <p:nvPr/>
          </p:nvSpPr>
          <p:spPr>
            <a:xfrm>
              <a:off x="4275475" y="3323300"/>
              <a:ext cx="62350" cy="53425"/>
            </a:xfrm>
            <a:custGeom>
              <a:rect b="b" l="l" r="r" t="t"/>
              <a:pathLst>
                <a:path extrusionOk="0" h="2137" w="2494">
                  <a:moveTo>
                    <a:pt x="1071" y="0"/>
                  </a:moveTo>
                  <a:cubicBezTo>
                    <a:pt x="485" y="8"/>
                    <a:pt x="6" y="480"/>
                    <a:pt x="6" y="1065"/>
                  </a:cubicBezTo>
                  <a:cubicBezTo>
                    <a:pt x="0" y="1709"/>
                    <a:pt x="527" y="2137"/>
                    <a:pt x="1075" y="2137"/>
                  </a:cubicBezTo>
                  <a:cubicBezTo>
                    <a:pt x="1337" y="2137"/>
                    <a:pt x="1603" y="2039"/>
                    <a:pt x="1818" y="1821"/>
                  </a:cubicBezTo>
                  <a:cubicBezTo>
                    <a:pt x="2493"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p:nvPr/>
          </p:nvSpPr>
          <p:spPr>
            <a:xfrm>
              <a:off x="4199400" y="332330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9"/>
            <p:cNvSpPr/>
            <p:nvPr/>
          </p:nvSpPr>
          <p:spPr>
            <a:xfrm>
              <a:off x="4199400" y="33995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p:nvPr/>
          </p:nvSpPr>
          <p:spPr>
            <a:xfrm>
              <a:off x="4199400" y="3475725"/>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9"/>
            <p:cNvSpPr/>
            <p:nvPr/>
          </p:nvSpPr>
          <p:spPr>
            <a:xfrm>
              <a:off x="4199400" y="355192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9"/>
            <p:cNvSpPr/>
            <p:nvPr/>
          </p:nvSpPr>
          <p:spPr>
            <a:xfrm>
              <a:off x="4199400" y="3627950"/>
              <a:ext cx="62200" cy="53425"/>
            </a:xfrm>
            <a:custGeom>
              <a:rect b="b" l="l" r="r" t="t"/>
              <a:pathLst>
                <a:path extrusionOk="0" h="2137" w="2488">
                  <a:moveTo>
                    <a:pt x="1065" y="0"/>
                  </a:moveTo>
                  <a:cubicBezTo>
                    <a:pt x="480" y="8"/>
                    <a:pt x="0" y="480"/>
                    <a:pt x="0" y="1073"/>
                  </a:cubicBezTo>
                  <a:cubicBezTo>
                    <a:pt x="0" y="1711"/>
                    <a:pt x="524"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a:off x="4199400"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9"/>
            <p:cNvSpPr/>
            <p:nvPr/>
          </p:nvSpPr>
          <p:spPr>
            <a:xfrm>
              <a:off x="4123175" y="3704150"/>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412317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4046950" y="3780375"/>
              <a:ext cx="62425" cy="53425"/>
            </a:xfrm>
            <a:custGeom>
              <a:rect b="b" l="l" r="r" t="t"/>
              <a:pathLst>
                <a:path extrusionOk="0" h="2137" w="2497">
                  <a:moveTo>
                    <a:pt x="1074" y="0"/>
                  </a:moveTo>
                  <a:cubicBezTo>
                    <a:pt x="481" y="0"/>
                    <a:pt x="9"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9"/>
            <p:cNvSpPr/>
            <p:nvPr/>
          </p:nvSpPr>
          <p:spPr>
            <a:xfrm>
              <a:off x="4046950" y="3856775"/>
              <a:ext cx="62425" cy="53250"/>
            </a:xfrm>
            <a:custGeom>
              <a:rect b="b" l="l" r="r" t="t"/>
              <a:pathLst>
                <a:path extrusionOk="0" h="2130" w="2497">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
            <p:cNvSpPr/>
            <p:nvPr/>
          </p:nvSpPr>
          <p:spPr>
            <a:xfrm>
              <a:off x="4046950" y="4009000"/>
              <a:ext cx="62425" cy="53350"/>
            </a:xfrm>
            <a:custGeom>
              <a:rect b="b" l="l" r="r" t="t"/>
              <a:pathLst>
                <a:path extrusionOk="0" h="2134" w="2497">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9"/>
            <p:cNvSpPr/>
            <p:nvPr/>
          </p:nvSpPr>
          <p:spPr>
            <a:xfrm>
              <a:off x="4046950" y="3932800"/>
              <a:ext cx="62425" cy="53425"/>
            </a:xfrm>
            <a:custGeom>
              <a:rect b="b" l="l" r="r" t="t"/>
              <a:pathLst>
                <a:path extrusionOk="0" h="2137" w="2497">
                  <a:moveTo>
                    <a:pt x="1074" y="0"/>
                  </a:moveTo>
                  <a:cubicBezTo>
                    <a:pt x="481" y="8"/>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9"/>
            <p:cNvSpPr/>
            <p:nvPr/>
          </p:nvSpPr>
          <p:spPr>
            <a:xfrm>
              <a:off x="3970950" y="393280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55"/>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9"/>
            <p:cNvSpPr/>
            <p:nvPr/>
          </p:nvSpPr>
          <p:spPr>
            <a:xfrm>
              <a:off x="3589875"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9"/>
            <p:cNvSpPr/>
            <p:nvPr/>
          </p:nvSpPr>
          <p:spPr>
            <a:xfrm>
              <a:off x="358987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9"/>
            <p:cNvSpPr/>
            <p:nvPr/>
          </p:nvSpPr>
          <p:spPr>
            <a:xfrm>
              <a:off x="3589875"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9"/>
            <p:cNvSpPr/>
            <p:nvPr/>
          </p:nvSpPr>
          <p:spPr>
            <a:xfrm>
              <a:off x="3589875"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9"/>
            <p:cNvSpPr/>
            <p:nvPr/>
          </p:nvSpPr>
          <p:spPr>
            <a:xfrm>
              <a:off x="3589875" y="2942425"/>
              <a:ext cx="62225" cy="53450"/>
            </a:xfrm>
            <a:custGeom>
              <a:rect b="b" l="l" r="r" t="t"/>
              <a:pathLst>
                <a:path extrusionOk="0" h="2138" w="2489">
                  <a:moveTo>
                    <a:pt x="1066" y="1"/>
                  </a:moveTo>
                  <a:cubicBezTo>
                    <a:pt x="480" y="9"/>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9"/>
            <p:cNvSpPr/>
            <p:nvPr/>
          </p:nvSpPr>
          <p:spPr>
            <a:xfrm>
              <a:off x="3589875" y="3018650"/>
              <a:ext cx="62225" cy="53425"/>
            </a:xfrm>
            <a:custGeom>
              <a:rect b="b" l="l" r="r" t="t"/>
              <a:pathLst>
                <a:path extrusionOk="0" h="2137" w="2489">
                  <a:moveTo>
                    <a:pt x="1066" y="0"/>
                  </a:moveTo>
                  <a:cubicBezTo>
                    <a:pt x="480" y="0"/>
                    <a:pt x="1" y="480"/>
                    <a:pt x="1" y="1065"/>
                  </a:cubicBezTo>
                  <a:cubicBezTo>
                    <a:pt x="1" y="1709"/>
                    <a:pt x="526" y="2137"/>
                    <a:pt x="1075" y="2137"/>
                  </a:cubicBezTo>
                  <a:cubicBezTo>
                    <a:pt x="1337" y="2137"/>
                    <a:pt x="1604" y="2039"/>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9"/>
            <p:cNvSpPr/>
            <p:nvPr/>
          </p:nvSpPr>
          <p:spPr>
            <a:xfrm>
              <a:off x="3589875"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9"/>
            <p:cNvSpPr/>
            <p:nvPr/>
          </p:nvSpPr>
          <p:spPr>
            <a:xfrm>
              <a:off x="3285225"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9"/>
            <p:cNvSpPr/>
            <p:nvPr/>
          </p:nvSpPr>
          <p:spPr>
            <a:xfrm>
              <a:off x="3285225" y="2942425"/>
              <a:ext cx="62225" cy="53450"/>
            </a:xfrm>
            <a:custGeom>
              <a:rect b="b" l="l" r="r" t="t"/>
              <a:pathLst>
                <a:path extrusionOk="0" h="2138" w="2489">
                  <a:moveTo>
                    <a:pt x="1066" y="1"/>
                  </a:moveTo>
                  <a:cubicBezTo>
                    <a:pt x="480" y="9"/>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9"/>
            <p:cNvSpPr/>
            <p:nvPr/>
          </p:nvSpPr>
          <p:spPr>
            <a:xfrm>
              <a:off x="3285225" y="3018650"/>
              <a:ext cx="62225" cy="53425"/>
            </a:xfrm>
            <a:custGeom>
              <a:rect b="b" l="l" r="r" t="t"/>
              <a:pathLst>
                <a:path extrusionOk="0" h="2137" w="2489">
                  <a:moveTo>
                    <a:pt x="1066" y="0"/>
                  </a:moveTo>
                  <a:cubicBezTo>
                    <a:pt x="480" y="0"/>
                    <a:pt x="1" y="480"/>
                    <a:pt x="1" y="1065"/>
                  </a:cubicBezTo>
                  <a:cubicBezTo>
                    <a:pt x="1" y="1709"/>
                    <a:pt x="526" y="2137"/>
                    <a:pt x="1075" y="2137"/>
                  </a:cubicBezTo>
                  <a:cubicBezTo>
                    <a:pt x="1336" y="2137"/>
                    <a:pt x="1604" y="2039"/>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9"/>
            <p:cNvSpPr/>
            <p:nvPr/>
          </p:nvSpPr>
          <p:spPr>
            <a:xfrm>
              <a:off x="3361450" y="2790200"/>
              <a:ext cx="62200" cy="53350"/>
            </a:xfrm>
            <a:custGeom>
              <a:rect b="b" l="l" r="r" t="t"/>
              <a:pathLst>
                <a:path extrusionOk="0" h="2134" w="2488">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9"/>
            <p:cNvSpPr/>
            <p:nvPr/>
          </p:nvSpPr>
          <p:spPr>
            <a:xfrm>
              <a:off x="3361450" y="2866425"/>
              <a:ext cx="62200" cy="53275"/>
            </a:xfrm>
            <a:custGeom>
              <a:rect b="b" l="l" r="r" t="t"/>
              <a:pathLst>
                <a:path extrusionOk="0" h="2131" w="2488">
                  <a:moveTo>
                    <a:pt x="1065" y="0"/>
                  </a:moveTo>
                  <a:cubicBezTo>
                    <a:pt x="472"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9"/>
            <p:cNvSpPr/>
            <p:nvPr/>
          </p:nvSpPr>
          <p:spPr>
            <a:xfrm>
              <a:off x="3361450" y="2942425"/>
              <a:ext cx="62200" cy="53450"/>
            </a:xfrm>
            <a:custGeom>
              <a:rect b="b" l="l" r="r" t="t"/>
              <a:pathLst>
                <a:path extrusionOk="0" h="2138" w="2488">
                  <a:moveTo>
                    <a:pt x="1065" y="1"/>
                  </a:moveTo>
                  <a:cubicBezTo>
                    <a:pt x="472" y="9"/>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9"/>
            <p:cNvSpPr/>
            <p:nvPr/>
          </p:nvSpPr>
          <p:spPr>
            <a:xfrm>
              <a:off x="3361450" y="3018650"/>
              <a:ext cx="62200" cy="53425"/>
            </a:xfrm>
            <a:custGeom>
              <a:rect b="b" l="l" r="r" t="t"/>
              <a:pathLst>
                <a:path extrusionOk="0" h="2137" w="2488">
                  <a:moveTo>
                    <a:pt x="1065" y="0"/>
                  </a:moveTo>
                  <a:cubicBezTo>
                    <a:pt x="472"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9"/>
            <p:cNvSpPr/>
            <p:nvPr/>
          </p:nvSpPr>
          <p:spPr>
            <a:xfrm>
              <a:off x="3361450" y="3094850"/>
              <a:ext cx="62200" cy="53350"/>
            </a:xfrm>
            <a:custGeom>
              <a:rect b="b" l="l" r="r" t="t"/>
              <a:pathLst>
                <a:path extrusionOk="0" h="2134" w="2488">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9"/>
            <p:cNvSpPr/>
            <p:nvPr/>
          </p:nvSpPr>
          <p:spPr>
            <a:xfrm>
              <a:off x="3437450" y="26377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9"/>
            <p:cNvSpPr/>
            <p:nvPr/>
          </p:nvSpPr>
          <p:spPr>
            <a:xfrm>
              <a:off x="3437450" y="271400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9"/>
            <p:cNvSpPr/>
            <p:nvPr/>
          </p:nvSpPr>
          <p:spPr>
            <a:xfrm>
              <a:off x="3437450" y="2790200"/>
              <a:ext cx="62425" cy="53350"/>
            </a:xfrm>
            <a:custGeom>
              <a:rect b="b" l="l" r="r" t="t"/>
              <a:pathLst>
                <a:path extrusionOk="0" h="2134" w="2497">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9"/>
            <p:cNvSpPr/>
            <p:nvPr/>
          </p:nvSpPr>
          <p:spPr>
            <a:xfrm>
              <a:off x="3437450" y="2866425"/>
              <a:ext cx="62425" cy="53275"/>
            </a:xfrm>
            <a:custGeom>
              <a:rect b="b" l="l" r="r" t="t"/>
              <a:pathLst>
                <a:path extrusionOk="0" h="2131" w="2497">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a:off x="3437450" y="2942425"/>
              <a:ext cx="62425" cy="53450"/>
            </a:xfrm>
            <a:custGeom>
              <a:rect b="b" l="l" r="r" t="t"/>
              <a:pathLst>
                <a:path extrusionOk="0" h="2138" w="2497">
                  <a:moveTo>
                    <a:pt x="1074" y="1"/>
                  </a:moveTo>
                  <a:cubicBezTo>
                    <a:pt x="480" y="9"/>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a:off x="3437450" y="3018650"/>
              <a:ext cx="62425" cy="53425"/>
            </a:xfrm>
            <a:custGeom>
              <a:rect b="b" l="l" r="r" t="t"/>
              <a:pathLst>
                <a:path extrusionOk="0" h="2137" w="2497">
                  <a:moveTo>
                    <a:pt x="1074" y="0"/>
                  </a:moveTo>
                  <a:cubicBezTo>
                    <a:pt x="480" y="0"/>
                    <a:pt x="9" y="480"/>
                    <a:pt x="1" y="1065"/>
                  </a:cubicBezTo>
                  <a:cubicBezTo>
                    <a:pt x="1" y="1709"/>
                    <a:pt x="530" y="2137"/>
                    <a:pt x="1078" y="2137"/>
                  </a:cubicBezTo>
                  <a:cubicBezTo>
                    <a:pt x="1340" y="2137"/>
                    <a:pt x="1606" y="2039"/>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9"/>
            <p:cNvSpPr/>
            <p:nvPr/>
          </p:nvSpPr>
          <p:spPr>
            <a:xfrm>
              <a:off x="3437450" y="3094850"/>
              <a:ext cx="62425" cy="53350"/>
            </a:xfrm>
            <a:custGeom>
              <a:rect b="b" l="l" r="r" t="t"/>
              <a:pathLst>
                <a:path extrusionOk="0" h="2134" w="2497">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a:off x="3513675" y="26377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9"/>
            <p:cNvSpPr/>
            <p:nvPr/>
          </p:nvSpPr>
          <p:spPr>
            <a:xfrm>
              <a:off x="351367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9"/>
            <p:cNvSpPr/>
            <p:nvPr/>
          </p:nvSpPr>
          <p:spPr>
            <a:xfrm>
              <a:off x="3513675"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9"/>
            <p:cNvSpPr/>
            <p:nvPr/>
          </p:nvSpPr>
          <p:spPr>
            <a:xfrm>
              <a:off x="3513675" y="2866425"/>
              <a:ext cx="62425" cy="53275"/>
            </a:xfrm>
            <a:custGeom>
              <a:rect b="b" l="l" r="r" t="t"/>
              <a:pathLst>
                <a:path extrusionOk="0" h="2131" w="2497">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
            <p:cNvSpPr/>
            <p:nvPr/>
          </p:nvSpPr>
          <p:spPr>
            <a:xfrm>
              <a:off x="3513675" y="2942425"/>
              <a:ext cx="62425" cy="53450"/>
            </a:xfrm>
            <a:custGeom>
              <a:rect b="b" l="l" r="r" t="t"/>
              <a:pathLst>
                <a:path extrusionOk="0" h="2138" w="2497">
                  <a:moveTo>
                    <a:pt x="1065" y="1"/>
                  </a:moveTo>
                  <a:cubicBezTo>
                    <a:pt x="480" y="9"/>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9"/>
            <p:cNvSpPr/>
            <p:nvPr/>
          </p:nvSpPr>
          <p:spPr>
            <a:xfrm>
              <a:off x="3513675" y="3018650"/>
              <a:ext cx="62425" cy="53425"/>
            </a:xfrm>
            <a:custGeom>
              <a:rect b="b" l="l" r="r" t="t"/>
              <a:pathLst>
                <a:path extrusionOk="0" h="2137" w="2497">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9"/>
            <p:cNvSpPr/>
            <p:nvPr/>
          </p:nvSpPr>
          <p:spPr>
            <a:xfrm>
              <a:off x="3513675" y="309485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9"/>
            <p:cNvSpPr/>
            <p:nvPr/>
          </p:nvSpPr>
          <p:spPr>
            <a:xfrm>
              <a:off x="3513675" y="3171075"/>
              <a:ext cx="62425" cy="53275"/>
            </a:xfrm>
            <a:custGeom>
              <a:rect b="b" l="l" r="r" t="t"/>
              <a:pathLst>
                <a:path extrusionOk="0" h="2131" w="2497">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9"/>
            <p:cNvSpPr/>
            <p:nvPr/>
          </p:nvSpPr>
          <p:spPr>
            <a:xfrm>
              <a:off x="3589875" y="317107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9"/>
            <p:cNvSpPr/>
            <p:nvPr/>
          </p:nvSpPr>
          <p:spPr>
            <a:xfrm>
              <a:off x="3666100"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9"/>
            <p:cNvSpPr/>
            <p:nvPr/>
          </p:nvSpPr>
          <p:spPr>
            <a:xfrm>
              <a:off x="3666100" y="271400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9"/>
            <p:cNvSpPr/>
            <p:nvPr/>
          </p:nvSpPr>
          <p:spPr>
            <a:xfrm>
              <a:off x="3666100" y="279020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9"/>
            <p:cNvSpPr/>
            <p:nvPr/>
          </p:nvSpPr>
          <p:spPr>
            <a:xfrm>
              <a:off x="3666100" y="2942425"/>
              <a:ext cx="62200" cy="53450"/>
            </a:xfrm>
            <a:custGeom>
              <a:rect b="b" l="l" r="r" t="t"/>
              <a:pathLst>
                <a:path extrusionOk="0" h="2138" w="2488">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9"/>
            <p:cNvSpPr/>
            <p:nvPr/>
          </p:nvSpPr>
          <p:spPr>
            <a:xfrm>
              <a:off x="3666100" y="3018650"/>
              <a:ext cx="62200" cy="53425"/>
            </a:xfrm>
            <a:custGeom>
              <a:rect b="b" l="l" r="r" t="t"/>
              <a:pathLst>
                <a:path extrusionOk="0" h="2137" w="2488">
                  <a:moveTo>
                    <a:pt x="1065" y="0"/>
                  </a:moveTo>
                  <a:cubicBezTo>
                    <a:pt x="480" y="0"/>
                    <a:pt x="0" y="480"/>
                    <a:pt x="0" y="1065"/>
                  </a:cubicBezTo>
                  <a:cubicBezTo>
                    <a:pt x="0" y="1709"/>
                    <a:pt x="526" y="2137"/>
                    <a:pt x="1074" y="2137"/>
                  </a:cubicBezTo>
                  <a:cubicBezTo>
                    <a:pt x="1336" y="2137"/>
                    <a:pt x="1603" y="2039"/>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9"/>
            <p:cNvSpPr/>
            <p:nvPr/>
          </p:nvSpPr>
          <p:spPr>
            <a:xfrm>
              <a:off x="3666100" y="309485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9"/>
            <p:cNvSpPr/>
            <p:nvPr/>
          </p:nvSpPr>
          <p:spPr>
            <a:xfrm>
              <a:off x="3666100" y="317107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9"/>
            <p:cNvSpPr/>
            <p:nvPr/>
          </p:nvSpPr>
          <p:spPr>
            <a:xfrm>
              <a:off x="3742300" y="2637775"/>
              <a:ext cx="62225" cy="53450"/>
            </a:xfrm>
            <a:custGeom>
              <a:rect b="b" l="l" r="r" t="t"/>
              <a:pathLst>
                <a:path extrusionOk="0" h="2138" w="2489">
                  <a:moveTo>
                    <a:pt x="1066" y="1"/>
                  </a:moveTo>
                  <a:cubicBezTo>
                    <a:pt x="481" y="1"/>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9"/>
            <p:cNvSpPr/>
            <p:nvPr/>
          </p:nvSpPr>
          <p:spPr>
            <a:xfrm>
              <a:off x="3742300" y="2714000"/>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9"/>
            <p:cNvSpPr/>
            <p:nvPr/>
          </p:nvSpPr>
          <p:spPr>
            <a:xfrm>
              <a:off x="3742300" y="2790200"/>
              <a:ext cx="62225" cy="53350"/>
            </a:xfrm>
            <a:custGeom>
              <a:rect b="b" l="l" r="r" t="t"/>
              <a:pathLst>
                <a:path extrusionOk="0" h="2134" w="2489">
                  <a:moveTo>
                    <a:pt x="1066" y="1"/>
                  </a:moveTo>
                  <a:cubicBezTo>
                    <a:pt x="481" y="1"/>
                    <a:pt x="1" y="472"/>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9"/>
            <p:cNvSpPr/>
            <p:nvPr/>
          </p:nvSpPr>
          <p:spPr>
            <a:xfrm>
              <a:off x="3742300" y="2942425"/>
              <a:ext cx="62225" cy="53450"/>
            </a:xfrm>
            <a:custGeom>
              <a:rect b="b" l="l" r="r" t="t"/>
              <a:pathLst>
                <a:path extrusionOk="0" h="2138" w="2489">
                  <a:moveTo>
                    <a:pt x="1066" y="1"/>
                  </a:moveTo>
                  <a:cubicBezTo>
                    <a:pt x="481" y="1"/>
                    <a:pt x="1" y="480"/>
                    <a:pt x="1" y="1066"/>
                  </a:cubicBezTo>
                  <a:cubicBezTo>
                    <a:pt x="1" y="1709"/>
                    <a:pt x="526" y="2137"/>
                    <a:pt x="1072" y="2137"/>
                  </a:cubicBezTo>
                  <a:cubicBezTo>
                    <a:pt x="1333" y="2137"/>
                    <a:pt x="1598" y="2040"/>
                    <a:pt x="1814" y="1822"/>
                  </a:cubicBezTo>
                  <a:cubicBezTo>
                    <a:pt x="2489"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9"/>
            <p:cNvSpPr/>
            <p:nvPr/>
          </p:nvSpPr>
          <p:spPr>
            <a:xfrm>
              <a:off x="3742300" y="3018650"/>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9"/>
            <p:cNvSpPr/>
            <p:nvPr/>
          </p:nvSpPr>
          <p:spPr>
            <a:xfrm>
              <a:off x="3742300" y="3094850"/>
              <a:ext cx="62225" cy="53350"/>
            </a:xfrm>
            <a:custGeom>
              <a:rect b="b" l="l" r="r" t="t"/>
              <a:pathLst>
                <a:path extrusionOk="0" h="2134" w="2489">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9"/>
            <p:cNvSpPr/>
            <p:nvPr/>
          </p:nvSpPr>
          <p:spPr>
            <a:xfrm>
              <a:off x="3742300" y="3171075"/>
              <a:ext cx="62225" cy="53300"/>
            </a:xfrm>
            <a:custGeom>
              <a:rect b="b" l="l" r="r" t="t"/>
              <a:pathLst>
                <a:path extrusionOk="0" h="2132" w="2489">
                  <a:moveTo>
                    <a:pt x="1066" y="0"/>
                  </a:moveTo>
                  <a:cubicBezTo>
                    <a:pt x="481" y="0"/>
                    <a:pt x="1" y="472"/>
                    <a:pt x="1" y="1065"/>
                  </a:cubicBezTo>
                  <a:cubicBezTo>
                    <a:pt x="1" y="1705"/>
                    <a:pt x="528" y="2131"/>
                    <a:pt x="1076" y="2131"/>
                  </a:cubicBezTo>
                  <a:cubicBezTo>
                    <a:pt x="1335" y="2131"/>
                    <a:pt x="1599"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9"/>
            <p:cNvSpPr/>
            <p:nvPr/>
          </p:nvSpPr>
          <p:spPr>
            <a:xfrm>
              <a:off x="3742300" y="3247075"/>
              <a:ext cx="62225" cy="53450"/>
            </a:xfrm>
            <a:custGeom>
              <a:rect b="b" l="l" r="r" t="t"/>
              <a:pathLst>
                <a:path extrusionOk="0" h="2138" w="2489">
                  <a:moveTo>
                    <a:pt x="1066" y="1"/>
                  </a:moveTo>
                  <a:cubicBezTo>
                    <a:pt x="481" y="9"/>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9"/>
            <p:cNvSpPr/>
            <p:nvPr/>
          </p:nvSpPr>
          <p:spPr>
            <a:xfrm>
              <a:off x="3818525"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9"/>
            <p:cNvSpPr/>
            <p:nvPr/>
          </p:nvSpPr>
          <p:spPr>
            <a:xfrm>
              <a:off x="3818525" y="27902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9"/>
            <p:cNvSpPr/>
            <p:nvPr/>
          </p:nvSpPr>
          <p:spPr>
            <a:xfrm>
              <a:off x="3818525" y="29424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9"/>
            <p:cNvSpPr/>
            <p:nvPr/>
          </p:nvSpPr>
          <p:spPr>
            <a:xfrm>
              <a:off x="3818525" y="301865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9"/>
            <p:cNvSpPr/>
            <p:nvPr/>
          </p:nvSpPr>
          <p:spPr>
            <a:xfrm>
              <a:off x="3818525" y="309485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9"/>
            <p:cNvSpPr/>
            <p:nvPr/>
          </p:nvSpPr>
          <p:spPr>
            <a:xfrm>
              <a:off x="3818525" y="317107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9"/>
            <p:cNvSpPr/>
            <p:nvPr/>
          </p:nvSpPr>
          <p:spPr>
            <a:xfrm>
              <a:off x="3818525" y="32470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9"/>
            <p:cNvSpPr/>
            <p:nvPr/>
          </p:nvSpPr>
          <p:spPr>
            <a:xfrm>
              <a:off x="3818525" y="33233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9"/>
            <p:cNvSpPr/>
            <p:nvPr/>
          </p:nvSpPr>
          <p:spPr>
            <a:xfrm>
              <a:off x="3818525"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9"/>
            <p:cNvSpPr/>
            <p:nvPr/>
          </p:nvSpPr>
          <p:spPr>
            <a:xfrm>
              <a:off x="381852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9"/>
            <p:cNvSpPr/>
            <p:nvPr/>
          </p:nvSpPr>
          <p:spPr>
            <a:xfrm>
              <a:off x="3894725" y="27902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9"/>
            <p:cNvSpPr/>
            <p:nvPr/>
          </p:nvSpPr>
          <p:spPr>
            <a:xfrm>
              <a:off x="3894725" y="3932800"/>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9"/>
            <p:cNvSpPr/>
            <p:nvPr/>
          </p:nvSpPr>
          <p:spPr>
            <a:xfrm>
              <a:off x="3894725" y="3856775"/>
              <a:ext cx="62175" cy="53250"/>
            </a:xfrm>
            <a:custGeom>
              <a:rect b="b" l="l" r="r" t="t"/>
              <a:pathLst>
                <a:path extrusionOk="0" h="2130" w="2487">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9"/>
            <p:cNvSpPr/>
            <p:nvPr/>
          </p:nvSpPr>
          <p:spPr>
            <a:xfrm>
              <a:off x="3894725" y="3780375"/>
              <a:ext cx="62425" cy="53425"/>
            </a:xfrm>
            <a:custGeom>
              <a:rect b="b" l="l" r="r" t="t"/>
              <a:pathLst>
                <a:path extrusionOk="0" h="2137" w="2497">
                  <a:moveTo>
                    <a:pt x="1066" y="0"/>
                  </a:moveTo>
                  <a:cubicBezTo>
                    <a:pt x="481"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9"/>
            <p:cNvSpPr/>
            <p:nvPr/>
          </p:nvSpPr>
          <p:spPr>
            <a:xfrm>
              <a:off x="3894725" y="3704150"/>
              <a:ext cx="62225" cy="53450"/>
            </a:xfrm>
            <a:custGeom>
              <a:rect b="b" l="l" r="r" t="t"/>
              <a:pathLst>
                <a:path extrusionOk="0" h="2138" w="2489">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9"/>
            <p:cNvSpPr/>
            <p:nvPr/>
          </p:nvSpPr>
          <p:spPr>
            <a:xfrm>
              <a:off x="3894725" y="3627950"/>
              <a:ext cx="62225" cy="53425"/>
            </a:xfrm>
            <a:custGeom>
              <a:rect b="b" l="l" r="r" t="t"/>
              <a:pathLst>
                <a:path extrusionOk="0" h="2137" w="2489">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9"/>
            <p:cNvSpPr/>
            <p:nvPr/>
          </p:nvSpPr>
          <p:spPr>
            <a:xfrm>
              <a:off x="3894725" y="3551925"/>
              <a:ext cx="62175" cy="53250"/>
            </a:xfrm>
            <a:custGeom>
              <a:rect b="b" l="l" r="r" t="t"/>
              <a:pathLst>
                <a:path extrusionOk="0" h="2130" w="2487">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9"/>
            <p:cNvSpPr/>
            <p:nvPr/>
          </p:nvSpPr>
          <p:spPr>
            <a:xfrm>
              <a:off x="3894725"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9"/>
            <p:cNvSpPr/>
            <p:nvPr/>
          </p:nvSpPr>
          <p:spPr>
            <a:xfrm>
              <a:off x="3894725" y="33995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9"/>
            <p:cNvSpPr/>
            <p:nvPr/>
          </p:nvSpPr>
          <p:spPr>
            <a:xfrm>
              <a:off x="3894600" y="3323300"/>
              <a:ext cx="62350" cy="53425"/>
            </a:xfrm>
            <a:custGeom>
              <a:rect b="b" l="l" r="r" t="t"/>
              <a:pathLst>
                <a:path extrusionOk="0" h="2137" w="2494">
                  <a:moveTo>
                    <a:pt x="1071" y="0"/>
                  </a:moveTo>
                  <a:cubicBezTo>
                    <a:pt x="486" y="8"/>
                    <a:pt x="6" y="480"/>
                    <a:pt x="6" y="1065"/>
                  </a:cubicBezTo>
                  <a:cubicBezTo>
                    <a:pt x="0" y="1709"/>
                    <a:pt x="528" y="2137"/>
                    <a:pt x="1076" y="2137"/>
                  </a:cubicBezTo>
                  <a:cubicBezTo>
                    <a:pt x="1337" y="2137"/>
                    <a:pt x="1603"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9"/>
            <p:cNvSpPr/>
            <p:nvPr/>
          </p:nvSpPr>
          <p:spPr>
            <a:xfrm>
              <a:off x="3894725" y="3247075"/>
              <a:ext cx="62225" cy="53450"/>
            </a:xfrm>
            <a:custGeom>
              <a:rect b="b" l="l" r="r" t="t"/>
              <a:pathLst>
                <a:path extrusionOk="0" h="2138" w="2489">
                  <a:moveTo>
                    <a:pt x="1066" y="1"/>
                  </a:moveTo>
                  <a:cubicBezTo>
                    <a:pt x="481" y="9"/>
                    <a:pt x="1" y="480"/>
                    <a:pt x="1" y="1074"/>
                  </a:cubicBezTo>
                  <a:cubicBezTo>
                    <a:pt x="1" y="1712"/>
                    <a:pt x="525" y="2137"/>
                    <a:pt x="1074" y="2137"/>
                  </a:cubicBezTo>
                  <a:cubicBezTo>
                    <a:pt x="1336" y="2137"/>
                    <a:pt x="1604" y="2040"/>
                    <a:pt x="1822"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9"/>
            <p:cNvSpPr/>
            <p:nvPr/>
          </p:nvSpPr>
          <p:spPr>
            <a:xfrm>
              <a:off x="3894725" y="3171075"/>
              <a:ext cx="62225" cy="53275"/>
            </a:xfrm>
            <a:custGeom>
              <a:rect b="b" l="l" r="r" t="t"/>
              <a:pathLst>
                <a:path extrusionOk="0" h="2131" w="2489">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9"/>
            <p:cNvSpPr/>
            <p:nvPr/>
          </p:nvSpPr>
          <p:spPr>
            <a:xfrm>
              <a:off x="3894725" y="309485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9"/>
            <p:cNvSpPr/>
            <p:nvPr/>
          </p:nvSpPr>
          <p:spPr>
            <a:xfrm>
              <a:off x="3894725" y="3018650"/>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9"/>
            <p:cNvSpPr/>
            <p:nvPr/>
          </p:nvSpPr>
          <p:spPr>
            <a:xfrm>
              <a:off x="3894725" y="2942425"/>
              <a:ext cx="62225" cy="53450"/>
            </a:xfrm>
            <a:custGeom>
              <a:rect b="b" l="l" r="r" t="t"/>
              <a:pathLst>
                <a:path extrusionOk="0" h="2138" w="2489">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9"/>
            <p:cNvSpPr/>
            <p:nvPr/>
          </p:nvSpPr>
          <p:spPr>
            <a:xfrm>
              <a:off x="3894725" y="2866425"/>
              <a:ext cx="62225" cy="53275"/>
            </a:xfrm>
            <a:custGeom>
              <a:rect b="b" l="l" r="r" t="t"/>
              <a:pathLst>
                <a:path extrusionOk="0" h="2131" w="2489">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9"/>
            <p:cNvSpPr/>
            <p:nvPr/>
          </p:nvSpPr>
          <p:spPr>
            <a:xfrm>
              <a:off x="3818525" y="286642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9"/>
            <p:cNvSpPr/>
            <p:nvPr/>
          </p:nvSpPr>
          <p:spPr>
            <a:xfrm>
              <a:off x="3742300" y="2866425"/>
              <a:ext cx="62225" cy="53225"/>
            </a:xfrm>
            <a:custGeom>
              <a:rect b="b" l="l" r="r" t="t"/>
              <a:pathLst>
                <a:path extrusionOk="0" h="2129" w="2489">
                  <a:moveTo>
                    <a:pt x="1066" y="0"/>
                  </a:moveTo>
                  <a:cubicBezTo>
                    <a:pt x="481" y="0"/>
                    <a:pt x="1" y="472"/>
                    <a:pt x="1" y="1065"/>
                  </a:cubicBezTo>
                  <a:cubicBezTo>
                    <a:pt x="1" y="1703"/>
                    <a:pt x="525" y="2129"/>
                    <a:pt x="1071" y="2129"/>
                  </a:cubicBezTo>
                  <a:cubicBezTo>
                    <a:pt x="1332" y="2129"/>
                    <a:pt x="1598" y="2031"/>
                    <a:pt x="1814"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9"/>
            <p:cNvSpPr/>
            <p:nvPr/>
          </p:nvSpPr>
          <p:spPr>
            <a:xfrm>
              <a:off x="3666100" y="286642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9"/>
            <p:cNvSpPr/>
            <p:nvPr/>
          </p:nvSpPr>
          <p:spPr>
            <a:xfrm>
              <a:off x="4504050" y="32470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9"/>
            <p:cNvSpPr/>
            <p:nvPr/>
          </p:nvSpPr>
          <p:spPr>
            <a:xfrm>
              <a:off x="4504050" y="3171075"/>
              <a:ext cx="62200" cy="53350"/>
            </a:xfrm>
            <a:custGeom>
              <a:rect b="b" l="l" r="r" t="t"/>
              <a:pathLst>
                <a:path extrusionOk="0" h="2134" w="2488">
                  <a:moveTo>
                    <a:pt x="1065" y="0"/>
                  </a:moveTo>
                  <a:cubicBezTo>
                    <a:pt x="480" y="0"/>
                    <a:pt x="0" y="472"/>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9"/>
            <p:cNvSpPr/>
            <p:nvPr/>
          </p:nvSpPr>
          <p:spPr>
            <a:xfrm>
              <a:off x="4504050" y="309485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9"/>
            <p:cNvSpPr/>
            <p:nvPr/>
          </p:nvSpPr>
          <p:spPr>
            <a:xfrm>
              <a:off x="4427825" y="3323300"/>
              <a:ext cx="62425" cy="53425"/>
            </a:xfrm>
            <a:custGeom>
              <a:rect b="b" l="l" r="r" t="t"/>
              <a:pathLst>
                <a:path extrusionOk="0" h="2137" w="2497">
                  <a:moveTo>
                    <a:pt x="1065" y="0"/>
                  </a:moveTo>
                  <a:cubicBezTo>
                    <a:pt x="480" y="8"/>
                    <a:pt x="9" y="480"/>
                    <a:pt x="1" y="1065"/>
                  </a:cubicBezTo>
                  <a:cubicBezTo>
                    <a:pt x="1" y="1709"/>
                    <a:pt x="526" y="2137"/>
                    <a:pt x="1074" y="2137"/>
                  </a:cubicBezTo>
                  <a:cubicBezTo>
                    <a:pt x="1336" y="2137"/>
                    <a:pt x="1603" y="2039"/>
                    <a:pt x="1822" y="1821"/>
                  </a:cubicBezTo>
                  <a:cubicBezTo>
                    <a:pt x="2496"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9"/>
            <p:cNvSpPr/>
            <p:nvPr/>
          </p:nvSpPr>
          <p:spPr>
            <a:xfrm>
              <a:off x="4427825" y="3247075"/>
              <a:ext cx="62425" cy="53450"/>
            </a:xfrm>
            <a:custGeom>
              <a:rect b="b" l="l" r="r" t="t"/>
              <a:pathLst>
                <a:path extrusionOk="0" h="2138" w="2497">
                  <a:moveTo>
                    <a:pt x="1065" y="1"/>
                  </a:moveTo>
                  <a:cubicBezTo>
                    <a:pt x="480" y="9"/>
                    <a:pt x="1" y="480"/>
                    <a:pt x="1" y="1074"/>
                  </a:cubicBezTo>
                  <a:cubicBezTo>
                    <a:pt x="1" y="1712"/>
                    <a:pt x="529" y="2137"/>
                    <a:pt x="1077" y="2137"/>
                  </a:cubicBezTo>
                  <a:cubicBezTo>
                    <a:pt x="1339" y="2137"/>
                    <a:pt x="1606" y="2040"/>
                    <a:pt x="1822"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9"/>
            <p:cNvSpPr/>
            <p:nvPr/>
          </p:nvSpPr>
          <p:spPr>
            <a:xfrm>
              <a:off x="4427825" y="3171075"/>
              <a:ext cx="62425" cy="53275"/>
            </a:xfrm>
            <a:custGeom>
              <a:rect b="b" l="l" r="r" t="t"/>
              <a:pathLst>
                <a:path extrusionOk="0" h="2131" w="2497">
                  <a:moveTo>
                    <a:pt x="1065" y="0"/>
                  </a:moveTo>
                  <a:cubicBezTo>
                    <a:pt x="480" y="0"/>
                    <a:pt x="9" y="472"/>
                    <a:pt x="1" y="1065"/>
                  </a:cubicBezTo>
                  <a:cubicBezTo>
                    <a:pt x="1" y="1707"/>
                    <a:pt x="523" y="2131"/>
                    <a:pt x="1070" y="2131"/>
                  </a:cubicBezTo>
                  <a:cubicBezTo>
                    <a:pt x="1333" y="2131"/>
                    <a:pt x="1602" y="2032"/>
                    <a:pt x="1822" y="1813"/>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9"/>
            <p:cNvSpPr/>
            <p:nvPr/>
          </p:nvSpPr>
          <p:spPr>
            <a:xfrm>
              <a:off x="4427825" y="3094850"/>
              <a:ext cx="62425" cy="53350"/>
            </a:xfrm>
            <a:custGeom>
              <a:rect b="b" l="l" r="r" t="t"/>
              <a:pathLst>
                <a:path extrusionOk="0" h="2134" w="2497">
                  <a:moveTo>
                    <a:pt x="1065" y="1"/>
                  </a:moveTo>
                  <a:cubicBezTo>
                    <a:pt x="480" y="1"/>
                    <a:pt x="1"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9"/>
            <p:cNvSpPr/>
            <p:nvPr/>
          </p:nvSpPr>
          <p:spPr>
            <a:xfrm>
              <a:off x="4427825" y="3018650"/>
              <a:ext cx="62425" cy="53425"/>
            </a:xfrm>
            <a:custGeom>
              <a:rect b="b" l="l" r="r" t="t"/>
              <a:pathLst>
                <a:path extrusionOk="0" h="2137" w="2497">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9"/>
            <p:cNvSpPr/>
            <p:nvPr/>
          </p:nvSpPr>
          <p:spPr>
            <a:xfrm>
              <a:off x="4351600" y="33995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9"/>
            <p:cNvSpPr/>
            <p:nvPr/>
          </p:nvSpPr>
          <p:spPr>
            <a:xfrm>
              <a:off x="4351600" y="332330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9"/>
            <p:cNvSpPr/>
            <p:nvPr/>
          </p:nvSpPr>
          <p:spPr>
            <a:xfrm>
              <a:off x="4351600" y="309485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9"/>
            <p:cNvSpPr/>
            <p:nvPr/>
          </p:nvSpPr>
          <p:spPr>
            <a:xfrm>
              <a:off x="4351600" y="301865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9"/>
            <p:cNvSpPr/>
            <p:nvPr/>
          </p:nvSpPr>
          <p:spPr>
            <a:xfrm>
              <a:off x="4351600" y="2942425"/>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9"/>
            <p:cNvSpPr/>
            <p:nvPr/>
          </p:nvSpPr>
          <p:spPr>
            <a:xfrm>
              <a:off x="4275600" y="3780375"/>
              <a:ext cx="62425" cy="53425"/>
            </a:xfrm>
            <a:custGeom>
              <a:rect b="b" l="l" r="r" t="t"/>
              <a:pathLst>
                <a:path extrusionOk="0" h="2137" w="2497">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9"/>
            <p:cNvSpPr/>
            <p:nvPr/>
          </p:nvSpPr>
          <p:spPr>
            <a:xfrm>
              <a:off x="427560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9"/>
            <p:cNvSpPr/>
            <p:nvPr/>
          </p:nvSpPr>
          <p:spPr>
            <a:xfrm>
              <a:off x="4275600" y="3627950"/>
              <a:ext cx="62225" cy="53425"/>
            </a:xfrm>
            <a:custGeom>
              <a:rect b="b" l="l" r="r" t="t"/>
              <a:pathLst>
                <a:path extrusionOk="0" h="2137" w="2489">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9"/>
            <p:cNvSpPr/>
            <p:nvPr/>
          </p:nvSpPr>
          <p:spPr>
            <a:xfrm>
              <a:off x="4275600" y="355192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3"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9"/>
            <p:cNvSpPr/>
            <p:nvPr/>
          </p:nvSpPr>
          <p:spPr>
            <a:xfrm>
              <a:off x="4275600"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9"/>
            <p:cNvSpPr/>
            <p:nvPr/>
          </p:nvSpPr>
          <p:spPr>
            <a:xfrm>
              <a:off x="4275600" y="3399500"/>
              <a:ext cx="62225" cy="53350"/>
            </a:xfrm>
            <a:custGeom>
              <a:rect b="b" l="l" r="r" t="t"/>
              <a:pathLst>
                <a:path extrusionOk="0" h="2134" w="2489">
                  <a:moveTo>
                    <a:pt x="1066" y="1"/>
                  </a:moveTo>
                  <a:cubicBezTo>
                    <a:pt x="472"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9"/>
            <p:cNvSpPr/>
            <p:nvPr/>
          </p:nvSpPr>
          <p:spPr>
            <a:xfrm>
              <a:off x="4275600"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9"/>
            <p:cNvSpPr/>
            <p:nvPr/>
          </p:nvSpPr>
          <p:spPr>
            <a:xfrm>
              <a:off x="4275600" y="2866425"/>
              <a:ext cx="62225" cy="53275"/>
            </a:xfrm>
            <a:custGeom>
              <a:rect b="b" l="l" r="r" t="t"/>
              <a:pathLst>
                <a:path extrusionOk="0" h="2131" w="2489">
                  <a:moveTo>
                    <a:pt x="1066" y="0"/>
                  </a:moveTo>
                  <a:cubicBezTo>
                    <a:pt x="472"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9"/>
            <p:cNvSpPr/>
            <p:nvPr/>
          </p:nvSpPr>
          <p:spPr>
            <a:xfrm>
              <a:off x="4199400" y="385677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9"/>
            <p:cNvSpPr/>
            <p:nvPr/>
          </p:nvSpPr>
          <p:spPr>
            <a:xfrm>
              <a:off x="419940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9"/>
            <p:cNvSpPr/>
            <p:nvPr/>
          </p:nvSpPr>
          <p:spPr>
            <a:xfrm>
              <a:off x="4199400"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9"/>
            <p:cNvSpPr/>
            <p:nvPr/>
          </p:nvSpPr>
          <p:spPr>
            <a:xfrm>
              <a:off x="4199400" y="27902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9"/>
            <p:cNvSpPr/>
            <p:nvPr/>
          </p:nvSpPr>
          <p:spPr>
            <a:xfrm>
              <a:off x="4123175" y="4085225"/>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4" y="2037"/>
                    <a:pt x="1821" y="1821"/>
                  </a:cubicBezTo>
                  <a:cubicBezTo>
                    <a:pt x="2496"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9"/>
            <p:cNvSpPr/>
            <p:nvPr/>
          </p:nvSpPr>
          <p:spPr>
            <a:xfrm>
              <a:off x="4123175" y="4009000"/>
              <a:ext cx="62425" cy="53350"/>
            </a:xfrm>
            <a:custGeom>
              <a:rect b="b" l="l" r="r" t="t"/>
              <a:pathLst>
                <a:path extrusionOk="0" h="2134" w="2497">
                  <a:moveTo>
                    <a:pt x="1065" y="1"/>
                  </a:moveTo>
                  <a:cubicBezTo>
                    <a:pt x="480" y="1"/>
                    <a:pt x="0" y="480"/>
                    <a:pt x="0" y="1066"/>
                  </a:cubicBezTo>
                  <a:cubicBezTo>
                    <a:pt x="0" y="1710"/>
                    <a:pt x="526" y="2134"/>
                    <a:pt x="1074" y="2134"/>
                  </a:cubicBezTo>
                  <a:cubicBezTo>
                    <a:pt x="1336" y="2134"/>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9"/>
            <p:cNvSpPr/>
            <p:nvPr/>
          </p:nvSpPr>
          <p:spPr>
            <a:xfrm>
              <a:off x="4123175" y="393280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55"/>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9"/>
            <p:cNvSpPr/>
            <p:nvPr/>
          </p:nvSpPr>
          <p:spPr>
            <a:xfrm>
              <a:off x="4123175" y="3856775"/>
              <a:ext cx="62425" cy="53250"/>
            </a:xfrm>
            <a:custGeom>
              <a:rect b="b" l="l" r="r" t="t"/>
              <a:pathLst>
                <a:path extrusionOk="0" h="2130" w="2497">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9"/>
            <p:cNvSpPr/>
            <p:nvPr/>
          </p:nvSpPr>
          <p:spPr>
            <a:xfrm>
              <a:off x="412317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9"/>
            <p:cNvSpPr/>
            <p:nvPr/>
          </p:nvSpPr>
          <p:spPr>
            <a:xfrm>
              <a:off x="4046950" y="40852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9"/>
            <p:cNvSpPr/>
            <p:nvPr/>
          </p:nvSpPr>
          <p:spPr>
            <a:xfrm>
              <a:off x="4046950" y="271400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9"/>
            <p:cNvSpPr/>
            <p:nvPr/>
          </p:nvSpPr>
          <p:spPr>
            <a:xfrm>
              <a:off x="4046950" y="26377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9"/>
            <p:cNvSpPr/>
            <p:nvPr/>
          </p:nvSpPr>
          <p:spPr>
            <a:xfrm>
              <a:off x="3970950" y="4085225"/>
              <a:ext cx="62225" cy="53350"/>
            </a:xfrm>
            <a:custGeom>
              <a:rect b="b" l="l" r="r" t="t"/>
              <a:pathLst>
                <a:path extrusionOk="0" h="2134" w="2489">
                  <a:moveTo>
                    <a:pt x="1065" y="0"/>
                  </a:moveTo>
                  <a:cubicBezTo>
                    <a:pt x="472" y="0"/>
                    <a:pt x="1" y="480"/>
                    <a:pt x="1" y="1065"/>
                  </a:cubicBezTo>
                  <a:cubicBezTo>
                    <a:pt x="1" y="1709"/>
                    <a:pt x="526" y="2133"/>
                    <a:pt x="1072" y="2133"/>
                  </a:cubicBezTo>
                  <a:cubicBezTo>
                    <a:pt x="1333" y="2133"/>
                    <a:pt x="1598" y="2037"/>
                    <a:pt x="1813" y="1821"/>
                  </a:cubicBezTo>
                  <a:cubicBezTo>
                    <a:pt x="2488" y="1147"/>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9"/>
            <p:cNvSpPr/>
            <p:nvPr/>
          </p:nvSpPr>
          <p:spPr>
            <a:xfrm>
              <a:off x="3970950" y="2714000"/>
              <a:ext cx="62225" cy="53350"/>
            </a:xfrm>
            <a:custGeom>
              <a:rect b="b" l="l" r="r" t="t"/>
              <a:pathLst>
                <a:path extrusionOk="0" h="2134"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9"/>
            <p:cNvSpPr/>
            <p:nvPr/>
          </p:nvSpPr>
          <p:spPr>
            <a:xfrm>
              <a:off x="3970950" y="2637775"/>
              <a:ext cx="62225" cy="53450"/>
            </a:xfrm>
            <a:custGeom>
              <a:rect b="b" l="l" r="r" t="t"/>
              <a:pathLst>
                <a:path extrusionOk="0" h="2138" w="2489">
                  <a:moveTo>
                    <a:pt x="1065" y="1"/>
                  </a:moveTo>
                  <a:cubicBezTo>
                    <a:pt x="472" y="1"/>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9"/>
            <p:cNvSpPr/>
            <p:nvPr/>
          </p:nvSpPr>
          <p:spPr>
            <a:xfrm>
              <a:off x="3894725" y="4085225"/>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9"/>
            <p:cNvSpPr/>
            <p:nvPr/>
          </p:nvSpPr>
          <p:spPr>
            <a:xfrm>
              <a:off x="3894725" y="4009000"/>
              <a:ext cx="62225" cy="53350"/>
            </a:xfrm>
            <a:custGeom>
              <a:rect b="b" l="l" r="r" t="t"/>
              <a:pathLst>
                <a:path extrusionOk="0" h="2134" w="2489">
                  <a:moveTo>
                    <a:pt x="1066" y="1"/>
                  </a:moveTo>
                  <a:cubicBezTo>
                    <a:pt x="481"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
            <p:cNvSpPr/>
            <p:nvPr/>
          </p:nvSpPr>
          <p:spPr>
            <a:xfrm>
              <a:off x="3894725" y="2714000"/>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9"/>
            <p:cNvSpPr/>
            <p:nvPr/>
          </p:nvSpPr>
          <p:spPr>
            <a:xfrm>
              <a:off x="3894725" y="2637775"/>
              <a:ext cx="62225" cy="53450"/>
            </a:xfrm>
            <a:custGeom>
              <a:rect b="b" l="l" r="r" t="t"/>
              <a:pathLst>
                <a:path extrusionOk="0" h="2138" w="2489">
                  <a:moveTo>
                    <a:pt x="1066" y="1"/>
                  </a:moveTo>
                  <a:cubicBezTo>
                    <a:pt x="481" y="9"/>
                    <a:pt x="1" y="480"/>
                    <a:pt x="1" y="1074"/>
                  </a:cubicBezTo>
                  <a:cubicBezTo>
                    <a:pt x="1" y="1712"/>
                    <a:pt x="525" y="2137"/>
                    <a:pt x="1074" y="2137"/>
                  </a:cubicBezTo>
                  <a:cubicBezTo>
                    <a:pt x="1336" y="2137"/>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9"/>
            <p:cNvSpPr/>
            <p:nvPr/>
          </p:nvSpPr>
          <p:spPr>
            <a:xfrm>
              <a:off x="381852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381852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9"/>
            <p:cNvSpPr/>
            <p:nvPr/>
          </p:nvSpPr>
          <p:spPr>
            <a:xfrm>
              <a:off x="381852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9"/>
            <p:cNvSpPr/>
            <p:nvPr/>
          </p:nvSpPr>
          <p:spPr>
            <a:xfrm>
              <a:off x="3818525" y="3704150"/>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a:off x="3818525" y="3627950"/>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9"/>
            <p:cNvSpPr/>
            <p:nvPr/>
          </p:nvSpPr>
          <p:spPr>
            <a:xfrm>
              <a:off x="3818525" y="355192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9"/>
            <p:cNvSpPr/>
            <p:nvPr/>
          </p:nvSpPr>
          <p:spPr>
            <a:xfrm>
              <a:off x="3818525" y="34757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3818525" y="26377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9"/>
            <p:cNvSpPr/>
            <p:nvPr/>
          </p:nvSpPr>
          <p:spPr>
            <a:xfrm>
              <a:off x="3742300" y="3780375"/>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9"/>
            <p:cNvSpPr/>
            <p:nvPr/>
          </p:nvSpPr>
          <p:spPr>
            <a:xfrm>
              <a:off x="3742300" y="3704150"/>
              <a:ext cx="62225" cy="53450"/>
            </a:xfrm>
            <a:custGeom>
              <a:rect b="b" l="l" r="r" t="t"/>
              <a:pathLst>
                <a:path extrusionOk="0" h="2138" w="2489">
                  <a:moveTo>
                    <a:pt x="1066" y="1"/>
                  </a:moveTo>
                  <a:cubicBezTo>
                    <a:pt x="481" y="1"/>
                    <a:pt x="1" y="480"/>
                    <a:pt x="1" y="1066"/>
                  </a:cubicBezTo>
                  <a:cubicBezTo>
                    <a:pt x="1" y="1709"/>
                    <a:pt x="526" y="2137"/>
                    <a:pt x="1072" y="2137"/>
                  </a:cubicBezTo>
                  <a:cubicBezTo>
                    <a:pt x="1333" y="2137"/>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3742300" y="3475725"/>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9"/>
            <p:cNvSpPr/>
            <p:nvPr/>
          </p:nvSpPr>
          <p:spPr>
            <a:xfrm>
              <a:off x="3742300" y="3399500"/>
              <a:ext cx="62225" cy="53350"/>
            </a:xfrm>
            <a:custGeom>
              <a:rect b="b" l="l" r="r" t="t"/>
              <a:pathLst>
                <a:path extrusionOk="0" h="2134" w="2489">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9"/>
            <p:cNvSpPr/>
            <p:nvPr/>
          </p:nvSpPr>
          <p:spPr>
            <a:xfrm>
              <a:off x="3742175" y="3323300"/>
              <a:ext cx="62350" cy="53425"/>
            </a:xfrm>
            <a:custGeom>
              <a:rect b="b" l="l" r="r" t="t"/>
              <a:pathLst>
                <a:path extrusionOk="0" h="2137" w="2494">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9"/>
            <p:cNvSpPr/>
            <p:nvPr/>
          </p:nvSpPr>
          <p:spPr>
            <a:xfrm>
              <a:off x="3742300" y="2561575"/>
              <a:ext cx="62225" cy="53425"/>
            </a:xfrm>
            <a:custGeom>
              <a:rect b="b" l="l" r="r" t="t"/>
              <a:pathLst>
                <a:path extrusionOk="0" h="2137" w="2489">
                  <a:moveTo>
                    <a:pt x="1066" y="0"/>
                  </a:moveTo>
                  <a:cubicBezTo>
                    <a:pt x="481" y="8"/>
                    <a:pt x="1" y="480"/>
                    <a:pt x="1" y="1073"/>
                  </a:cubicBezTo>
                  <a:cubicBezTo>
                    <a:pt x="1" y="1711"/>
                    <a:pt x="525" y="2137"/>
                    <a:pt x="1071" y="2137"/>
                  </a:cubicBezTo>
                  <a:cubicBezTo>
                    <a:pt x="1332" y="2137"/>
                    <a:pt x="1598" y="2039"/>
                    <a:pt x="1814" y="1821"/>
                  </a:cubicBezTo>
                  <a:cubicBezTo>
                    <a:pt x="2489" y="1154"/>
                    <a:pt x="2017" y="8"/>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9"/>
            <p:cNvSpPr/>
            <p:nvPr/>
          </p:nvSpPr>
          <p:spPr>
            <a:xfrm>
              <a:off x="3665950" y="3323300"/>
              <a:ext cx="62350" cy="53425"/>
            </a:xfrm>
            <a:custGeom>
              <a:rect b="b" l="l" r="r" t="t"/>
              <a:pathLst>
                <a:path extrusionOk="0" h="2137" w="2494">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9"/>
            <p:cNvSpPr/>
            <p:nvPr/>
          </p:nvSpPr>
          <p:spPr>
            <a:xfrm>
              <a:off x="3666100" y="32470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9"/>
            <p:cNvSpPr/>
            <p:nvPr/>
          </p:nvSpPr>
          <p:spPr>
            <a:xfrm>
              <a:off x="366610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9"/>
            <p:cNvSpPr/>
            <p:nvPr/>
          </p:nvSpPr>
          <p:spPr>
            <a:xfrm>
              <a:off x="3589875" y="32470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9"/>
            <p:cNvSpPr/>
            <p:nvPr/>
          </p:nvSpPr>
          <p:spPr>
            <a:xfrm>
              <a:off x="3589875"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9"/>
            <p:cNvSpPr/>
            <p:nvPr/>
          </p:nvSpPr>
          <p:spPr>
            <a:xfrm>
              <a:off x="3589875" y="2485550"/>
              <a:ext cx="62225" cy="53300"/>
            </a:xfrm>
            <a:custGeom>
              <a:rect b="b" l="l" r="r" t="t"/>
              <a:pathLst>
                <a:path extrusionOk="0" h="2132" w="2489">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9"/>
            <p:cNvSpPr/>
            <p:nvPr/>
          </p:nvSpPr>
          <p:spPr>
            <a:xfrm>
              <a:off x="3513675" y="32470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9"/>
            <p:cNvSpPr/>
            <p:nvPr/>
          </p:nvSpPr>
          <p:spPr>
            <a:xfrm>
              <a:off x="3513675" y="2561575"/>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9"/>
            <p:cNvSpPr/>
            <p:nvPr/>
          </p:nvSpPr>
          <p:spPr>
            <a:xfrm>
              <a:off x="3513675" y="2485550"/>
              <a:ext cx="62425" cy="53300"/>
            </a:xfrm>
            <a:custGeom>
              <a:rect b="b" l="l" r="r" t="t"/>
              <a:pathLst>
                <a:path extrusionOk="0" h="2132" w="2497">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9"/>
            <p:cNvSpPr/>
            <p:nvPr/>
          </p:nvSpPr>
          <p:spPr>
            <a:xfrm>
              <a:off x="3437450" y="32470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6"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9"/>
            <p:cNvSpPr/>
            <p:nvPr/>
          </p:nvSpPr>
          <p:spPr>
            <a:xfrm>
              <a:off x="3437450" y="3171075"/>
              <a:ext cx="62425" cy="53275"/>
            </a:xfrm>
            <a:custGeom>
              <a:rect b="b" l="l" r="r" t="t"/>
              <a:pathLst>
                <a:path extrusionOk="0" h="2131" w="2497">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9"/>
            <p:cNvSpPr/>
            <p:nvPr/>
          </p:nvSpPr>
          <p:spPr>
            <a:xfrm>
              <a:off x="3437450" y="2561575"/>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6"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9"/>
            <p:cNvSpPr/>
            <p:nvPr/>
          </p:nvSpPr>
          <p:spPr>
            <a:xfrm>
              <a:off x="3437450" y="2485550"/>
              <a:ext cx="62425" cy="53300"/>
            </a:xfrm>
            <a:custGeom>
              <a:rect b="b" l="l" r="r" t="t"/>
              <a:pathLst>
                <a:path extrusionOk="0" h="2132" w="2497">
                  <a:moveTo>
                    <a:pt x="1074" y="1"/>
                  </a:moveTo>
                  <a:cubicBezTo>
                    <a:pt x="480" y="1"/>
                    <a:pt x="9" y="480"/>
                    <a:pt x="1" y="1066"/>
                  </a:cubicBezTo>
                  <a:cubicBezTo>
                    <a:pt x="1" y="1708"/>
                    <a:pt x="527" y="2131"/>
                    <a:pt x="1073" y="2131"/>
                  </a:cubicBezTo>
                  <a:cubicBezTo>
                    <a:pt x="1337" y="2131"/>
                    <a:pt x="1605" y="2033"/>
                    <a:pt x="1822" y="1814"/>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9"/>
            <p:cNvSpPr/>
            <p:nvPr/>
          </p:nvSpPr>
          <p:spPr>
            <a:xfrm>
              <a:off x="3361450" y="3171075"/>
              <a:ext cx="62200" cy="53275"/>
            </a:xfrm>
            <a:custGeom>
              <a:rect b="b" l="l" r="r" t="t"/>
              <a:pathLst>
                <a:path extrusionOk="0" h="2131" w="2488">
                  <a:moveTo>
                    <a:pt x="1065" y="0"/>
                  </a:moveTo>
                  <a:cubicBezTo>
                    <a:pt x="472" y="0"/>
                    <a:pt x="0" y="472"/>
                    <a:pt x="0" y="1065"/>
                  </a:cubicBezTo>
                  <a:cubicBezTo>
                    <a:pt x="0" y="1707"/>
                    <a:pt x="523" y="2131"/>
                    <a:pt x="1067" y="2131"/>
                  </a:cubicBezTo>
                  <a:cubicBezTo>
                    <a:pt x="1329" y="2131"/>
                    <a:pt x="1597" y="2032"/>
                    <a:pt x="1813"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9"/>
            <p:cNvSpPr/>
            <p:nvPr/>
          </p:nvSpPr>
          <p:spPr>
            <a:xfrm>
              <a:off x="3361450" y="2714000"/>
              <a:ext cx="62200" cy="53350"/>
            </a:xfrm>
            <a:custGeom>
              <a:rect b="b" l="l" r="r" t="t"/>
              <a:pathLst>
                <a:path extrusionOk="0" h="2134"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9"/>
            <p:cNvSpPr/>
            <p:nvPr/>
          </p:nvSpPr>
          <p:spPr>
            <a:xfrm>
              <a:off x="3361450" y="2637775"/>
              <a:ext cx="62200" cy="53450"/>
            </a:xfrm>
            <a:custGeom>
              <a:rect b="b" l="l" r="r" t="t"/>
              <a:pathLst>
                <a:path extrusionOk="0" h="2138" w="2488">
                  <a:moveTo>
                    <a:pt x="1065" y="1"/>
                  </a:moveTo>
                  <a:cubicBezTo>
                    <a:pt x="472"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9"/>
            <p:cNvSpPr/>
            <p:nvPr/>
          </p:nvSpPr>
          <p:spPr>
            <a:xfrm>
              <a:off x="3361450" y="2561575"/>
              <a:ext cx="62200" cy="53425"/>
            </a:xfrm>
            <a:custGeom>
              <a:rect b="b" l="l" r="r" t="t"/>
              <a:pathLst>
                <a:path extrusionOk="0" h="2137" w="2488">
                  <a:moveTo>
                    <a:pt x="1065" y="0"/>
                  </a:moveTo>
                  <a:cubicBezTo>
                    <a:pt x="472" y="8"/>
                    <a:pt x="0" y="480"/>
                    <a:pt x="0" y="1073"/>
                  </a:cubicBezTo>
                  <a:cubicBezTo>
                    <a:pt x="0" y="1711"/>
                    <a:pt x="525" y="2137"/>
                    <a:pt x="1070" y="2137"/>
                  </a:cubicBezTo>
                  <a:cubicBezTo>
                    <a:pt x="1332" y="2137"/>
                    <a:pt x="1597" y="2039"/>
                    <a:pt x="1813"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9"/>
            <p:cNvSpPr/>
            <p:nvPr/>
          </p:nvSpPr>
          <p:spPr>
            <a:xfrm>
              <a:off x="3285225" y="317107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9"/>
            <p:cNvSpPr/>
            <p:nvPr/>
          </p:nvSpPr>
          <p:spPr>
            <a:xfrm>
              <a:off x="3285225"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9"/>
            <p:cNvSpPr/>
            <p:nvPr/>
          </p:nvSpPr>
          <p:spPr>
            <a:xfrm>
              <a:off x="3285225"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9"/>
            <p:cNvSpPr/>
            <p:nvPr/>
          </p:nvSpPr>
          <p:spPr>
            <a:xfrm>
              <a:off x="328522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a:off x="3209025" y="309485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9"/>
            <p:cNvSpPr/>
            <p:nvPr/>
          </p:nvSpPr>
          <p:spPr>
            <a:xfrm>
              <a:off x="3209025" y="301865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9"/>
            <p:cNvSpPr/>
            <p:nvPr/>
          </p:nvSpPr>
          <p:spPr>
            <a:xfrm>
              <a:off x="3209025" y="2942425"/>
              <a:ext cx="62200" cy="53450"/>
            </a:xfrm>
            <a:custGeom>
              <a:rect b="b" l="l" r="r" t="t"/>
              <a:pathLst>
                <a:path extrusionOk="0" h="2138" w="2488">
                  <a:moveTo>
                    <a:pt x="1065" y="1"/>
                  </a:moveTo>
                  <a:cubicBezTo>
                    <a:pt x="480" y="9"/>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9"/>
            <p:cNvSpPr/>
            <p:nvPr/>
          </p:nvSpPr>
          <p:spPr>
            <a:xfrm>
              <a:off x="3209025"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9"/>
            <p:cNvSpPr/>
            <p:nvPr/>
          </p:nvSpPr>
          <p:spPr>
            <a:xfrm>
              <a:off x="3209025" y="279020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9"/>
            <p:cNvSpPr/>
            <p:nvPr/>
          </p:nvSpPr>
          <p:spPr>
            <a:xfrm>
              <a:off x="4199400" y="29424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9"/>
            <p:cNvSpPr/>
            <p:nvPr/>
          </p:nvSpPr>
          <p:spPr>
            <a:xfrm>
              <a:off x="3132800" y="11143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9"/>
            <p:cNvSpPr/>
            <p:nvPr/>
          </p:nvSpPr>
          <p:spPr>
            <a:xfrm>
              <a:off x="3056800" y="11143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9"/>
            <p:cNvSpPr/>
            <p:nvPr/>
          </p:nvSpPr>
          <p:spPr>
            <a:xfrm>
              <a:off x="4351600" y="1647400"/>
              <a:ext cx="62425" cy="53450"/>
            </a:xfrm>
            <a:custGeom>
              <a:rect b="b" l="l" r="r" t="t"/>
              <a:pathLst>
                <a:path extrusionOk="0" h="2138" w="2497">
                  <a:moveTo>
                    <a:pt x="1074" y="1"/>
                  </a:moveTo>
                  <a:cubicBezTo>
                    <a:pt x="481" y="1"/>
                    <a:pt x="9" y="481"/>
                    <a:pt x="1" y="1066"/>
                  </a:cubicBezTo>
                  <a:cubicBezTo>
                    <a:pt x="1" y="1710"/>
                    <a:pt x="530" y="2138"/>
                    <a:pt x="1078" y="2138"/>
                  </a:cubicBezTo>
                  <a:cubicBezTo>
                    <a:pt x="1340" y="2138"/>
                    <a:pt x="1607"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9"/>
            <p:cNvSpPr/>
            <p:nvPr/>
          </p:nvSpPr>
          <p:spPr>
            <a:xfrm>
              <a:off x="4351600" y="172362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9"/>
            <p:cNvSpPr/>
            <p:nvPr/>
          </p:nvSpPr>
          <p:spPr>
            <a:xfrm>
              <a:off x="4351600"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9"/>
            <p:cNvSpPr/>
            <p:nvPr/>
          </p:nvSpPr>
          <p:spPr>
            <a:xfrm>
              <a:off x="4351600" y="1876050"/>
              <a:ext cx="62425" cy="53350"/>
            </a:xfrm>
            <a:custGeom>
              <a:rect b="b" l="l" r="r" t="t"/>
              <a:pathLst>
                <a:path extrusionOk="0" h="2134" w="2497">
                  <a:moveTo>
                    <a:pt x="1074" y="1"/>
                  </a:moveTo>
                  <a:cubicBezTo>
                    <a:pt x="481" y="1"/>
                    <a:pt x="9" y="472"/>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9"/>
            <p:cNvSpPr/>
            <p:nvPr/>
          </p:nvSpPr>
          <p:spPr>
            <a:xfrm>
              <a:off x="4351600"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9"/>
            <p:cNvSpPr/>
            <p:nvPr/>
          </p:nvSpPr>
          <p:spPr>
            <a:xfrm>
              <a:off x="4351600"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9"/>
            <p:cNvSpPr/>
            <p:nvPr/>
          </p:nvSpPr>
          <p:spPr>
            <a:xfrm>
              <a:off x="4351600" y="21045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9"/>
            <p:cNvSpPr/>
            <p:nvPr/>
          </p:nvSpPr>
          <p:spPr>
            <a:xfrm>
              <a:off x="3970950" y="1876050"/>
              <a:ext cx="62225" cy="53350"/>
            </a:xfrm>
            <a:custGeom>
              <a:rect b="b" l="l" r="r" t="t"/>
              <a:pathLst>
                <a:path extrusionOk="0" h="2134" w="2489">
                  <a:moveTo>
                    <a:pt x="1065" y="1"/>
                  </a:moveTo>
                  <a:cubicBezTo>
                    <a:pt x="472" y="1"/>
                    <a:pt x="1" y="472"/>
                    <a:pt x="1" y="1066"/>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9"/>
            <p:cNvSpPr/>
            <p:nvPr/>
          </p:nvSpPr>
          <p:spPr>
            <a:xfrm>
              <a:off x="3970950" y="1952050"/>
              <a:ext cx="62225" cy="53450"/>
            </a:xfrm>
            <a:custGeom>
              <a:rect b="b" l="l" r="r" t="t"/>
              <a:pathLst>
                <a:path extrusionOk="0" h="2138" w="2489">
                  <a:moveTo>
                    <a:pt x="1065" y="1"/>
                  </a:moveTo>
                  <a:cubicBezTo>
                    <a:pt x="472" y="9"/>
                    <a:pt x="1" y="481"/>
                    <a:pt x="1" y="1074"/>
                  </a:cubicBezTo>
                  <a:cubicBezTo>
                    <a:pt x="1" y="1712"/>
                    <a:pt x="525" y="2138"/>
                    <a:pt x="1071" y="2138"/>
                  </a:cubicBezTo>
                  <a:cubicBezTo>
                    <a:pt x="1332" y="2138"/>
                    <a:pt x="1598" y="2040"/>
                    <a:pt x="1813"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9"/>
            <p:cNvSpPr/>
            <p:nvPr/>
          </p:nvSpPr>
          <p:spPr>
            <a:xfrm>
              <a:off x="366610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9"/>
            <p:cNvSpPr/>
            <p:nvPr/>
          </p:nvSpPr>
          <p:spPr>
            <a:xfrm>
              <a:off x="3742300" y="2028275"/>
              <a:ext cx="62225" cy="53450"/>
            </a:xfrm>
            <a:custGeom>
              <a:rect b="b" l="l" r="r" t="t"/>
              <a:pathLst>
                <a:path extrusionOk="0" h="2138" w="2489">
                  <a:moveTo>
                    <a:pt x="1066" y="1"/>
                  </a:moveTo>
                  <a:cubicBezTo>
                    <a:pt x="481" y="1"/>
                    <a:pt x="1" y="480"/>
                    <a:pt x="1" y="1065"/>
                  </a:cubicBezTo>
                  <a:cubicBezTo>
                    <a:pt x="1" y="1709"/>
                    <a:pt x="526" y="2137"/>
                    <a:pt x="1072" y="2137"/>
                  </a:cubicBezTo>
                  <a:cubicBezTo>
                    <a:pt x="1333" y="2137"/>
                    <a:pt x="1598" y="2040"/>
                    <a:pt x="1814" y="1821"/>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9"/>
            <p:cNvSpPr/>
            <p:nvPr/>
          </p:nvSpPr>
          <p:spPr>
            <a:xfrm>
              <a:off x="3742300" y="1952050"/>
              <a:ext cx="62225" cy="53450"/>
            </a:xfrm>
            <a:custGeom>
              <a:rect b="b" l="l" r="r" t="t"/>
              <a:pathLst>
                <a:path extrusionOk="0" h="2138" w="2489">
                  <a:moveTo>
                    <a:pt x="1066" y="1"/>
                  </a:moveTo>
                  <a:cubicBezTo>
                    <a:pt x="481" y="9"/>
                    <a:pt x="1" y="481"/>
                    <a:pt x="1" y="1074"/>
                  </a:cubicBezTo>
                  <a:cubicBezTo>
                    <a:pt x="1" y="1712"/>
                    <a:pt x="525" y="2138"/>
                    <a:pt x="1071" y="2138"/>
                  </a:cubicBezTo>
                  <a:cubicBezTo>
                    <a:pt x="1332" y="2138"/>
                    <a:pt x="1598" y="2040"/>
                    <a:pt x="1814" y="1822"/>
                  </a:cubicBezTo>
                  <a:cubicBezTo>
                    <a:pt x="2489"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9"/>
            <p:cNvSpPr/>
            <p:nvPr/>
          </p:nvSpPr>
          <p:spPr>
            <a:xfrm>
              <a:off x="381852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9"/>
            <p:cNvSpPr/>
            <p:nvPr/>
          </p:nvSpPr>
          <p:spPr>
            <a:xfrm>
              <a:off x="3894725" y="1952050"/>
              <a:ext cx="62225" cy="53450"/>
            </a:xfrm>
            <a:custGeom>
              <a:rect b="b" l="l" r="r" t="t"/>
              <a:pathLst>
                <a:path extrusionOk="0" h="2138" w="2489">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9"/>
            <p:cNvSpPr/>
            <p:nvPr/>
          </p:nvSpPr>
          <p:spPr>
            <a:xfrm>
              <a:off x="3894725" y="2028275"/>
              <a:ext cx="62225" cy="53450"/>
            </a:xfrm>
            <a:custGeom>
              <a:rect b="b" l="l" r="r" t="t"/>
              <a:pathLst>
                <a:path extrusionOk="0" h="2138" w="2489">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9"/>
            <p:cNvSpPr/>
            <p:nvPr/>
          </p:nvSpPr>
          <p:spPr>
            <a:xfrm>
              <a:off x="3970950" y="2028275"/>
              <a:ext cx="62225" cy="53450"/>
            </a:xfrm>
            <a:custGeom>
              <a:rect b="b" l="l" r="r" t="t"/>
              <a:pathLst>
                <a:path extrusionOk="0" h="2138" w="2489">
                  <a:moveTo>
                    <a:pt x="1065" y="1"/>
                  </a:moveTo>
                  <a:cubicBezTo>
                    <a:pt x="472" y="1"/>
                    <a:pt x="1" y="480"/>
                    <a:pt x="1" y="1065"/>
                  </a:cubicBezTo>
                  <a:cubicBezTo>
                    <a:pt x="1" y="1709"/>
                    <a:pt x="526" y="2137"/>
                    <a:pt x="1072" y="2137"/>
                  </a:cubicBezTo>
                  <a:cubicBezTo>
                    <a:pt x="1332" y="2137"/>
                    <a:pt x="1598" y="2040"/>
                    <a:pt x="1813" y="1821"/>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9"/>
            <p:cNvSpPr/>
            <p:nvPr/>
          </p:nvSpPr>
          <p:spPr>
            <a:xfrm>
              <a:off x="3970950" y="210450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9"/>
            <p:cNvSpPr/>
            <p:nvPr/>
          </p:nvSpPr>
          <p:spPr>
            <a:xfrm>
              <a:off x="4046950" y="1876050"/>
              <a:ext cx="62425" cy="53275"/>
            </a:xfrm>
            <a:custGeom>
              <a:rect b="b" l="l" r="r" t="t"/>
              <a:pathLst>
                <a:path extrusionOk="0" h="2131" w="2497">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9"/>
            <p:cNvSpPr/>
            <p:nvPr/>
          </p:nvSpPr>
          <p:spPr>
            <a:xfrm>
              <a:off x="4046950"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9"/>
            <p:cNvSpPr/>
            <p:nvPr/>
          </p:nvSpPr>
          <p:spPr>
            <a:xfrm>
              <a:off x="4046950"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9"/>
            <p:cNvSpPr/>
            <p:nvPr/>
          </p:nvSpPr>
          <p:spPr>
            <a:xfrm>
              <a:off x="4046950" y="21045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9"/>
            <p:cNvSpPr/>
            <p:nvPr/>
          </p:nvSpPr>
          <p:spPr>
            <a:xfrm>
              <a:off x="4123175"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9"/>
            <p:cNvSpPr/>
            <p:nvPr/>
          </p:nvSpPr>
          <p:spPr>
            <a:xfrm>
              <a:off x="4123175"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9"/>
            <p:cNvSpPr/>
            <p:nvPr/>
          </p:nvSpPr>
          <p:spPr>
            <a:xfrm>
              <a:off x="4123175" y="1876050"/>
              <a:ext cx="62425" cy="53350"/>
            </a:xfrm>
            <a:custGeom>
              <a:rect b="b" l="l" r="r" t="t"/>
              <a:pathLst>
                <a:path extrusionOk="0" h="2134" w="2497">
                  <a:moveTo>
                    <a:pt x="1065" y="1"/>
                  </a:moveTo>
                  <a:cubicBezTo>
                    <a:pt x="480" y="1"/>
                    <a:pt x="0" y="472"/>
                    <a:pt x="0" y="1066"/>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9"/>
            <p:cNvSpPr/>
            <p:nvPr/>
          </p:nvSpPr>
          <p:spPr>
            <a:xfrm>
              <a:off x="4123175"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9"/>
            <p:cNvSpPr/>
            <p:nvPr/>
          </p:nvSpPr>
          <p:spPr>
            <a:xfrm>
              <a:off x="4123175" y="2028275"/>
              <a:ext cx="62425" cy="53450"/>
            </a:xfrm>
            <a:custGeom>
              <a:rect b="b" l="l" r="r" t="t"/>
              <a:pathLst>
                <a:path extrusionOk="0" h="2138" w="2497">
                  <a:moveTo>
                    <a:pt x="1065" y="1"/>
                  </a:moveTo>
                  <a:cubicBezTo>
                    <a:pt x="480" y="1"/>
                    <a:pt x="0" y="480"/>
                    <a:pt x="0" y="1065"/>
                  </a:cubicBezTo>
                  <a:cubicBezTo>
                    <a:pt x="0" y="1709"/>
                    <a:pt x="526" y="2137"/>
                    <a:pt x="1074" y="2137"/>
                  </a:cubicBezTo>
                  <a:cubicBezTo>
                    <a:pt x="1336" y="2137"/>
                    <a:pt x="1603" y="2040"/>
                    <a:pt x="1821" y="1821"/>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9"/>
            <p:cNvSpPr/>
            <p:nvPr/>
          </p:nvSpPr>
          <p:spPr>
            <a:xfrm>
              <a:off x="412317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9"/>
            <p:cNvSpPr/>
            <p:nvPr/>
          </p:nvSpPr>
          <p:spPr>
            <a:xfrm>
              <a:off x="4199400"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9"/>
            <p:cNvSpPr/>
            <p:nvPr/>
          </p:nvSpPr>
          <p:spPr>
            <a:xfrm>
              <a:off x="4199400"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9"/>
            <p:cNvSpPr/>
            <p:nvPr/>
          </p:nvSpPr>
          <p:spPr>
            <a:xfrm>
              <a:off x="4199400"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9"/>
            <p:cNvSpPr/>
            <p:nvPr/>
          </p:nvSpPr>
          <p:spPr>
            <a:xfrm>
              <a:off x="4199400" y="1952050"/>
              <a:ext cx="62200" cy="53450"/>
            </a:xfrm>
            <a:custGeom>
              <a:rect b="b" l="l" r="r" t="t"/>
              <a:pathLst>
                <a:path extrusionOk="0" h="2138" w="2488">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9"/>
            <p:cNvSpPr/>
            <p:nvPr/>
          </p:nvSpPr>
          <p:spPr>
            <a:xfrm>
              <a:off x="419940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9"/>
            <p:cNvSpPr/>
            <p:nvPr/>
          </p:nvSpPr>
          <p:spPr>
            <a:xfrm>
              <a:off x="4199400"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9"/>
            <p:cNvSpPr/>
            <p:nvPr/>
          </p:nvSpPr>
          <p:spPr>
            <a:xfrm>
              <a:off x="4199400"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9"/>
            <p:cNvSpPr/>
            <p:nvPr/>
          </p:nvSpPr>
          <p:spPr>
            <a:xfrm>
              <a:off x="427560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9"/>
            <p:cNvSpPr/>
            <p:nvPr/>
          </p:nvSpPr>
          <p:spPr>
            <a:xfrm>
              <a:off x="427560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9"/>
            <p:cNvSpPr/>
            <p:nvPr/>
          </p:nvSpPr>
          <p:spPr>
            <a:xfrm>
              <a:off x="4275600"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9"/>
            <p:cNvSpPr/>
            <p:nvPr/>
          </p:nvSpPr>
          <p:spPr>
            <a:xfrm>
              <a:off x="427560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29" y="2131"/>
                    <a:pt x="1597" y="2033"/>
                    <a:pt x="1813"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9"/>
            <p:cNvSpPr/>
            <p:nvPr/>
          </p:nvSpPr>
          <p:spPr>
            <a:xfrm>
              <a:off x="427560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3"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9"/>
            <p:cNvSpPr/>
            <p:nvPr/>
          </p:nvSpPr>
          <p:spPr>
            <a:xfrm>
              <a:off x="427560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3"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9"/>
            <p:cNvSpPr/>
            <p:nvPr/>
          </p:nvSpPr>
          <p:spPr>
            <a:xfrm>
              <a:off x="427560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9"/>
            <p:cNvSpPr/>
            <p:nvPr/>
          </p:nvSpPr>
          <p:spPr>
            <a:xfrm>
              <a:off x="427560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9"/>
            <p:cNvSpPr/>
            <p:nvPr/>
          </p:nvSpPr>
          <p:spPr>
            <a:xfrm>
              <a:off x="4351600"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9"/>
            <p:cNvSpPr/>
            <p:nvPr/>
          </p:nvSpPr>
          <p:spPr>
            <a:xfrm>
              <a:off x="4427825" y="1647400"/>
              <a:ext cx="62425" cy="53450"/>
            </a:xfrm>
            <a:custGeom>
              <a:rect b="b" l="l" r="r" t="t"/>
              <a:pathLst>
                <a:path extrusionOk="0" h="2138" w="2497">
                  <a:moveTo>
                    <a:pt x="1065" y="1"/>
                  </a:moveTo>
                  <a:cubicBezTo>
                    <a:pt x="480" y="9"/>
                    <a:pt x="9"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9"/>
            <p:cNvSpPr/>
            <p:nvPr/>
          </p:nvSpPr>
          <p:spPr>
            <a:xfrm>
              <a:off x="4427825" y="1723625"/>
              <a:ext cx="62425" cy="53350"/>
            </a:xfrm>
            <a:custGeom>
              <a:rect b="b" l="l" r="r" t="t"/>
              <a:pathLst>
                <a:path extrusionOk="0" h="2134" w="2497">
                  <a:moveTo>
                    <a:pt x="1065" y="1"/>
                  </a:moveTo>
                  <a:cubicBezTo>
                    <a:pt x="480" y="1"/>
                    <a:pt x="9"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9"/>
            <p:cNvSpPr/>
            <p:nvPr/>
          </p:nvSpPr>
          <p:spPr>
            <a:xfrm>
              <a:off x="4427825" y="1799850"/>
              <a:ext cx="62425" cy="53325"/>
            </a:xfrm>
            <a:custGeom>
              <a:rect b="b" l="l" r="r" t="t"/>
              <a:pathLst>
                <a:path extrusionOk="0" h="2133"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p:nvPr/>
          </p:nvSpPr>
          <p:spPr>
            <a:xfrm>
              <a:off x="4427825" y="1876050"/>
              <a:ext cx="62425" cy="53275"/>
            </a:xfrm>
            <a:custGeom>
              <a:rect b="b" l="l" r="r" t="t"/>
              <a:pathLst>
                <a:path extrusionOk="0" h="2131" w="2497">
                  <a:moveTo>
                    <a:pt x="1065" y="1"/>
                  </a:moveTo>
                  <a:cubicBezTo>
                    <a:pt x="480" y="1"/>
                    <a:pt x="9" y="472"/>
                    <a:pt x="1" y="1066"/>
                  </a:cubicBezTo>
                  <a:cubicBezTo>
                    <a:pt x="1" y="1707"/>
                    <a:pt x="523" y="2131"/>
                    <a:pt x="1070" y="2131"/>
                  </a:cubicBezTo>
                  <a:cubicBezTo>
                    <a:pt x="1333" y="2131"/>
                    <a:pt x="1602" y="2033"/>
                    <a:pt x="1822" y="1813"/>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9"/>
            <p:cNvSpPr/>
            <p:nvPr/>
          </p:nvSpPr>
          <p:spPr>
            <a:xfrm>
              <a:off x="4427825" y="1952050"/>
              <a:ext cx="62425" cy="53450"/>
            </a:xfrm>
            <a:custGeom>
              <a:rect b="b" l="l" r="r" t="t"/>
              <a:pathLst>
                <a:path extrusionOk="0" h="2138" w="2497">
                  <a:moveTo>
                    <a:pt x="1065" y="1"/>
                  </a:moveTo>
                  <a:cubicBezTo>
                    <a:pt x="480" y="9"/>
                    <a:pt x="9" y="481"/>
                    <a:pt x="1" y="1074"/>
                  </a:cubicBezTo>
                  <a:cubicBezTo>
                    <a:pt x="1" y="1712"/>
                    <a:pt x="525" y="2138"/>
                    <a:pt x="1073" y="2138"/>
                  </a:cubicBezTo>
                  <a:cubicBezTo>
                    <a:pt x="1335" y="2138"/>
                    <a:pt x="1603" y="2040"/>
                    <a:pt x="1822"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9"/>
            <p:cNvSpPr/>
            <p:nvPr/>
          </p:nvSpPr>
          <p:spPr>
            <a:xfrm>
              <a:off x="4427825" y="2028275"/>
              <a:ext cx="62425" cy="53450"/>
            </a:xfrm>
            <a:custGeom>
              <a:rect b="b" l="l" r="r" t="t"/>
              <a:pathLst>
                <a:path extrusionOk="0" h="2138" w="2497">
                  <a:moveTo>
                    <a:pt x="1065" y="1"/>
                  </a:moveTo>
                  <a:cubicBezTo>
                    <a:pt x="480" y="1"/>
                    <a:pt x="9" y="480"/>
                    <a:pt x="1" y="1065"/>
                  </a:cubicBezTo>
                  <a:cubicBezTo>
                    <a:pt x="1" y="1709"/>
                    <a:pt x="526" y="2137"/>
                    <a:pt x="1074" y="2137"/>
                  </a:cubicBezTo>
                  <a:cubicBezTo>
                    <a:pt x="1336" y="2137"/>
                    <a:pt x="1603" y="2040"/>
                    <a:pt x="1822" y="1821"/>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p:nvPr/>
          </p:nvSpPr>
          <p:spPr>
            <a:xfrm>
              <a:off x="4427825" y="2104500"/>
              <a:ext cx="62425" cy="53325"/>
            </a:xfrm>
            <a:custGeom>
              <a:rect b="b" l="l" r="r" t="t"/>
              <a:pathLst>
                <a:path extrusionOk="0" h="2133"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9"/>
            <p:cNvSpPr/>
            <p:nvPr/>
          </p:nvSpPr>
          <p:spPr>
            <a:xfrm>
              <a:off x="4427825" y="2180700"/>
              <a:ext cx="62425" cy="53350"/>
            </a:xfrm>
            <a:custGeom>
              <a:rect b="b" l="l" r="r" t="t"/>
              <a:pathLst>
                <a:path extrusionOk="0" h="2134" w="2497">
                  <a:moveTo>
                    <a:pt x="1065" y="1"/>
                  </a:moveTo>
                  <a:cubicBezTo>
                    <a:pt x="480" y="1"/>
                    <a:pt x="9" y="480"/>
                    <a:pt x="1" y="1066"/>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9"/>
            <p:cNvSpPr/>
            <p:nvPr/>
          </p:nvSpPr>
          <p:spPr>
            <a:xfrm>
              <a:off x="4427825" y="1571400"/>
              <a:ext cx="62350" cy="53250"/>
            </a:xfrm>
            <a:custGeom>
              <a:rect b="b" l="l" r="r" t="t"/>
              <a:pathLst>
                <a:path extrusionOk="0" h="2130" w="2494">
                  <a:moveTo>
                    <a:pt x="1075" y="1"/>
                  </a:moveTo>
                  <a:cubicBezTo>
                    <a:pt x="1072" y="1"/>
                    <a:pt x="1069" y="1"/>
                    <a:pt x="1065" y="1"/>
                  </a:cubicBezTo>
                  <a:cubicBezTo>
                    <a:pt x="480" y="1"/>
                    <a:pt x="9" y="472"/>
                    <a:pt x="1" y="1066"/>
                  </a:cubicBezTo>
                  <a:cubicBezTo>
                    <a:pt x="1" y="1703"/>
                    <a:pt x="525" y="2129"/>
                    <a:pt x="1073" y="2129"/>
                  </a:cubicBezTo>
                  <a:cubicBezTo>
                    <a:pt x="1335" y="2129"/>
                    <a:pt x="1603" y="2032"/>
                    <a:pt x="1822" y="1813"/>
                  </a:cubicBezTo>
                  <a:cubicBezTo>
                    <a:pt x="2494" y="1149"/>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
            <p:cNvSpPr/>
            <p:nvPr/>
          </p:nvSpPr>
          <p:spPr>
            <a:xfrm>
              <a:off x="4351600"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9"/>
            <p:cNvSpPr/>
            <p:nvPr/>
          </p:nvSpPr>
          <p:spPr>
            <a:xfrm>
              <a:off x="427560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9"/>
            <p:cNvSpPr/>
            <p:nvPr/>
          </p:nvSpPr>
          <p:spPr>
            <a:xfrm>
              <a:off x="427560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9"/>
            <p:cNvSpPr/>
            <p:nvPr/>
          </p:nvSpPr>
          <p:spPr>
            <a:xfrm>
              <a:off x="41994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9"/>
            <p:cNvSpPr/>
            <p:nvPr/>
          </p:nvSpPr>
          <p:spPr>
            <a:xfrm>
              <a:off x="4199400" y="1571400"/>
              <a:ext cx="62200" cy="53250"/>
            </a:xfrm>
            <a:custGeom>
              <a:rect b="b" l="l" r="r" t="t"/>
              <a:pathLst>
                <a:path extrusionOk="0" h="2130" w="2488">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9"/>
            <p:cNvSpPr/>
            <p:nvPr/>
          </p:nvSpPr>
          <p:spPr>
            <a:xfrm>
              <a:off x="419940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9"/>
            <p:cNvSpPr/>
            <p:nvPr/>
          </p:nvSpPr>
          <p:spPr>
            <a:xfrm>
              <a:off x="419940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9"/>
            <p:cNvSpPr/>
            <p:nvPr/>
          </p:nvSpPr>
          <p:spPr>
            <a:xfrm>
              <a:off x="4123175"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9"/>
            <p:cNvSpPr/>
            <p:nvPr/>
          </p:nvSpPr>
          <p:spPr>
            <a:xfrm>
              <a:off x="4123175" y="1647400"/>
              <a:ext cx="62425" cy="53450"/>
            </a:xfrm>
            <a:custGeom>
              <a:rect b="b" l="l" r="r" t="t"/>
              <a:pathLst>
                <a:path extrusionOk="0" h="2138" w="2497">
                  <a:moveTo>
                    <a:pt x="1065" y="1"/>
                  </a:moveTo>
                  <a:cubicBezTo>
                    <a:pt x="480" y="1"/>
                    <a:pt x="0" y="481"/>
                    <a:pt x="0" y="1066"/>
                  </a:cubicBezTo>
                  <a:cubicBezTo>
                    <a:pt x="0" y="1710"/>
                    <a:pt x="526" y="2138"/>
                    <a:pt x="1074" y="2138"/>
                  </a:cubicBezTo>
                  <a:cubicBezTo>
                    <a:pt x="1336" y="2138"/>
                    <a:pt x="1603" y="2040"/>
                    <a:pt x="1821"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9"/>
            <p:cNvSpPr/>
            <p:nvPr/>
          </p:nvSpPr>
          <p:spPr>
            <a:xfrm>
              <a:off x="4123175" y="1571400"/>
              <a:ext cx="62425" cy="53250"/>
            </a:xfrm>
            <a:custGeom>
              <a:rect b="b" l="l" r="r" t="t"/>
              <a:pathLst>
                <a:path extrusionOk="0" h="2130" w="2497">
                  <a:moveTo>
                    <a:pt x="1065" y="1"/>
                  </a:moveTo>
                  <a:cubicBezTo>
                    <a:pt x="480" y="1"/>
                    <a:pt x="0" y="472"/>
                    <a:pt x="0" y="1066"/>
                  </a:cubicBezTo>
                  <a:cubicBezTo>
                    <a:pt x="0" y="1703"/>
                    <a:pt x="525" y="2129"/>
                    <a:pt x="1073" y="2129"/>
                  </a:cubicBezTo>
                  <a:cubicBezTo>
                    <a:pt x="1335" y="2129"/>
                    <a:pt x="1603" y="2032"/>
                    <a:pt x="1821" y="1813"/>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9"/>
            <p:cNvSpPr/>
            <p:nvPr/>
          </p:nvSpPr>
          <p:spPr>
            <a:xfrm>
              <a:off x="4123175" y="14952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9"/>
            <p:cNvSpPr/>
            <p:nvPr/>
          </p:nvSpPr>
          <p:spPr>
            <a:xfrm>
              <a:off x="4123175" y="141897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9"/>
            <p:cNvSpPr/>
            <p:nvPr/>
          </p:nvSpPr>
          <p:spPr>
            <a:xfrm>
              <a:off x="4123175" y="1342750"/>
              <a:ext cx="62425" cy="53450"/>
            </a:xfrm>
            <a:custGeom>
              <a:rect b="b" l="l" r="r" t="t"/>
              <a:pathLst>
                <a:path extrusionOk="0" h="2138" w="2497">
                  <a:moveTo>
                    <a:pt x="1065" y="1"/>
                  </a:moveTo>
                  <a:cubicBezTo>
                    <a:pt x="480" y="1"/>
                    <a:pt x="0" y="481"/>
                    <a:pt x="0" y="1066"/>
                  </a:cubicBezTo>
                  <a:cubicBezTo>
                    <a:pt x="0" y="1710"/>
                    <a:pt x="526" y="2138"/>
                    <a:pt x="1074" y="2138"/>
                  </a:cubicBezTo>
                  <a:cubicBezTo>
                    <a:pt x="1336" y="2138"/>
                    <a:pt x="1603" y="2040"/>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9"/>
            <p:cNvSpPr/>
            <p:nvPr/>
          </p:nvSpPr>
          <p:spPr>
            <a:xfrm>
              <a:off x="4046950"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9"/>
            <p:cNvSpPr/>
            <p:nvPr/>
          </p:nvSpPr>
          <p:spPr>
            <a:xfrm>
              <a:off x="4046950"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9"/>
            <p:cNvSpPr/>
            <p:nvPr/>
          </p:nvSpPr>
          <p:spPr>
            <a:xfrm>
              <a:off x="4046950" y="172362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9"/>
            <p:cNvSpPr/>
            <p:nvPr/>
          </p:nvSpPr>
          <p:spPr>
            <a:xfrm>
              <a:off x="4046950" y="1647400"/>
              <a:ext cx="62425" cy="53450"/>
            </a:xfrm>
            <a:custGeom>
              <a:rect b="b" l="l" r="r" t="t"/>
              <a:pathLst>
                <a:path extrusionOk="0" h="2138" w="2497">
                  <a:moveTo>
                    <a:pt x="1074" y="1"/>
                  </a:moveTo>
                  <a:cubicBezTo>
                    <a:pt x="481" y="9"/>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9"/>
            <p:cNvSpPr/>
            <p:nvPr/>
          </p:nvSpPr>
          <p:spPr>
            <a:xfrm>
              <a:off x="4046950"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9"/>
            <p:cNvSpPr/>
            <p:nvPr/>
          </p:nvSpPr>
          <p:spPr>
            <a:xfrm>
              <a:off x="4046950" y="14952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9"/>
            <p:cNvSpPr/>
            <p:nvPr/>
          </p:nvSpPr>
          <p:spPr>
            <a:xfrm>
              <a:off x="4046950" y="141897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9"/>
            <p:cNvSpPr/>
            <p:nvPr/>
          </p:nvSpPr>
          <p:spPr>
            <a:xfrm>
              <a:off x="4046950" y="1342750"/>
              <a:ext cx="62425" cy="53450"/>
            </a:xfrm>
            <a:custGeom>
              <a:rect b="b" l="l" r="r" t="t"/>
              <a:pathLst>
                <a:path extrusionOk="0" h="2138" w="2497">
                  <a:moveTo>
                    <a:pt x="1074" y="1"/>
                  </a:moveTo>
                  <a:cubicBezTo>
                    <a:pt x="481" y="1"/>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9"/>
            <p:cNvSpPr/>
            <p:nvPr/>
          </p:nvSpPr>
          <p:spPr>
            <a:xfrm>
              <a:off x="3970950" y="2256925"/>
              <a:ext cx="62350" cy="53425"/>
            </a:xfrm>
            <a:custGeom>
              <a:rect b="b" l="l" r="r" t="t"/>
              <a:pathLst>
                <a:path extrusionOk="0" h="2137" w="2494">
                  <a:moveTo>
                    <a:pt x="1075" y="0"/>
                  </a:moveTo>
                  <a:cubicBezTo>
                    <a:pt x="1072" y="0"/>
                    <a:pt x="1069" y="0"/>
                    <a:pt x="1065" y="0"/>
                  </a:cubicBezTo>
                  <a:cubicBezTo>
                    <a:pt x="472" y="0"/>
                    <a:pt x="1" y="480"/>
                    <a:pt x="1" y="1065"/>
                  </a:cubicBezTo>
                  <a:cubicBezTo>
                    <a:pt x="1" y="1709"/>
                    <a:pt x="526" y="2137"/>
                    <a:pt x="1074" y="2137"/>
                  </a:cubicBezTo>
                  <a:cubicBezTo>
                    <a:pt x="1336" y="2137"/>
                    <a:pt x="1603" y="2039"/>
                    <a:pt x="1822"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9"/>
            <p:cNvSpPr/>
            <p:nvPr/>
          </p:nvSpPr>
          <p:spPr>
            <a:xfrm>
              <a:off x="3970950" y="2180700"/>
              <a:ext cx="62225" cy="53350"/>
            </a:xfrm>
            <a:custGeom>
              <a:rect b="b" l="l" r="r" t="t"/>
              <a:pathLst>
                <a:path extrusionOk="0" h="2134" w="2489">
                  <a:moveTo>
                    <a:pt x="1065" y="1"/>
                  </a:moveTo>
                  <a:cubicBezTo>
                    <a:pt x="472" y="1"/>
                    <a:pt x="1" y="480"/>
                    <a:pt x="1" y="1066"/>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9"/>
            <p:cNvSpPr/>
            <p:nvPr/>
          </p:nvSpPr>
          <p:spPr>
            <a:xfrm>
              <a:off x="3970950" y="179985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9"/>
            <p:cNvSpPr/>
            <p:nvPr/>
          </p:nvSpPr>
          <p:spPr>
            <a:xfrm>
              <a:off x="3970950" y="1647400"/>
              <a:ext cx="62225" cy="53450"/>
            </a:xfrm>
            <a:custGeom>
              <a:rect b="b" l="l" r="r" t="t"/>
              <a:pathLst>
                <a:path extrusionOk="0" h="2138" w="2489">
                  <a:moveTo>
                    <a:pt x="1065" y="1"/>
                  </a:moveTo>
                  <a:cubicBezTo>
                    <a:pt x="472" y="1"/>
                    <a:pt x="1" y="481"/>
                    <a:pt x="1" y="1066"/>
                  </a:cubicBezTo>
                  <a:cubicBezTo>
                    <a:pt x="1" y="1710"/>
                    <a:pt x="526" y="2138"/>
                    <a:pt x="1072" y="2138"/>
                  </a:cubicBezTo>
                  <a:cubicBezTo>
                    <a:pt x="1332" y="2138"/>
                    <a:pt x="1598" y="2040"/>
                    <a:pt x="1813"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9"/>
            <p:cNvSpPr/>
            <p:nvPr/>
          </p:nvSpPr>
          <p:spPr>
            <a:xfrm>
              <a:off x="3970950" y="1571400"/>
              <a:ext cx="62225" cy="53250"/>
            </a:xfrm>
            <a:custGeom>
              <a:rect b="b" l="l" r="r" t="t"/>
              <a:pathLst>
                <a:path extrusionOk="0" h="2130" w="2489">
                  <a:moveTo>
                    <a:pt x="1065" y="1"/>
                  </a:moveTo>
                  <a:cubicBezTo>
                    <a:pt x="472" y="1"/>
                    <a:pt x="1" y="472"/>
                    <a:pt x="1" y="1066"/>
                  </a:cubicBezTo>
                  <a:cubicBezTo>
                    <a:pt x="1" y="1703"/>
                    <a:pt x="525" y="2129"/>
                    <a:pt x="1071" y="2129"/>
                  </a:cubicBezTo>
                  <a:cubicBezTo>
                    <a:pt x="1332" y="2129"/>
                    <a:pt x="1598" y="2032"/>
                    <a:pt x="1813"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9"/>
            <p:cNvSpPr/>
            <p:nvPr/>
          </p:nvSpPr>
          <p:spPr>
            <a:xfrm>
              <a:off x="3970950" y="149520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9"/>
            <p:cNvSpPr/>
            <p:nvPr/>
          </p:nvSpPr>
          <p:spPr>
            <a:xfrm>
              <a:off x="3970950" y="1418975"/>
              <a:ext cx="62225" cy="53350"/>
            </a:xfrm>
            <a:custGeom>
              <a:rect b="b" l="l" r="r" t="t"/>
              <a:pathLst>
                <a:path extrusionOk="0" h="2134" w="2489">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9"/>
            <p:cNvSpPr/>
            <p:nvPr/>
          </p:nvSpPr>
          <p:spPr>
            <a:xfrm>
              <a:off x="3970950" y="1342750"/>
              <a:ext cx="62225" cy="53450"/>
            </a:xfrm>
            <a:custGeom>
              <a:rect b="b" l="l" r="r" t="t"/>
              <a:pathLst>
                <a:path extrusionOk="0" h="2138" w="2489">
                  <a:moveTo>
                    <a:pt x="1065" y="1"/>
                  </a:moveTo>
                  <a:cubicBezTo>
                    <a:pt x="472" y="1"/>
                    <a:pt x="1" y="481"/>
                    <a:pt x="1" y="1066"/>
                  </a:cubicBezTo>
                  <a:cubicBezTo>
                    <a:pt x="1" y="1710"/>
                    <a:pt x="526" y="2138"/>
                    <a:pt x="1072" y="2138"/>
                  </a:cubicBezTo>
                  <a:cubicBezTo>
                    <a:pt x="1332" y="2138"/>
                    <a:pt x="1598" y="2040"/>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9"/>
            <p:cNvSpPr/>
            <p:nvPr/>
          </p:nvSpPr>
          <p:spPr>
            <a:xfrm>
              <a:off x="3970950" y="1114325"/>
              <a:ext cx="62225" cy="53350"/>
            </a:xfrm>
            <a:custGeom>
              <a:rect b="b" l="l" r="r" t="t"/>
              <a:pathLst>
                <a:path extrusionOk="0" h="2134" w="2489">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9"/>
            <p:cNvSpPr/>
            <p:nvPr/>
          </p:nvSpPr>
          <p:spPr>
            <a:xfrm>
              <a:off x="3894725" y="21045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9"/>
            <p:cNvSpPr/>
            <p:nvPr/>
          </p:nvSpPr>
          <p:spPr>
            <a:xfrm>
              <a:off x="3894725" y="1876050"/>
              <a:ext cx="62225" cy="53275"/>
            </a:xfrm>
            <a:custGeom>
              <a:rect b="b" l="l" r="r" t="t"/>
              <a:pathLst>
                <a:path extrusionOk="0" h="2131" w="2489">
                  <a:moveTo>
                    <a:pt x="1066" y="1"/>
                  </a:moveTo>
                  <a:cubicBezTo>
                    <a:pt x="481" y="1"/>
                    <a:pt x="1" y="472"/>
                    <a:pt x="1" y="1066"/>
                  </a:cubicBezTo>
                  <a:cubicBezTo>
                    <a:pt x="1" y="1707"/>
                    <a:pt x="523" y="2131"/>
                    <a:pt x="1070" y="2131"/>
                  </a:cubicBezTo>
                  <a:cubicBezTo>
                    <a:pt x="1334" y="2131"/>
                    <a:pt x="1603" y="2033"/>
                    <a:pt x="1822"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9"/>
            <p:cNvSpPr/>
            <p:nvPr/>
          </p:nvSpPr>
          <p:spPr>
            <a:xfrm>
              <a:off x="3894725" y="179985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9"/>
            <p:cNvSpPr/>
            <p:nvPr/>
          </p:nvSpPr>
          <p:spPr>
            <a:xfrm>
              <a:off x="3894725" y="17236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9"/>
            <p:cNvSpPr/>
            <p:nvPr/>
          </p:nvSpPr>
          <p:spPr>
            <a:xfrm>
              <a:off x="3894725" y="1647400"/>
              <a:ext cx="62225" cy="53450"/>
            </a:xfrm>
            <a:custGeom>
              <a:rect b="b" l="l" r="r" t="t"/>
              <a:pathLst>
                <a:path extrusionOk="0" h="2138" w="2489">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9"/>
            <p:cNvSpPr/>
            <p:nvPr/>
          </p:nvSpPr>
          <p:spPr>
            <a:xfrm>
              <a:off x="3894725" y="1571400"/>
              <a:ext cx="62175" cy="53250"/>
            </a:xfrm>
            <a:custGeom>
              <a:rect b="b" l="l" r="r" t="t"/>
              <a:pathLst>
                <a:path extrusionOk="0" h="2130" w="2487">
                  <a:moveTo>
                    <a:pt x="1076" y="1"/>
                  </a:moveTo>
                  <a:cubicBezTo>
                    <a:pt x="1073" y="1"/>
                    <a:pt x="1069" y="1"/>
                    <a:pt x="1066" y="1"/>
                  </a:cubicBezTo>
                  <a:cubicBezTo>
                    <a:pt x="481" y="1"/>
                    <a:pt x="1" y="472"/>
                    <a:pt x="1" y="1066"/>
                  </a:cubicBezTo>
                  <a:cubicBezTo>
                    <a:pt x="1" y="1703"/>
                    <a:pt x="525" y="2129"/>
                    <a:pt x="1074" y="2129"/>
                  </a:cubicBezTo>
                  <a:cubicBezTo>
                    <a:pt x="1336" y="2129"/>
                    <a:pt x="1604" y="2032"/>
                    <a:pt x="1822" y="1813"/>
                  </a:cubicBezTo>
                  <a:cubicBezTo>
                    <a:pt x="2486" y="1149"/>
                    <a:pt x="2020" y="1"/>
                    <a:pt x="107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9"/>
            <p:cNvSpPr/>
            <p:nvPr/>
          </p:nvSpPr>
          <p:spPr>
            <a:xfrm>
              <a:off x="3894725" y="14952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9"/>
            <p:cNvSpPr/>
            <p:nvPr/>
          </p:nvSpPr>
          <p:spPr>
            <a:xfrm>
              <a:off x="3894725" y="141897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9"/>
            <p:cNvSpPr/>
            <p:nvPr/>
          </p:nvSpPr>
          <p:spPr>
            <a:xfrm>
              <a:off x="3894725" y="1342750"/>
              <a:ext cx="62225" cy="53450"/>
            </a:xfrm>
            <a:custGeom>
              <a:rect b="b" l="l" r="r" t="t"/>
              <a:pathLst>
                <a:path extrusionOk="0" h="2138" w="2489">
                  <a:moveTo>
                    <a:pt x="1066" y="1"/>
                  </a:moveTo>
                  <a:cubicBezTo>
                    <a:pt x="481" y="1"/>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9"/>
            <p:cNvSpPr/>
            <p:nvPr/>
          </p:nvSpPr>
          <p:spPr>
            <a:xfrm>
              <a:off x="3894725" y="11143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9"/>
            <p:cNvSpPr/>
            <p:nvPr/>
          </p:nvSpPr>
          <p:spPr>
            <a:xfrm>
              <a:off x="3818525"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9"/>
            <p:cNvSpPr/>
            <p:nvPr/>
          </p:nvSpPr>
          <p:spPr>
            <a:xfrm>
              <a:off x="3818525"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9"/>
            <p:cNvSpPr/>
            <p:nvPr/>
          </p:nvSpPr>
          <p:spPr>
            <a:xfrm>
              <a:off x="381852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9"/>
            <p:cNvSpPr/>
            <p:nvPr/>
          </p:nvSpPr>
          <p:spPr>
            <a:xfrm>
              <a:off x="3818525" y="1876050"/>
              <a:ext cx="62225" cy="53275"/>
            </a:xfrm>
            <a:custGeom>
              <a:rect b="b" l="l" r="r" t="t"/>
              <a:pathLst>
                <a:path extrusionOk="0" h="2131" w="2489">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9"/>
            <p:cNvSpPr/>
            <p:nvPr/>
          </p:nvSpPr>
          <p:spPr>
            <a:xfrm>
              <a:off x="381852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9"/>
            <p:cNvSpPr/>
            <p:nvPr/>
          </p:nvSpPr>
          <p:spPr>
            <a:xfrm>
              <a:off x="381852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9"/>
            <p:cNvSpPr/>
            <p:nvPr/>
          </p:nvSpPr>
          <p:spPr>
            <a:xfrm>
              <a:off x="381852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9"/>
            <p:cNvSpPr/>
            <p:nvPr/>
          </p:nvSpPr>
          <p:spPr>
            <a:xfrm>
              <a:off x="381852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9"/>
            <p:cNvSpPr/>
            <p:nvPr/>
          </p:nvSpPr>
          <p:spPr>
            <a:xfrm>
              <a:off x="381852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9"/>
            <p:cNvSpPr/>
            <p:nvPr/>
          </p:nvSpPr>
          <p:spPr>
            <a:xfrm>
              <a:off x="3818525" y="11905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9"/>
            <p:cNvSpPr/>
            <p:nvPr/>
          </p:nvSpPr>
          <p:spPr>
            <a:xfrm>
              <a:off x="3818525" y="11143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9"/>
            <p:cNvSpPr/>
            <p:nvPr/>
          </p:nvSpPr>
          <p:spPr>
            <a:xfrm>
              <a:off x="3742300" y="2180700"/>
              <a:ext cx="62225" cy="53350"/>
            </a:xfrm>
            <a:custGeom>
              <a:rect b="b" l="l" r="r" t="t"/>
              <a:pathLst>
                <a:path extrusionOk="0" h="2134" w="2489">
                  <a:moveTo>
                    <a:pt x="1066" y="1"/>
                  </a:moveTo>
                  <a:cubicBezTo>
                    <a:pt x="481"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9"/>
            <p:cNvSpPr/>
            <p:nvPr/>
          </p:nvSpPr>
          <p:spPr>
            <a:xfrm>
              <a:off x="3742300" y="2104500"/>
              <a:ext cx="62225" cy="53325"/>
            </a:xfrm>
            <a:custGeom>
              <a:rect b="b" l="l" r="r" t="t"/>
              <a:pathLst>
                <a:path extrusionOk="0" h="2133" w="2489">
                  <a:moveTo>
                    <a:pt x="1066" y="0"/>
                  </a:moveTo>
                  <a:cubicBezTo>
                    <a:pt x="481" y="0"/>
                    <a:pt x="1" y="480"/>
                    <a:pt x="1" y="1065"/>
                  </a:cubicBezTo>
                  <a:cubicBezTo>
                    <a:pt x="1" y="1709"/>
                    <a:pt x="526" y="2133"/>
                    <a:pt x="1072" y="2133"/>
                  </a:cubicBezTo>
                  <a:cubicBezTo>
                    <a:pt x="1333" y="2133"/>
                    <a:pt x="1598" y="2036"/>
                    <a:pt x="1814" y="1821"/>
                  </a:cubicBezTo>
                  <a:cubicBezTo>
                    <a:pt x="2489"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9"/>
            <p:cNvSpPr/>
            <p:nvPr/>
          </p:nvSpPr>
          <p:spPr>
            <a:xfrm>
              <a:off x="3742300" y="1876050"/>
              <a:ext cx="62225" cy="53300"/>
            </a:xfrm>
            <a:custGeom>
              <a:rect b="b" l="l" r="r" t="t"/>
              <a:pathLst>
                <a:path extrusionOk="0" h="2132" w="2489">
                  <a:moveTo>
                    <a:pt x="1066" y="1"/>
                  </a:moveTo>
                  <a:cubicBezTo>
                    <a:pt x="481" y="1"/>
                    <a:pt x="1" y="472"/>
                    <a:pt x="1" y="1066"/>
                  </a:cubicBezTo>
                  <a:cubicBezTo>
                    <a:pt x="1" y="1705"/>
                    <a:pt x="528" y="2132"/>
                    <a:pt x="1076" y="2132"/>
                  </a:cubicBezTo>
                  <a:cubicBezTo>
                    <a:pt x="1335" y="2132"/>
                    <a:pt x="1599" y="2036"/>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9"/>
            <p:cNvSpPr/>
            <p:nvPr/>
          </p:nvSpPr>
          <p:spPr>
            <a:xfrm>
              <a:off x="3742300" y="1799850"/>
              <a:ext cx="62225" cy="53325"/>
            </a:xfrm>
            <a:custGeom>
              <a:rect b="b" l="l" r="r" t="t"/>
              <a:pathLst>
                <a:path extrusionOk="0" h="2133" w="2489">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9"/>
            <p:cNvSpPr/>
            <p:nvPr/>
          </p:nvSpPr>
          <p:spPr>
            <a:xfrm>
              <a:off x="3742300" y="1723625"/>
              <a:ext cx="62225" cy="53350"/>
            </a:xfrm>
            <a:custGeom>
              <a:rect b="b" l="l" r="r" t="t"/>
              <a:pathLst>
                <a:path extrusionOk="0" h="2134" w="2489">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9"/>
            <p:cNvSpPr/>
            <p:nvPr/>
          </p:nvSpPr>
          <p:spPr>
            <a:xfrm>
              <a:off x="3742300" y="1647400"/>
              <a:ext cx="62225" cy="53450"/>
            </a:xfrm>
            <a:custGeom>
              <a:rect b="b" l="l" r="r" t="t"/>
              <a:pathLst>
                <a:path extrusionOk="0" h="2138" w="2489">
                  <a:moveTo>
                    <a:pt x="1066" y="1"/>
                  </a:moveTo>
                  <a:cubicBezTo>
                    <a:pt x="481" y="1"/>
                    <a:pt x="1" y="481"/>
                    <a:pt x="1" y="1066"/>
                  </a:cubicBezTo>
                  <a:cubicBezTo>
                    <a:pt x="1" y="1710"/>
                    <a:pt x="526" y="2138"/>
                    <a:pt x="1072" y="2138"/>
                  </a:cubicBezTo>
                  <a:cubicBezTo>
                    <a:pt x="1333" y="2138"/>
                    <a:pt x="1598" y="2040"/>
                    <a:pt x="1814" y="1822"/>
                  </a:cubicBezTo>
                  <a:cubicBezTo>
                    <a:pt x="2489"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9"/>
            <p:cNvSpPr/>
            <p:nvPr/>
          </p:nvSpPr>
          <p:spPr>
            <a:xfrm>
              <a:off x="3742300" y="1571400"/>
              <a:ext cx="62225" cy="53250"/>
            </a:xfrm>
            <a:custGeom>
              <a:rect b="b" l="l" r="r" t="t"/>
              <a:pathLst>
                <a:path extrusionOk="0" h="2130" w="2489">
                  <a:moveTo>
                    <a:pt x="1066" y="1"/>
                  </a:moveTo>
                  <a:cubicBezTo>
                    <a:pt x="481"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9"/>
            <p:cNvSpPr/>
            <p:nvPr/>
          </p:nvSpPr>
          <p:spPr>
            <a:xfrm>
              <a:off x="3742300" y="1495200"/>
              <a:ext cx="62225" cy="53325"/>
            </a:xfrm>
            <a:custGeom>
              <a:rect b="b" l="l" r="r" t="t"/>
              <a:pathLst>
                <a:path extrusionOk="0" h="2133" w="2489">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9"/>
            <p:cNvSpPr/>
            <p:nvPr/>
          </p:nvSpPr>
          <p:spPr>
            <a:xfrm>
              <a:off x="3742300" y="1114325"/>
              <a:ext cx="62225" cy="53350"/>
            </a:xfrm>
            <a:custGeom>
              <a:rect b="b" l="l" r="r" t="t"/>
              <a:pathLst>
                <a:path extrusionOk="0" h="2134" w="2489">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9"/>
            <p:cNvSpPr/>
            <p:nvPr/>
          </p:nvSpPr>
          <p:spPr>
            <a:xfrm>
              <a:off x="366610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9"/>
            <p:cNvSpPr/>
            <p:nvPr/>
          </p:nvSpPr>
          <p:spPr>
            <a:xfrm>
              <a:off x="3666100" y="2028275"/>
              <a:ext cx="62200" cy="53450"/>
            </a:xfrm>
            <a:custGeom>
              <a:rect b="b" l="l" r="r" t="t"/>
              <a:pathLst>
                <a:path extrusionOk="0" h="2138" w="2488">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9"/>
            <p:cNvSpPr/>
            <p:nvPr/>
          </p:nvSpPr>
          <p:spPr>
            <a:xfrm>
              <a:off x="366610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9"/>
            <p:cNvSpPr/>
            <p:nvPr/>
          </p:nvSpPr>
          <p:spPr>
            <a:xfrm>
              <a:off x="3666100" y="1647400"/>
              <a:ext cx="62200" cy="53450"/>
            </a:xfrm>
            <a:custGeom>
              <a:rect b="b" l="l" r="r" t="t"/>
              <a:pathLst>
                <a:path extrusionOk="0" h="2138" w="2488">
                  <a:moveTo>
                    <a:pt x="1065" y="1"/>
                  </a:moveTo>
                  <a:cubicBezTo>
                    <a:pt x="480" y="1"/>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9"/>
            <p:cNvSpPr/>
            <p:nvPr/>
          </p:nvSpPr>
          <p:spPr>
            <a:xfrm>
              <a:off x="3666100" y="1571400"/>
              <a:ext cx="62150" cy="53250"/>
            </a:xfrm>
            <a:custGeom>
              <a:rect b="b" l="l" r="r" t="t"/>
              <a:pathLst>
                <a:path extrusionOk="0" h="2130" w="2486">
                  <a:moveTo>
                    <a:pt x="1075" y="1"/>
                  </a:moveTo>
                  <a:cubicBezTo>
                    <a:pt x="1072" y="1"/>
                    <a:pt x="1069" y="1"/>
                    <a:pt x="1065" y="1"/>
                  </a:cubicBezTo>
                  <a:cubicBezTo>
                    <a:pt x="480" y="1"/>
                    <a:pt x="0" y="472"/>
                    <a:pt x="0" y="1066"/>
                  </a:cubicBezTo>
                  <a:cubicBezTo>
                    <a:pt x="0" y="1703"/>
                    <a:pt x="525" y="2129"/>
                    <a:pt x="1073" y="2129"/>
                  </a:cubicBezTo>
                  <a:cubicBezTo>
                    <a:pt x="1335" y="2129"/>
                    <a:pt x="1603" y="2032"/>
                    <a:pt x="1821" y="1813"/>
                  </a:cubicBezTo>
                  <a:cubicBezTo>
                    <a:pt x="2486" y="1149"/>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9"/>
            <p:cNvSpPr/>
            <p:nvPr/>
          </p:nvSpPr>
          <p:spPr>
            <a:xfrm>
              <a:off x="3589875"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9"/>
            <p:cNvSpPr/>
            <p:nvPr/>
          </p:nvSpPr>
          <p:spPr>
            <a:xfrm>
              <a:off x="3589875"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9"/>
            <p:cNvSpPr/>
            <p:nvPr/>
          </p:nvSpPr>
          <p:spPr>
            <a:xfrm>
              <a:off x="358987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9"/>
            <p:cNvSpPr/>
            <p:nvPr/>
          </p:nvSpPr>
          <p:spPr>
            <a:xfrm>
              <a:off x="358987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9"/>
            <p:cNvSpPr/>
            <p:nvPr/>
          </p:nvSpPr>
          <p:spPr>
            <a:xfrm>
              <a:off x="35898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9"/>
            <p:cNvSpPr/>
            <p:nvPr/>
          </p:nvSpPr>
          <p:spPr>
            <a:xfrm>
              <a:off x="351367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9"/>
            <p:cNvSpPr/>
            <p:nvPr/>
          </p:nvSpPr>
          <p:spPr>
            <a:xfrm>
              <a:off x="3513675"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9"/>
            <p:cNvSpPr/>
            <p:nvPr/>
          </p:nvSpPr>
          <p:spPr>
            <a:xfrm>
              <a:off x="351367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9"/>
            <p:cNvSpPr/>
            <p:nvPr/>
          </p:nvSpPr>
          <p:spPr>
            <a:xfrm>
              <a:off x="3513675" y="2028275"/>
              <a:ext cx="62425" cy="53450"/>
            </a:xfrm>
            <a:custGeom>
              <a:rect b="b" l="l" r="r" t="t"/>
              <a:pathLst>
                <a:path extrusionOk="0" h="2138" w="2497">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9"/>
            <p:cNvSpPr/>
            <p:nvPr/>
          </p:nvSpPr>
          <p:spPr>
            <a:xfrm>
              <a:off x="3513675"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9"/>
            <p:cNvSpPr/>
            <p:nvPr/>
          </p:nvSpPr>
          <p:spPr>
            <a:xfrm>
              <a:off x="3513675"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9"/>
            <p:cNvSpPr/>
            <p:nvPr/>
          </p:nvSpPr>
          <p:spPr>
            <a:xfrm>
              <a:off x="3513675"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9"/>
            <p:cNvSpPr/>
            <p:nvPr/>
          </p:nvSpPr>
          <p:spPr>
            <a:xfrm>
              <a:off x="3437450"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9"/>
            <p:cNvSpPr/>
            <p:nvPr/>
          </p:nvSpPr>
          <p:spPr>
            <a:xfrm>
              <a:off x="3437450" y="2256925"/>
              <a:ext cx="62575" cy="53425"/>
            </a:xfrm>
            <a:custGeom>
              <a:rect b="b" l="l" r="r" t="t"/>
              <a:pathLst>
                <a:path extrusionOk="0" h="2137" w="2503">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9"/>
            <p:cNvSpPr/>
            <p:nvPr/>
          </p:nvSpPr>
          <p:spPr>
            <a:xfrm>
              <a:off x="3437450"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9"/>
            <p:cNvSpPr/>
            <p:nvPr/>
          </p:nvSpPr>
          <p:spPr>
            <a:xfrm>
              <a:off x="3437450"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9"/>
            <p:cNvSpPr/>
            <p:nvPr/>
          </p:nvSpPr>
          <p:spPr>
            <a:xfrm>
              <a:off x="3437450" y="1876050"/>
              <a:ext cx="62425" cy="53275"/>
            </a:xfrm>
            <a:custGeom>
              <a:rect b="b" l="l" r="r" t="t"/>
              <a:pathLst>
                <a:path extrusionOk="0" h="2131" w="2497">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9"/>
            <p:cNvSpPr/>
            <p:nvPr/>
          </p:nvSpPr>
          <p:spPr>
            <a:xfrm>
              <a:off x="3437450"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9"/>
            <p:cNvSpPr/>
            <p:nvPr/>
          </p:nvSpPr>
          <p:spPr>
            <a:xfrm>
              <a:off x="3437450"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9"/>
            <p:cNvSpPr/>
            <p:nvPr/>
          </p:nvSpPr>
          <p:spPr>
            <a:xfrm>
              <a:off x="3361450" y="2333125"/>
              <a:ext cx="62200" cy="53450"/>
            </a:xfrm>
            <a:custGeom>
              <a:rect b="b" l="l" r="r" t="t"/>
              <a:pathLst>
                <a:path extrusionOk="0" h="2138" w="2488">
                  <a:moveTo>
                    <a:pt x="1065" y="1"/>
                  </a:moveTo>
                  <a:cubicBezTo>
                    <a:pt x="472" y="1"/>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9"/>
            <p:cNvSpPr/>
            <p:nvPr/>
          </p:nvSpPr>
          <p:spPr>
            <a:xfrm>
              <a:off x="336145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9"/>
            <p:cNvSpPr/>
            <p:nvPr/>
          </p:nvSpPr>
          <p:spPr>
            <a:xfrm>
              <a:off x="3361450" y="2180700"/>
              <a:ext cx="62200" cy="53350"/>
            </a:xfrm>
            <a:custGeom>
              <a:rect b="b" l="l" r="r" t="t"/>
              <a:pathLst>
                <a:path extrusionOk="0" h="2134" w="2488">
                  <a:moveTo>
                    <a:pt x="1065" y="1"/>
                  </a:moveTo>
                  <a:cubicBezTo>
                    <a:pt x="472" y="1"/>
                    <a:pt x="0" y="480"/>
                    <a:pt x="0" y="1066"/>
                  </a:cubicBezTo>
                  <a:cubicBezTo>
                    <a:pt x="0" y="1709"/>
                    <a:pt x="526"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9"/>
            <p:cNvSpPr/>
            <p:nvPr/>
          </p:nvSpPr>
          <p:spPr>
            <a:xfrm>
              <a:off x="3361450"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9"/>
            <p:cNvSpPr/>
            <p:nvPr/>
          </p:nvSpPr>
          <p:spPr>
            <a:xfrm>
              <a:off x="3285225"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9"/>
            <p:cNvSpPr/>
            <p:nvPr/>
          </p:nvSpPr>
          <p:spPr>
            <a:xfrm>
              <a:off x="3132800" y="1647400"/>
              <a:ext cx="62425" cy="53450"/>
            </a:xfrm>
            <a:custGeom>
              <a:rect b="b" l="l" r="r" t="t"/>
              <a:pathLst>
                <a:path extrusionOk="0" h="2138" w="2497">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9"/>
            <p:cNvSpPr/>
            <p:nvPr/>
          </p:nvSpPr>
          <p:spPr>
            <a:xfrm>
              <a:off x="305680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9"/>
            <p:cNvSpPr/>
            <p:nvPr/>
          </p:nvSpPr>
          <p:spPr>
            <a:xfrm>
              <a:off x="30568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9"/>
            <p:cNvSpPr/>
            <p:nvPr/>
          </p:nvSpPr>
          <p:spPr>
            <a:xfrm>
              <a:off x="29805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9"/>
            <p:cNvSpPr/>
            <p:nvPr/>
          </p:nvSpPr>
          <p:spPr>
            <a:xfrm>
              <a:off x="29805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9"/>
            <p:cNvSpPr/>
            <p:nvPr/>
          </p:nvSpPr>
          <p:spPr>
            <a:xfrm>
              <a:off x="2980575" y="1342750"/>
              <a:ext cx="62225" cy="53450"/>
            </a:xfrm>
            <a:custGeom>
              <a:rect b="b" l="l" r="r" t="t"/>
              <a:pathLst>
                <a:path extrusionOk="0" h="2138" w="2489">
                  <a:moveTo>
                    <a:pt x="1066" y="1"/>
                  </a:moveTo>
                  <a:cubicBezTo>
                    <a:pt x="480" y="1"/>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9"/>
            <p:cNvSpPr/>
            <p:nvPr/>
          </p:nvSpPr>
          <p:spPr>
            <a:xfrm>
              <a:off x="2980575"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9"/>
            <p:cNvSpPr/>
            <p:nvPr/>
          </p:nvSpPr>
          <p:spPr>
            <a:xfrm>
              <a:off x="2980575"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9"/>
            <p:cNvSpPr/>
            <p:nvPr/>
          </p:nvSpPr>
          <p:spPr>
            <a:xfrm>
              <a:off x="2980575"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9"/>
            <p:cNvSpPr/>
            <p:nvPr/>
          </p:nvSpPr>
          <p:spPr>
            <a:xfrm>
              <a:off x="290437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9"/>
            <p:cNvSpPr/>
            <p:nvPr/>
          </p:nvSpPr>
          <p:spPr>
            <a:xfrm>
              <a:off x="290437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9"/>
            <p:cNvSpPr/>
            <p:nvPr/>
          </p:nvSpPr>
          <p:spPr>
            <a:xfrm>
              <a:off x="290437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9"/>
            <p:cNvSpPr/>
            <p:nvPr/>
          </p:nvSpPr>
          <p:spPr>
            <a:xfrm>
              <a:off x="290437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9"/>
            <p:cNvSpPr/>
            <p:nvPr/>
          </p:nvSpPr>
          <p:spPr>
            <a:xfrm>
              <a:off x="2904375"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9"/>
            <p:cNvSpPr/>
            <p:nvPr/>
          </p:nvSpPr>
          <p:spPr>
            <a:xfrm>
              <a:off x="2904375"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9"/>
            <p:cNvSpPr/>
            <p:nvPr/>
          </p:nvSpPr>
          <p:spPr>
            <a:xfrm>
              <a:off x="2904375"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9"/>
            <p:cNvSpPr/>
            <p:nvPr/>
          </p:nvSpPr>
          <p:spPr>
            <a:xfrm>
              <a:off x="2828150" y="1571400"/>
              <a:ext cx="62150" cy="53250"/>
            </a:xfrm>
            <a:custGeom>
              <a:rect b="b" l="l" r="r" t="t"/>
              <a:pathLst>
                <a:path extrusionOk="0" h="2130" w="2486">
                  <a:moveTo>
                    <a:pt x="1076" y="1"/>
                  </a:moveTo>
                  <a:cubicBezTo>
                    <a:pt x="1072" y="1"/>
                    <a:pt x="1069" y="1"/>
                    <a:pt x="1066" y="1"/>
                  </a:cubicBezTo>
                  <a:cubicBezTo>
                    <a:pt x="480" y="1"/>
                    <a:pt x="1" y="472"/>
                    <a:pt x="1" y="1066"/>
                  </a:cubicBezTo>
                  <a:cubicBezTo>
                    <a:pt x="1" y="1703"/>
                    <a:pt x="525" y="2129"/>
                    <a:pt x="1073" y="2129"/>
                  </a:cubicBezTo>
                  <a:cubicBezTo>
                    <a:pt x="1336" y="2129"/>
                    <a:pt x="1603" y="2032"/>
                    <a:pt x="1822" y="1813"/>
                  </a:cubicBezTo>
                  <a:cubicBezTo>
                    <a:pt x="2486" y="1149"/>
                    <a:pt x="2020" y="1"/>
                    <a:pt x="107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9"/>
            <p:cNvSpPr/>
            <p:nvPr/>
          </p:nvSpPr>
          <p:spPr>
            <a:xfrm>
              <a:off x="282815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9"/>
            <p:cNvSpPr/>
            <p:nvPr/>
          </p:nvSpPr>
          <p:spPr>
            <a:xfrm>
              <a:off x="282815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9"/>
            <p:cNvSpPr/>
            <p:nvPr/>
          </p:nvSpPr>
          <p:spPr>
            <a:xfrm>
              <a:off x="282815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9"/>
            <p:cNvSpPr/>
            <p:nvPr/>
          </p:nvSpPr>
          <p:spPr>
            <a:xfrm>
              <a:off x="282815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9"/>
            <p:cNvSpPr/>
            <p:nvPr/>
          </p:nvSpPr>
          <p:spPr>
            <a:xfrm>
              <a:off x="2828150"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9"/>
            <p:cNvSpPr/>
            <p:nvPr/>
          </p:nvSpPr>
          <p:spPr>
            <a:xfrm>
              <a:off x="2828150"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9"/>
            <p:cNvSpPr/>
            <p:nvPr/>
          </p:nvSpPr>
          <p:spPr>
            <a:xfrm>
              <a:off x="2828150" y="1038125"/>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9"/>
            <p:cNvSpPr/>
            <p:nvPr/>
          </p:nvSpPr>
          <p:spPr>
            <a:xfrm>
              <a:off x="27519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9"/>
            <p:cNvSpPr/>
            <p:nvPr/>
          </p:nvSpPr>
          <p:spPr>
            <a:xfrm>
              <a:off x="275195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9"/>
            <p:cNvSpPr/>
            <p:nvPr/>
          </p:nvSpPr>
          <p:spPr>
            <a:xfrm>
              <a:off x="275195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9"/>
            <p:cNvSpPr/>
            <p:nvPr/>
          </p:nvSpPr>
          <p:spPr>
            <a:xfrm>
              <a:off x="275195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9"/>
            <p:cNvSpPr/>
            <p:nvPr/>
          </p:nvSpPr>
          <p:spPr>
            <a:xfrm>
              <a:off x="2751950"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9"/>
            <p:cNvSpPr/>
            <p:nvPr/>
          </p:nvSpPr>
          <p:spPr>
            <a:xfrm>
              <a:off x="2751950"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9"/>
            <p:cNvSpPr/>
            <p:nvPr/>
          </p:nvSpPr>
          <p:spPr>
            <a:xfrm>
              <a:off x="2751950"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9"/>
            <p:cNvSpPr/>
            <p:nvPr/>
          </p:nvSpPr>
          <p:spPr>
            <a:xfrm>
              <a:off x="2751950"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9"/>
            <p:cNvSpPr/>
            <p:nvPr/>
          </p:nvSpPr>
          <p:spPr>
            <a:xfrm>
              <a:off x="26759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9"/>
            <p:cNvSpPr/>
            <p:nvPr/>
          </p:nvSpPr>
          <p:spPr>
            <a:xfrm>
              <a:off x="26759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9"/>
            <p:cNvSpPr/>
            <p:nvPr/>
          </p:nvSpPr>
          <p:spPr>
            <a:xfrm>
              <a:off x="267592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9"/>
            <p:cNvSpPr/>
            <p:nvPr/>
          </p:nvSpPr>
          <p:spPr>
            <a:xfrm>
              <a:off x="267592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9"/>
            <p:cNvSpPr/>
            <p:nvPr/>
          </p:nvSpPr>
          <p:spPr>
            <a:xfrm>
              <a:off x="267592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9"/>
            <p:cNvSpPr/>
            <p:nvPr/>
          </p:nvSpPr>
          <p:spPr>
            <a:xfrm>
              <a:off x="2675925" y="11905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9"/>
            <p:cNvSpPr/>
            <p:nvPr/>
          </p:nvSpPr>
          <p:spPr>
            <a:xfrm>
              <a:off x="2675925"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9"/>
            <p:cNvSpPr/>
            <p:nvPr/>
          </p:nvSpPr>
          <p:spPr>
            <a:xfrm>
              <a:off x="2675925" y="1038125"/>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9"/>
            <p:cNvSpPr/>
            <p:nvPr/>
          </p:nvSpPr>
          <p:spPr>
            <a:xfrm>
              <a:off x="25997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9"/>
            <p:cNvSpPr/>
            <p:nvPr/>
          </p:nvSpPr>
          <p:spPr>
            <a:xfrm>
              <a:off x="25997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9"/>
            <p:cNvSpPr/>
            <p:nvPr/>
          </p:nvSpPr>
          <p:spPr>
            <a:xfrm>
              <a:off x="259972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9"/>
            <p:cNvSpPr/>
            <p:nvPr/>
          </p:nvSpPr>
          <p:spPr>
            <a:xfrm>
              <a:off x="259972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9"/>
            <p:cNvSpPr/>
            <p:nvPr/>
          </p:nvSpPr>
          <p:spPr>
            <a:xfrm>
              <a:off x="259972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9"/>
            <p:cNvSpPr/>
            <p:nvPr/>
          </p:nvSpPr>
          <p:spPr>
            <a:xfrm>
              <a:off x="259972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9"/>
            <p:cNvSpPr/>
            <p:nvPr/>
          </p:nvSpPr>
          <p:spPr>
            <a:xfrm>
              <a:off x="2599725"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9"/>
            <p:cNvSpPr/>
            <p:nvPr/>
          </p:nvSpPr>
          <p:spPr>
            <a:xfrm>
              <a:off x="2599725"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9"/>
            <p:cNvSpPr/>
            <p:nvPr/>
          </p:nvSpPr>
          <p:spPr>
            <a:xfrm>
              <a:off x="2599725"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9"/>
            <p:cNvSpPr/>
            <p:nvPr/>
          </p:nvSpPr>
          <p:spPr>
            <a:xfrm>
              <a:off x="25235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9"/>
            <p:cNvSpPr/>
            <p:nvPr/>
          </p:nvSpPr>
          <p:spPr>
            <a:xfrm>
              <a:off x="252350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9"/>
            <p:cNvSpPr/>
            <p:nvPr/>
          </p:nvSpPr>
          <p:spPr>
            <a:xfrm>
              <a:off x="252350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9"/>
            <p:cNvSpPr/>
            <p:nvPr/>
          </p:nvSpPr>
          <p:spPr>
            <a:xfrm>
              <a:off x="25235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9"/>
            <p:cNvSpPr/>
            <p:nvPr/>
          </p:nvSpPr>
          <p:spPr>
            <a:xfrm>
              <a:off x="25235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9"/>
            <p:cNvSpPr/>
            <p:nvPr/>
          </p:nvSpPr>
          <p:spPr>
            <a:xfrm>
              <a:off x="252350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9"/>
            <p:cNvSpPr/>
            <p:nvPr/>
          </p:nvSpPr>
          <p:spPr>
            <a:xfrm>
              <a:off x="252350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2523500" y="1190550"/>
              <a:ext cx="62225" cy="53425"/>
            </a:xfrm>
            <a:custGeom>
              <a:rect b="b" l="l" r="r" t="t"/>
              <a:pathLst>
                <a:path extrusionOk="0" h="2137" w="2489">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2523500"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9"/>
            <p:cNvSpPr/>
            <p:nvPr/>
          </p:nvSpPr>
          <p:spPr>
            <a:xfrm>
              <a:off x="2523500" y="1038125"/>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9"/>
            <p:cNvSpPr/>
            <p:nvPr/>
          </p:nvSpPr>
          <p:spPr>
            <a:xfrm>
              <a:off x="2447300"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2447300" y="1647400"/>
              <a:ext cx="62400" cy="53450"/>
            </a:xfrm>
            <a:custGeom>
              <a:rect b="b" l="l" r="r" t="t"/>
              <a:pathLst>
                <a:path extrusionOk="0" h="2138" w="2496">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9"/>
            <p:cNvSpPr/>
            <p:nvPr/>
          </p:nvSpPr>
          <p:spPr>
            <a:xfrm>
              <a:off x="2447300" y="1571400"/>
              <a:ext cx="62400" cy="53250"/>
            </a:xfrm>
            <a:custGeom>
              <a:rect b="b" l="l" r="r" t="t"/>
              <a:pathLst>
                <a:path extrusionOk="0" h="2130" w="2496">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9"/>
            <p:cNvSpPr/>
            <p:nvPr/>
          </p:nvSpPr>
          <p:spPr>
            <a:xfrm>
              <a:off x="2447300" y="14952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9"/>
            <p:cNvSpPr/>
            <p:nvPr/>
          </p:nvSpPr>
          <p:spPr>
            <a:xfrm>
              <a:off x="2447300" y="1418975"/>
              <a:ext cx="62400" cy="53350"/>
            </a:xfrm>
            <a:custGeom>
              <a:rect b="b" l="l" r="r" t="t"/>
              <a:pathLst>
                <a:path extrusionOk="0" h="2134" w="2496">
                  <a:moveTo>
                    <a:pt x="1065" y="1"/>
                  </a:moveTo>
                  <a:cubicBezTo>
                    <a:pt x="480" y="1"/>
                    <a:pt x="8"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9"/>
            <p:cNvSpPr/>
            <p:nvPr/>
          </p:nvSpPr>
          <p:spPr>
            <a:xfrm>
              <a:off x="2447300"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2447300" y="1266550"/>
              <a:ext cx="62400" cy="53450"/>
            </a:xfrm>
            <a:custGeom>
              <a:rect b="b" l="l" r="r" t="t"/>
              <a:pathLst>
                <a:path extrusionOk="0" h="2138" w="2496">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p:nvPr/>
          </p:nvSpPr>
          <p:spPr>
            <a:xfrm>
              <a:off x="2447300" y="1190550"/>
              <a:ext cx="62400" cy="53325"/>
            </a:xfrm>
            <a:custGeom>
              <a:rect b="b" l="l" r="r" t="t"/>
              <a:pathLst>
                <a:path extrusionOk="0" h="2133" w="2496">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9"/>
            <p:cNvSpPr/>
            <p:nvPr/>
          </p:nvSpPr>
          <p:spPr>
            <a:xfrm>
              <a:off x="2447300" y="11143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9"/>
            <p:cNvSpPr/>
            <p:nvPr/>
          </p:nvSpPr>
          <p:spPr>
            <a:xfrm>
              <a:off x="2447300" y="1038125"/>
              <a:ext cx="62400" cy="53325"/>
            </a:xfrm>
            <a:custGeom>
              <a:rect b="b" l="l" r="r" t="t"/>
              <a:pathLst>
                <a:path extrusionOk="0" h="2133" w="2496">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9"/>
            <p:cNvSpPr/>
            <p:nvPr/>
          </p:nvSpPr>
          <p:spPr>
            <a:xfrm>
              <a:off x="2371275"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9"/>
            <p:cNvSpPr/>
            <p:nvPr/>
          </p:nvSpPr>
          <p:spPr>
            <a:xfrm>
              <a:off x="237127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9"/>
            <p:cNvSpPr/>
            <p:nvPr/>
          </p:nvSpPr>
          <p:spPr>
            <a:xfrm>
              <a:off x="237127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9"/>
            <p:cNvSpPr/>
            <p:nvPr/>
          </p:nvSpPr>
          <p:spPr>
            <a:xfrm>
              <a:off x="237127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237127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237127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8" y="1155"/>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9"/>
            <p:cNvSpPr/>
            <p:nvPr/>
          </p:nvSpPr>
          <p:spPr>
            <a:xfrm>
              <a:off x="2371275" y="11905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9"/>
            <p:cNvSpPr/>
            <p:nvPr/>
          </p:nvSpPr>
          <p:spPr>
            <a:xfrm>
              <a:off x="2371275"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2371275" y="1038125"/>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9"/>
            <p:cNvSpPr/>
            <p:nvPr/>
          </p:nvSpPr>
          <p:spPr>
            <a:xfrm>
              <a:off x="2295075" y="1342750"/>
              <a:ext cx="62200" cy="53450"/>
            </a:xfrm>
            <a:custGeom>
              <a:rect b="b" l="l" r="r" t="t"/>
              <a:pathLst>
                <a:path extrusionOk="0" h="2138" w="2488">
                  <a:moveTo>
                    <a:pt x="1065" y="1"/>
                  </a:moveTo>
                  <a:cubicBezTo>
                    <a:pt x="472" y="1"/>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9"/>
            <p:cNvSpPr/>
            <p:nvPr/>
          </p:nvSpPr>
          <p:spPr>
            <a:xfrm>
              <a:off x="2295075" y="1266550"/>
              <a:ext cx="62200" cy="53450"/>
            </a:xfrm>
            <a:custGeom>
              <a:rect b="b" l="l" r="r" t="t"/>
              <a:pathLst>
                <a:path extrusionOk="0" h="2138" w="2488">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9"/>
            <p:cNvSpPr/>
            <p:nvPr/>
          </p:nvSpPr>
          <p:spPr>
            <a:xfrm>
              <a:off x="2295075" y="11905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9"/>
            <p:cNvSpPr/>
            <p:nvPr/>
          </p:nvSpPr>
          <p:spPr>
            <a:xfrm>
              <a:off x="2295075" y="111432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9"/>
            <p:cNvSpPr/>
            <p:nvPr/>
          </p:nvSpPr>
          <p:spPr>
            <a:xfrm>
              <a:off x="2218650" y="1266550"/>
              <a:ext cx="62225" cy="53450"/>
            </a:xfrm>
            <a:custGeom>
              <a:rect b="b" l="l" r="r" t="t"/>
              <a:pathLst>
                <a:path extrusionOk="0" h="2138" w="2489">
                  <a:moveTo>
                    <a:pt x="1074" y="0"/>
                  </a:moveTo>
                  <a:cubicBezTo>
                    <a:pt x="480" y="9"/>
                    <a:pt x="0" y="480"/>
                    <a:pt x="0" y="1074"/>
                  </a:cubicBezTo>
                  <a:cubicBezTo>
                    <a:pt x="0" y="1711"/>
                    <a:pt x="525" y="2137"/>
                    <a:pt x="1073" y="2137"/>
                  </a:cubicBezTo>
                  <a:cubicBezTo>
                    <a:pt x="1335" y="2137"/>
                    <a:pt x="1603" y="2040"/>
                    <a:pt x="1821" y="1821"/>
                  </a:cubicBezTo>
                  <a:cubicBezTo>
                    <a:pt x="2488" y="1155"/>
                    <a:pt x="2017" y="9"/>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9"/>
            <p:cNvSpPr/>
            <p:nvPr/>
          </p:nvSpPr>
          <p:spPr>
            <a:xfrm>
              <a:off x="2218650" y="1190550"/>
              <a:ext cx="62225" cy="53325"/>
            </a:xfrm>
            <a:custGeom>
              <a:rect b="b" l="l" r="r" t="t"/>
              <a:pathLst>
                <a:path extrusionOk="0" h="2133" w="2489">
                  <a:moveTo>
                    <a:pt x="1074" y="0"/>
                  </a:moveTo>
                  <a:cubicBezTo>
                    <a:pt x="480" y="0"/>
                    <a:pt x="0" y="480"/>
                    <a:pt x="0" y="1065"/>
                  </a:cubicBezTo>
                  <a:cubicBezTo>
                    <a:pt x="0" y="1709"/>
                    <a:pt x="526" y="2133"/>
                    <a:pt x="1074" y="2133"/>
                  </a:cubicBezTo>
                  <a:cubicBezTo>
                    <a:pt x="1336" y="2133"/>
                    <a:pt x="1603" y="2036"/>
                    <a:pt x="1821" y="1821"/>
                  </a:cubicBezTo>
                  <a:cubicBezTo>
                    <a:pt x="2488"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9"/>
            <p:cNvSpPr/>
            <p:nvPr/>
          </p:nvSpPr>
          <p:spPr>
            <a:xfrm>
              <a:off x="2218650" y="1114325"/>
              <a:ext cx="62225" cy="53350"/>
            </a:xfrm>
            <a:custGeom>
              <a:rect b="b" l="l" r="r" t="t"/>
              <a:pathLst>
                <a:path extrusionOk="0" h="2134" w="2489">
                  <a:moveTo>
                    <a:pt x="1074" y="1"/>
                  </a:moveTo>
                  <a:cubicBezTo>
                    <a:pt x="480" y="1"/>
                    <a:pt x="0" y="480"/>
                    <a:pt x="0" y="1065"/>
                  </a:cubicBezTo>
                  <a:cubicBezTo>
                    <a:pt x="0" y="1709"/>
                    <a:pt x="526" y="2133"/>
                    <a:pt x="1074" y="2133"/>
                  </a:cubicBezTo>
                  <a:cubicBezTo>
                    <a:pt x="1336" y="2133"/>
                    <a:pt x="1603" y="2037"/>
                    <a:pt x="1821" y="1822"/>
                  </a:cubicBezTo>
                  <a:cubicBezTo>
                    <a:pt x="2488"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9"/>
            <p:cNvSpPr/>
            <p:nvPr/>
          </p:nvSpPr>
          <p:spPr>
            <a:xfrm>
              <a:off x="2142425" y="1266550"/>
              <a:ext cx="62425" cy="53450"/>
            </a:xfrm>
            <a:custGeom>
              <a:rect b="b" l="l" r="r" t="t"/>
              <a:pathLst>
                <a:path extrusionOk="0" h="2138" w="2497">
                  <a:moveTo>
                    <a:pt x="1074" y="0"/>
                  </a:moveTo>
                  <a:cubicBezTo>
                    <a:pt x="481"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9"/>
            <p:cNvSpPr/>
            <p:nvPr/>
          </p:nvSpPr>
          <p:spPr>
            <a:xfrm>
              <a:off x="2142425" y="11905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9"/>
            <p:cNvSpPr/>
            <p:nvPr/>
          </p:nvSpPr>
          <p:spPr>
            <a:xfrm>
              <a:off x="2751950" y="3627950"/>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9"/>
            <p:cNvSpPr/>
            <p:nvPr/>
          </p:nvSpPr>
          <p:spPr>
            <a:xfrm>
              <a:off x="2751950" y="3551925"/>
              <a:ext cx="62350" cy="53300"/>
            </a:xfrm>
            <a:custGeom>
              <a:rect b="b" l="l" r="r" t="t"/>
              <a:pathLst>
                <a:path extrusionOk="0" h="2132" w="2494">
                  <a:moveTo>
                    <a:pt x="1075" y="1"/>
                  </a:moveTo>
                  <a:cubicBezTo>
                    <a:pt x="1072" y="1"/>
                    <a:pt x="1068" y="1"/>
                    <a:pt x="1065" y="1"/>
                  </a:cubicBezTo>
                  <a:cubicBezTo>
                    <a:pt x="480" y="1"/>
                    <a:pt x="0" y="480"/>
                    <a:pt x="0" y="1066"/>
                  </a:cubicBezTo>
                  <a:cubicBezTo>
                    <a:pt x="6" y="1708"/>
                    <a:pt x="530" y="2131"/>
                    <a:pt x="1075" y="2131"/>
                  </a:cubicBezTo>
                  <a:cubicBezTo>
                    <a:pt x="1337" y="2131"/>
                    <a:pt x="1604" y="2033"/>
                    <a:pt x="1821" y="1814"/>
                  </a:cubicBezTo>
                  <a:cubicBezTo>
                    <a:pt x="2493" y="1141"/>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9"/>
            <p:cNvSpPr/>
            <p:nvPr/>
          </p:nvSpPr>
          <p:spPr>
            <a:xfrm>
              <a:off x="2751950" y="3475725"/>
              <a:ext cx="62350" cy="53275"/>
            </a:xfrm>
            <a:custGeom>
              <a:rect b="b" l="l" r="r" t="t"/>
              <a:pathLst>
                <a:path extrusionOk="0" h="2131" w="2494">
                  <a:moveTo>
                    <a:pt x="1075" y="0"/>
                  </a:moveTo>
                  <a:cubicBezTo>
                    <a:pt x="1072" y="0"/>
                    <a:pt x="1068" y="0"/>
                    <a:pt x="1065" y="0"/>
                  </a:cubicBezTo>
                  <a:cubicBezTo>
                    <a:pt x="480" y="0"/>
                    <a:pt x="0" y="480"/>
                    <a:pt x="0" y="1065"/>
                  </a:cubicBezTo>
                  <a:cubicBezTo>
                    <a:pt x="0" y="1707"/>
                    <a:pt x="526" y="2131"/>
                    <a:pt x="1073" y="2131"/>
                  </a:cubicBezTo>
                  <a:cubicBezTo>
                    <a:pt x="1336" y="2131"/>
                    <a:pt x="1604" y="2032"/>
                    <a:pt x="1821" y="1813"/>
                  </a:cubicBezTo>
                  <a:cubicBezTo>
                    <a:pt x="2493"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9"/>
            <p:cNvSpPr/>
            <p:nvPr/>
          </p:nvSpPr>
          <p:spPr>
            <a:xfrm>
              <a:off x="2675925" y="3856775"/>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p:nvPr/>
          </p:nvSpPr>
          <p:spPr>
            <a:xfrm>
              <a:off x="2675725" y="3780375"/>
              <a:ext cx="62425" cy="53475"/>
            </a:xfrm>
            <a:custGeom>
              <a:rect b="b" l="l" r="r" t="t"/>
              <a:pathLst>
                <a:path extrusionOk="0" h="2139" w="2497">
                  <a:moveTo>
                    <a:pt x="1074" y="0"/>
                  </a:moveTo>
                  <a:cubicBezTo>
                    <a:pt x="480" y="0"/>
                    <a:pt x="1" y="480"/>
                    <a:pt x="9" y="1073"/>
                  </a:cubicBezTo>
                  <a:cubicBezTo>
                    <a:pt x="9" y="1715"/>
                    <a:pt x="535" y="2139"/>
                    <a:pt x="1081" y="2139"/>
                  </a:cubicBezTo>
                  <a:cubicBezTo>
                    <a:pt x="1345" y="2139"/>
                    <a:pt x="1613" y="2040"/>
                    <a:pt x="1830" y="1821"/>
                  </a:cubicBezTo>
                  <a:cubicBezTo>
                    <a:pt x="2496"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9"/>
            <p:cNvSpPr/>
            <p:nvPr/>
          </p:nvSpPr>
          <p:spPr>
            <a:xfrm>
              <a:off x="2675925"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9"/>
            <p:cNvSpPr/>
            <p:nvPr/>
          </p:nvSpPr>
          <p:spPr>
            <a:xfrm>
              <a:off x="2675925" y="3627950"/>
              <a:ext cx="62225" cy="53425"/>
            </a:xfrm>
            <a:custGeom>
              <a:rect b="b" l="l" r="r" t="t"/>
              <a:pathLst>
                <a:path extrusionOk="0" h="2137" w="2489">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9"/>
            <p:cNvSpPr/>
            <p:nvPr/>
          </p:nvSpPr>
          <p:spPr>
            <a:xfrm>
              <a:off x="2675925" y="3551925"/>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9"/>
            <p:cNvSpPr/>
            <p:nvPr/>
          </p:nvSpPr>
          <p:spPr>
            <a:xfrm>
              <a:off x="2675925"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9"/>
            <p:cNvSpPr/>
            <p:nvPr/>
          </p:nvSpPr>
          <p:spPr>
            <a:xfrm>
              <a:off x="2599725" y="385677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9"/>
            <p:cNvSpPr/>
            <p:nvPr/>
          </p:nvSpPr>
          <p:spPr>
            <a:xfrm>
              <a:off x="2599725" y="3780375"/>
              <a:ext cx="62400" cy="53475"/>
            </a:xfrm>
            <a:custGeom>
              <a:rect b="b" l="l" r="r" t="t"/>
              <a:pathLst>
                <a:path extrusionOk="0" h="2139" w="2496">
                  <a:moveTo>
                    <a:pt x="1065" y="0"/>
                  </a:moveTo>
                  <a:cubicBezTo>
                    <a:pt x="472" y="0"/>
                    <a:pt x="0" y="480"/>
                    <a:pt x="0" y="1073"/>
                  </a:cubicBezTo>
                  <a:cubicBezTo>
                    <a:pt x="0" y="1715"/>
                    <a:pt x="526" y="2139"/>
                    <a:pt x="1073" y="2139"/>
                  </a:cubicBezTo>
                  <a:cubicBezTo>
                    <a:pt x="1336" y="2139"/>
                    <a:pt x="1604" y="2040"/>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9"/>
            <p:cNvSpPr/>
            <p:nvPr/>
          </p:nvSpPr>
          <p:spPr>
            <a:xfrm>
              <a:off x="2599725"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9"/>
            <p:cNvSpPr/>
            <p:nvPr/>
          </p:nvSpPr>
          <p:spPr>
            <a:xfrm>
              <a:off x="2599725" y="3627950"/>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9"/>
            <p:cNvSpPr/>
            <p:nvPr/>
          </p:nvSpPr>
          <p:spPr>
            <a:xfrm>
              <a:off x="2599725" y="355192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9"/>
            <p:cNvSpPr/>
            <p:nvPr/>
          </p:nvSpPr>
          <p:spPr>
            <a:xfrm>
              <a:off x="2599725" y="3475725"/>
              <a:ext cx="62200" cy="53350"/>
            </a:xfrm>
            <a:custGeom>
              <a:rect b="b" l="l" r="r" t="t"/>
              <a:pathLst>
                <a:path extrusionOk="0" h="2134" w="2488">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9"/>
            <p:cNvSpPr/>
            <p:nvPr/>
          </p:nvSpPr>
          <p:spPr>
            <a:xfrm>
              <a:off x="2523500" y="3932800"/>
              <a:ext cx="62225" cy="53475"/>
            </a:xfrm>
            <a:custGeom>
              <a:rect b="b" l="l" r="r" t="t"/>
              <a:pathLst>
                <a:path extrusionOk="0" h="2139" w="2489">
                  <a:moveTo>
                    <a:pt x="1066" y="0"/>
                  </a:moveTo>
                  <a:cubicBezTo>
                    <a:pt x="480" y="0"/>
                    <a:pt x="1" y="480"/>
                    <a:pt x="1" y="1073"/>
                  </a:cubicBezTo>
                  <a:cubicBezTo>
                    <a:pt x="6" y="1715"/>
                    <a:pt x="530" y="2139"/>
                    <a:pt x="1075" y="2139"/>
                  </a:cubicBezTo>
                  <a:cubicBezTo>
                    <a:pt x="1338" y="2139"/>
                    <a:pt x="1605" y="2041"/>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9"/>
            <p:cNvSpPr/>
            <p:nvPr/>
          </p:nvSpPr>
          <p:spPr>
            <a:xfrm>
              <a:off x="2523500" y="3856775"/>
              <a:ext cx="62225" cy="53300"/>
            </a:xfrm>
            <a:custGeom>
              <a:rect b="b" l="l" r="r" t="t"/>
              <a:pathLst>
                <a:path extrusionOk="0" h="2132" w="2489">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9"/>
            <p:cNvSpPr/>
            <p:nvPr/>
          </p:nvSpPr>
          <p:spPr>
            <a:xfrm>
              <a:off x="2523500" y="3780375"/>
              <a:ext cx="62425" cy="53475"/>
            </a:xfrm>
            <a:custGeom>
              <a:rect b="b" l="l" r="r" t="t"/>
              <a:pathLst>
                <a:path extrusionOk="0" h="2139" w="2497">
                  <a:moveTo>
                    <a:pt x="1066" y="0"/>
                  </a:moveTo>
                  <a:cubicBezTo>
                    <a:pt x="480" y="0"/>
                    <a:pt x="1" y="480"/>
                    <a:pt x="1" y="1073"/>
                  </a:cubicBezTo>
                  <a:cubicBezTo>
                    <a:pt x="6" y="1715"/>
                    <a:pt x="530" y="2139"/>
                    <a:pt x="1078" y="2139"/>
                  </a:cubicBezTo>
                  <a:cubicBezTo>
                    <a:pt x="1341" y="2139"/>
                    <a:pt x="1610" y="2040"/>
                    <a:pt x="1830"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9"/>
            <p:cNvSpPr/>
            <p:nvPr/>
          </p:nvSpPr>
          <p:spPr>
            <a:xfrm>
              <a:off x="2523500" y="3704150"/>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9"/>
            <p:cNvSpPr/>
            <p:nvPr/>
          </p:nvSpPr>
          <p:spPr>
            <a:xfrm>
              <a:off x="2523500" y="3627950"/>
              <a:ext cx="62225" cy="53475"/>
            </a:xfrm>
            <a:custGeom>
              <a:rect b="b" l="l" r="r" t="t"/>
              <a:pathLst>
                <a:path extrusionOk="0" h="2139" w="2489">
                  <a:moveTo>
                    <a:pt x="1066" y="0"/>
                  </a:moveTo>
                  <a:cubicBezTo>
                    <a:pt x="480" y="8"/>
                    <a:pt x="1" y="488"/>
                    <a:pt x="1" y="1073"/>
                  </a:cubicBezTo>
                  <a:cubicBezTo>
                    <a:pt x="1" y="1715"/>
                    <a:pt x="527" y="2139"/>
                    <a:pt x="1073" y="2139"/>
                  </a:cubicBezTo>
                  <a:cubicBezTo>
                    <a:pt x="1337" y="2139"/>
                    <a:pt x="1605" y="2040"/>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9"/>
            <p:cNvSpPr/>
            <p:nvPr/>
          </p:nvSpPr>
          <p:spPr>
            <a:xfrm>
              <a:off x="2523500" y="3551925"/>
              <a:ext cx="62225" cy="53300"/>
            </a:xfrm>
            <a:custGeom>
              <a:rect b="b" l="l" r="r" t="t"/>
              <a:pathLst>
                <a:path extrusionOk="0" h="2132" w="2489">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9"/>
            <p:cNvSpPr/>
            <p:nvPr/>
          </p:nvSpPr>
          <p:spPr>
            <a:xfrm>
              <a:off x="2523500" y="3475725"/>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9"/>
            <p:cNvSpPr/>
            <p:nvPr/>
          </p:nvSpPr>
          <p:spPr>
            <a:xfrm>
              <a:off x="2523500" y="3399500"/>
              <a:ext cx="62225" cy="53350"/>
            </a:xfrm>
            <a:custGeom>
              <a:rect b="b" l="l" r="r" t="t"/>
              <a:pathLst>
                <a:path extrusionOk="0" h="2134" w="2489">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9"/>
            <p:cNvSpPr/>
            <p:nvPr/>
          </p:nvSpPr>
          <p:spPr>
            <a:xfrm>
              <a:off x="2447300" y="4085225"/>
              <a:ext cx="62400" cy="53350"/>
            </a:xfrm>
            <a:custGeom>
              <a:rect b="b" l="l" r="r" t="t"/>
              <a:pathLst>
                <a:path extrusionOk="0" h="2134" w="2496">
                  <a:moveTo>
                    <a:pt x="1065" y="0"/>
                  </a:moveTo>
                  <a:cubicBezTo>
                    <a:pt x="480" y="0"/>
                    <a:pt x="8" y="480"/>
                    <a:pt x="0" y="1065"/>
                  </a:cubicBezTo>
                  <a:cubicBezTo>
                    <a:pt x="0" y="1709"/>
                    <a:pt x="525" y="2133"/>
                    <a:pt x="1074" y="2133"/>
                  </a:cubicBezTo>
                  <a:cubicBezTo>
                    <a:pt x="1336" y="2133"/>
                    <a:pt x="1603" y="2037"/>
                    <a:pt x="1821" y="1821"/>
                  </a:cubicBezTo>
                  <a:cubicBezTo>
                    <a:pt x="2496" y="1147"/>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9"/>
            <p:cNvSpPr/>
            <p:nvPr/>
          </p:nvSpPr>
          <p:spPr>
            <a:xfrm>
              <a:off x="2447300" y="4009000"/>
              <a:ext cx="62400" cy="53350"/>
            </a:xfrm>
            <a:custGeom>
              <a:rect b="b" l="l" r="r" t="t"/>
              <a:pathLst>
                <a:path extrusionOk="0" h="2134" w="2496">
                  <a:moveTo>
                    <a:pt x="1065" y="1"/>
                  </a:moveTo>
                  <a:cubicBezTo>
                    <a:pt x="480" y="1"/>
                    <a:pt x="0" y="480"/>
                    <a:pt x="0" y="1066"/>
                  </a:cubicBezTo>
                  <a:cubicBezTo>
                    <a:pt x="0" y="1710"/>
                    <a:pt x="529" y="2134"/>
                    <a:pt x="1078" y="2134"/>
                  </a:cubicBezTo>
                  <a:cubicBezTo>
                    <a:pt x="1339" y="2134"/>
                    <a:pt x="1606"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9"/>
            <p:cNvSpPr/>
            <p:nvPr/>
          </p:nvSpPr>
          <p:spPr>
            <a:xfrm>
              <a:off x="2447300" y="3932800"/>
              <a:ext cx="62200" cy="53475"/>
            </a:xfrm>
            <a:custGeom>
              <a:rect b="b" l="l" r="r" t="t"/>
              <a:pathLst>
                <a:path extrusionOk="0" h="2139" w="2488">
                  <a:moveTo>
                    <a:pt x="1065" y="0"/>
                  </a:moveTo>
                  <a:cubicBezTo>
                    <a:pt x="480" y="0"/>
                    <a:pt x="0" y="480"/>
                    <a:pt x="0" y="1073"/>
                  </a:cubicBezTo>
                  <a:cubicBezTo>
                    <a:pt x="6" y="1715"/>
                    <a:pt x="530" y="2139"/>
                    <a:pt x="1075" y="2139"/>
                  </a:cubicBezTo>
                  <a:cubicBezTo>
                    <a:pt x="1337" y="2139"/>
                    <a:pt x="1604" y="2041"/>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9"/>
            <p:cNvSpPr/>
            <p:nvPr/>
          </p:nvSpPr>
          <p:spPr>
            <a:xfrm>
              <a:off x="2447300" y="3856775"/>
              <a:ext cx="62200" cy="53300"/>
            </a:xfrm>
            <a:custGeom>
              <a:rect b="b" l="l" r="r" t="t"/>
              <a:pathLst>
                <a:path extrusionOk="0" h="2132" w="2488">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9"/>
            <p:cNvSpPr/>
            <p:nvPr/>
          </p:nvSpPr>
          <p:spPr>
            <a:xfrm>
              <a:off x="2447300" y="3780375"/>
              <a:ext cx="62400" cy="53475"/>
            </a:xfrm>
            <a:custGeom>
              <a:rect b="b" l="l" r="r" t="t"/>
              <a:pathLst>
                <a:path extrusionOk="0" h="2139" w="2496">
                  <a:moveTo>
                    <a:pt x="1065" y="0"/>
                  </a:moveTo>
                  <a:cubicBezTo>
                    <a:pt x="480" y="0"/>
                    <a:pt x="0" y="480"/>
                    <a:pt x="0" y="1073"/>
                  </a:cubicBezTo>
                  <a:cubicBezTo>
                    <a:pt x="6" y="1715"/>
                    <a:pt x="530" y="2139"/>
                    <a:pt x="1077" y="2139"/>
                  </a:cubicBezTo>
                  <a:cubicBezTo>
                    <a:pt x="1341" y="2139"/>
                    <a:pt x="1610" y="2040"/>
                    <a:pt x="1829"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9"/>
            <p:cNvSpPr/>
            <p:nvPr/>
          </p:nvSpPr>
          <p:spPr>
            <a:xfrm>
              <a:off x="2447300" y="3704150"/>
              <a:ext cx="62400" cy="53450"/>
            </a:xfrm>
            <a:custGeom>
              <a:rect b="b" l="l" r="r" t="t"/>
              <a:pathLst>
                <a:path extrusionOk="0" h="2138" w="2496">
                  <a:moveTo>
                    <a:pt x="1065" y="1"/>
                  </a:moveTo>
                  <a:cubicBezTo>
                    <a:pt x="480" y="1"/>
                    <a:pt x="8"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9"/>
            <p:cNvSpPr/>
            <p:nvPr/>
          </p:nvSpPr>
          <p:spPr>
            <a:xfrm>
              <a:off x="2447300" y="3627950"/>
              <a:ext cx="62400" cy="53425"/>
            </a:xfrm>
            <a:custGeom>
              <a:rect b="b" l="l" r="r" t="t"/>
              <a:pathLst>
                <a:path extrusionOk="0" h="2137" w="2496">
                  <a:moveTo>
                    <a:pt x="1065" y="0"/>
                  </a:moveTo>
                  <a:cubicBezTo>
                    <a:pt x="480" y="8"/>
                    <a:pt x="0" y="480"/>
                    <a:pt x="0" y="1073"/>
                  </a:cubicBezTo>
                  <a:cubicBezTo>
                    <a:pt x="0" y="1711"/>
                    <a:pt x="528" y="2137"/>
                    <a:pt x="1076" y="2137"/>
                  </a:cubicBezTo>
                  <a:cubicBezTo>
                    <a:pt x="1339" y="2137"/>
                    <a:pt x="1605"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9"/>
            <p:cNvSpPr/>
            <p:nvPr/>
          </p:nvSpPr>
          <p:spPr>
            <a:xfrm>
              <a:off x="2447300" y="3551925"/>
              <a:ext cx="62200" cy="53300"/>
            </a:xfrm>
            <a:custGeom>
              <a:rect b="b" l="l" r="r" t="t"/>
              <a:pathLst>
                <a:path extrusionOk="0" h="2132" w="2488">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9"/>
            <p:cNvSpPr/>
            <p:nvPr/>
          </p:nvSpPr>
          <p:spPr>
            <a:xfrm>
              <a:off x="2447300" y="3475725"/>
              <a:ext cx="62400" cy="53350"/>
            </a:xfrm>
            <a:custGeom>
              <a:rect b="b" l="l" r="r" t="t"/>
              <a:pathLst>
                <a:path extrusionOk="0" h="2134" w="2496">
                  <a:moveTo>
                    <a:pt x="1065" y="0"/>
                  </a:moveTo>
                  <a:cubicBezTo>
                    <a:pt x="480" y="0"/>
                    <a:pt x="0" y="480"/>
                    <a:pt x="0" y="1065"/>
                  </a:cubicBezTo>
                  <a:cubicBezTo>
                    <a:pt x="0" y="1709"/>
                    <a:pt x="525" y="2133"/>
                    <a:pt x="1074" y="2133"/>
                  </a:cubicBezTo>
                  <a:cubicBezTo>
                    <a:pt x="1336" y="2133"/>
                    <a:pt x="1603" y="2037"/>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9"/>
            <p:cNvSpPr/>
            <p:nvPr/>
          </p:nvSpPr>
          <p:spPr>
            <a:xfrm>
              <a:off x="2447300" y="3399500"/>
              <a:ext cx="62400" cy="53350"/>
            </a:xfrm>
            <a:custGeom>
              <a:rect b="b" l="l" r="r" t="t"/>
              <a:pathLst>
                <a:path extrusionOk="0" h="2134" w="2496">
                  <a:moveTo>
                    <a:pt x="1065" y="1"/>
                  </a:moveTo>
                  <a:cubicBezTo>
                    <a:pt x="480" y="1"/>
                    <a:pt x="0" y="480"/>
                    <a:pt x="0" y="1066"/>
                  </a:cubicBezTo>
                  <a:cubicBezTo>
                    <a:pt x="0" y="1709"/>
                    <a:pt x="525" y="2134"/>
                    <a:pt x="1074" y="2134"/>
                  </a:cubicBezTo>
                  <a:cubicBezTo>
                    <a:pt x="1336" y="2134"/>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9"/>
            <p:cNvSpPr/>
            <p:nvPr/>
          </p:nvSpPr>
          <p:spPr>
            <a:xfrm>
              <a:off x="2447300" y="3323300"/>
              <a:ext cx="62400" cy="53425"/>
            </a:xfrm>
            <a:custGeom>
              <a:rect b="b" l="l" r="r" t="t"/>
              <a:pathLst>
                <a:path extrusionOk="0" h="2137" w="2496">
                  <a:moveTo>
                    <a:pt x="1065" y="0"/>
                  </a:moveTo>
                  <a:cubicBezTo>
                    <a:pt x="480" y="0"/>
                    <a:pt x="8" y="480"/>
                    <a:pt x="0" y="1065"/>
                  </a:cubicBezTo>
                  <a:cubicBezTo>
                    <a:pt x="0" y="1709"/>
                    <a:pt x="525" y="2137"/>
                    <a:pt x="1074" y="2137"/>
                  </a:cubicBezTo>
                  <a:cubicBezTo>
                    <a:pt x="1336"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9"/>
            <p:cNvSpPr/>
            <p:nvPr/>
          </p:nvSpPr>
          <p:spPr>
            <a:xfrm>
              <a:off x="2371275" y="4237450"/>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40"/>
                    <a:pt x="1814" y="1821"/>
                  </a:cubicBezTo>
                  <a:cubicBezTo>
                    <a:pt x="2488" y="1155"/>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9"/>
            <p:cNvSpPr/>
            <p:nvPr/>
          </p:nvSpPr>
          <p:spPr>
            <a:xfrm>
              <a:off x="2371275" y="4161425"/>
              <a:ext cx="62225" cy="53300"/>
            </a:xfrm>
            <a:custGeom>
              <a:rect b="b" l="l" r="r" t="t"/>
              <a:pathLst>
                <a:path extrusionOk="0" h="2132" w="2489">
                  <a:moveTo>
                    <a:pt x="1066" y="1"/>
                  </a:moveTo>
                  <a:cubicBezTo>
                    <a:pt x="472" y="1"/>
                    <a:pt x="1" y="472"/>
                    <a:pt x="1" y="1066"/>
                  </a:cubicBezTo>
                  <a:cubicBezTo>
                    <a:pt x="1" y="1708"/>
                    <a:pt x="523" y="2131"/>
                    <a:pt x="1067" y="2131"/>
                  </a:cubicBezTo>
                  <a:cubicBezTo>
                    <a:pt x="1329" y="2131"/>
                    <a:pt x="1597" y="2033"/>
                    <a:pt x="1814"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9"/>
            <p:cNvSpPr/>
            <p:nvPr/>
          </p:nvSpPr>
          <p:spPr>
            <a:xfrm>
              <a:off x="2371275"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7"/>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9"/>
            <p:cNvSpPr/>
            <p:nvPr/>
          </p:nvSpPr>
          <p:spPr>
            <a:xfrm>
              <a:off x="2371275" y="4009000"/>
              <a:ext cx="62225" cy="53350"/>
            </a:xfrm>
            <a:custGeom>
              <a:rect b="b" l="l" r="r" t="t"/>
              <a:pathLst>
                <a:path extrusionOk="0" h="2134" w="2489">
                  <a:moveTo>
                    <a:pt x="1066" y="1"/>
                  </a:moveTo>
                  <a:cubicBezTo>
                    <a:pt x="472" y="1"/>
                    <a:pt x="1" y="480"/>
                    <a:pt x="1" y="1066"/>
                  </a:cubicBezTo>
                  <a:cubicBezTo>
                    <a:pt x="1" y="1710"/>
                    <a:pt x="526" y="2134"/>
                    <a:pt x="1072" y="2134"/>
                  </a:cubicBezTo>
                  <a:cubicBezTo>
                    <a:pt x="1333" y="2134"/>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9"/>
            <p:cNvSpPr/>
            <p:nvPr/>
          </p:nvSpPr>
          <p:spPr>
            <a:xfrm>
              <a:off x="2371075" y="3932800"/>
              <a:ext cx="62425" cy="53475"/>
            </a:xfrm>
            <a:custGeom>
              <a:rect b="b" l="l" r="r" t="t"/>
              <a:pathLst>
                <a:path extrusionOk="0" h="2139" w="2497">
                  <a:moveTo>
                    <a:pt x="1074" y="0"/>
                  </a:moveTo>
                  <a:cubicBezTo>
                    <a:pt x="480" y="0"/>
                    <a:pt x="1" y="480"/>
                    <a:pt x="1" y="1073"/>
                  </a:cubicBezTo>
                  <a:cubicBezTo>
                    <a:pt x="6" y="1715"/>
                    <a:pt x="530" y="2139"/>
                    <a:pt x="1075" y="2139"/>
                  </a:cubicBezTo>
                  <a:cubicBezTo>
                    <a:pt x="1337" y="2139"/>
                    <a:pt x="1605" y="2041"/>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9"/>
            <p:cNvSpPr/>
            <p:nvPr/>
          </p:nvSpPr>
          <p:spPr>
            <a:xfrm>
              <a:off x="2371075" y="3856775"/>
              <a:ext cx="62425" cy="53300"/>
            </a:xfrm>
            <a:custGeom>
              <a:rect b="b" l="l" r="r" t="t"/>
              <a:pathLst>
                <a:path extrusionOk="0" h="2132" w="2497">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9"/>
            <p:cNvSpPr/>
            <p:nvPr/>
          </p:nvSpPr>
          <p:spPr>
            <a:xfrm>
              <a:off x="2371075" y="3780375"/>
              <a:ext cx="62425" cy="53475"/>
            </a:xfrm>
            <a:custGeom>
              <a:rect b="b" l="l" r="r" t="t"/>
              <a:pathLst>
                <a:path extrusionOk="0" h="2139" w="2497">
                  <a:moveTo>
                    <a:pt x="1074" y="0"/>
                  </a:moveTo>
                  <a:cubicBezTo>
                    <a:pt x="480" y="0"/>
                    <a:pt x="1" y="480"/>
                    <a:pt x="1" y="1073"/>
                  </a:cubicBezTo>
                  <a:cubicBezTo>
                    <a:pt x="6" y="1715"/>
                    <a:pt x="530" y="2139"/>
                    <a:pt x="1078" y="2139"/>
                  </a:cubicBezTo>
                  <a:cubicBezTo>
                    <a:pt x="1341" y="2139"/>
                    <a:pt x="1610" y="2040"/>
                    <a:pt x="1830" y="1821"/>
                  </a:cubicBezTo>
                  <a:cubicBezTo>
                    <a:pt x="2496"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9"/>
            <p:cNvSpPr/>
            <p:nvPr/>
          </p:nvSpPr>
          <p:spPr>
            <a:xfrm>
              <a:off x="2371275"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9"/>
            <p:cNvSpPr/>
            <p:nvPr/>
          </p:nvSpPr>
          <p:spPr>
            <a:xfrm>
              <a:off x="2371275" y="3627950"/>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9"/>
            <p:cNvSpPr/>
            <p:nvPr/>
          </p:nvSpPr>
          <p:spPr>
            <a:xfrm>
              <a:off x="2371075" y="3551925"/>
              <a:ext cx="62425" cy="53300"/>
            </a:xfrm>
            <a:custGeom>
              <a:rect b="b" l="l" r="r" t="t"/>
              <a:pathLst>
                <a:path extrusionOk="0" h="2132" w="2497">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9"/>
            <p:cNvSpPr/>
            <p:nvPr/>
          </p:nvSpPr>
          <p:spPr>
            <a:xfrm>
              <a:off x="2371075" y="3475725"/>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7"/>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9"/>
            <p:cNvSpPr/>
            <p:nvPr/>
          </p:nvSpPr>
          <p:spPr>
            <a:xfrm>
              <a:off x="2371075" y="3399500"/>
              <a:ext cx="62425" cy="53350"/>
            </a:xfrm>
            <a:custGeom>
              <a:rect b="b" l="l" r="r" t="t"/>
              <a:pathLst>
                <a:path extrusionOk="0" h="2134" w="2497">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9"/>
            <p:cNvSpPr/>
            <p:nvPr/>
          </p:nvSpPr>
          <p:spPr>
            <a:xfrm>
              <a:off x="2371075" y="3323300"/>
              <a:ext cx="62425" cy="53425"/>
            </a:xfrm>
            <a:custGeom>
              <a:rect b="b" l="l" r="r" t="t"/>
              <a:pathLst>
                <a:path extrusionOk="0" h="2137" w="2497">
                  <a:moveTo>
                    <a:pt x="1074" y="0"/>
                  </a:moveTo>
                  <a:cubicBezTo>
                    <a:pt x="480" y="0"/>
                    <a:pt x="9" y="480"/>
                    <a:pt x="1" y="1065"/>
                  </a:cubicBezTo>
                  <a:cubicBezTo>
                    <a:pt x="1" y="1709"/>
                    <a:pt x="526" y="2137"/>
                    <a:pt x="1074" y="2137"/>
                  </a:cubicBezTo>
                  <a:cubicBezTo>
                    <a:pt x="1336" y="2137"/>
                    <a:pt x="1603" y="2039"/>
                    <a:pt x="1822" y="1821"/>
                  </a:cubicBezTo>
                  <a:cubicBezTo>
                    <a:pt x="2496" y="1154"/>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9"/>
            <p:cNvSpPr/>
            <p:nvPr/>
          </p:nvSpPr>
          <p:spPr>
            <a:xfrm>
              <a:off x="2371075" y="3247075"/>
              <a:ext cx="62425" cy="53450"/>
            </a:xfrm>
            <a:custGeom>
              <a:rect b="b" l="l" r="r" t="t"/>
              <a:pathLst>
                <a:path extrusionOk="0" h="2138" w="2497">
                  <a:moveTo>
                    <a:pt x="1074" y="1"/>
                  </a:moveTo>
                  <a:cubicBezTo>
                    <a:pt x="480" y="9"/>
                    <a:pt x="9" y="480"/>
                    <a:pt x="1" y="1066"/>
                  </a:cubicBezTo>
                  <a:cubicBezTo>
                    <a:pt x="1" y="1709"/>
                    <a:pt x="526" y="2137"/>
                    <a:pt x="1074" y="2137"/>
                  </a:cubicBezTo>
                  <a:cubicBezTo>
                    <a:pt x="1336" y="2137"/>
                    <a:pt x="1603" y="2040"/>
                    <a:pt x="1822" y="1822"/>
                  </a:cubicBezTo>
                  <a:cubicBezTo>
                    <a:pt x="2496" y="1155"/>
                    <a:pt x="2025"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9"/>
            <p:cNvSpPr/>
            <p:nvPr/>
          </p:nvSpPr>
          <p:spPr>
            <a:xfrm>
              <a:off x="2295075" y="4313650"/>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9"/>
            <p:cNvSpPr/>
            <p:nvPr/>
          </p:nvSpPr>
          <p:spPr>
            <a:xfrm>
              <a:off x="2295075" y="4237450"/>
              <a:ext cx="62200" cy="53425"/>
            </a:xfrm>
            <a:custGeom>
              <a:rect b="b" l="l" r="r" t="t"/>
              <a:pathLst>
                <a:path extrusionOk="0" h="2137" w="2488">
                  <a:moveTo>
                    <a:pt x="1065" y="0"/>
                  </a:moveTo>
                  <a:cubicBezTo>
                    <a:pt x="472" y="8"/>
                    <a:pt x="0" y="480"/>
                    <a:pt x="0" y="1073"/>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9"/>
            <p:cNvSpPr/>
            <p:nvPr/>
          </p:nvSpPr>
          <p:spPr>
            <a:xfrm>
              <a:off x="2295075" y="4161425"/>
              <a:ext cx="62200" cy="53300"/>
            </a:xfrm>
            <a:custGeom>
              <a:rect b="b" l="l" r="r" t="t"/>
              <a:pathLst>
                <a:path extrusionOk="0" h="2132" w="2488">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9"/>
            <p:cNvSpPr/>
            <p:nvPr/>
          </p:nvSpPr>
          <p:spPr>
            <a:xfrm>
              <a:off x="2295075" y="4085225"/>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7"/>
                    <a:pt x="1813" y="1821"/>
                  </a:cubicBezTo>
                  <a:cubicBezTo>
                    <a:pt x="2488" y="1147"/>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9"/>
            <p:cNvSpPr/>
            <p:nvPr/>
          </p:nvSpPr>
          <p:spPr>
            <a:xfrm>
              <a:off x="2295075" y="4009000"/>
              <a:ext cx="62200" cy="53350"/>
            </a:xfrm>
            <a:custGeom>
              <a:rect b="b" l="l" r="r" t="t"/>
              <a:pathLst>
                <a:path extrusionOk="0" h="2134" w="2488">
                  <a:moveTo>
                    <a:pt x="1065" y="1"/>
                  </a:moveTo>
                  <a:cubicBezTo>
                    <a:pt x="472"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9"/>
            <p:cNvSpPr/>
            <p:nvPr/>
          </p:nvSpPr>
          <p:spPr>
            <a:xfrm>
              <a:off x="2294850" y="3932800"/>
              <a:ext cx="62425" cy="53475"/>
            </a:xfrm>
            <a:custGeom>
              <a:rect b="b" l="l" r="r" t="t"/>
              <a:pathLst>
                <a:path extrusionOk="0" h="2139" w="2497">
                  <a:moveTo>
                    <a:pt x="1074" y="0"/>
                  </a:moveTo>
                  <a:cubicBezTo>
                    <a:pt x="481" y="0"/>
                    <a:pt x="1" y="480"/>
                    <a:pt x="9" y="1073"/>
                  </a:cubicBezTo>
                  <a:cubicBezTo>
                    <a:pt x="9" y="1715"/>
                    <a:pt x="531" y="2139"/>
                    <a:pt x="1078" y="2139"/>
                  </a:cubicBezTo>
                  <a:cubicBezTo>
                    <a:pt x="1342" y="2139"/>
                    <a:pt x="1611" y="2041"/>
                    <a:pt x="1830"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9"/>
            <p:cNvSpPr/>
            <p:nvPr/>
          </p:nvSpPr>
          <p:spPr>
            <a:xfrm>
              <a:off x="2295075" y="385677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9"/>
            <p:cNvSpPr/>
            <p:nvPr/>
          </p:nvSpPr>
          <p:spPr>
            <a:xfrm>
              <a:off x="2294850" y="3780375"/>
              <a:ext cx="62625" cy="53475"/>
            </a:xfrm>
            <a:custGeom>
              <a:rect b="b" l="l" r="r" t="t"/>
              <a:pathLst>
                <a:path extrusionOk="0" h="2139" w="2505">
                  <a:moveTo>
                    <a:pt x="1074" y="0"/>
                  </a:moveTo>
                  <a:cubicBezTo>
                    <a:pt x="481" y="0"/>
                    <a:pt x="1" y="480"/>
                    <a:pt x="9" y="1073"/>
                  </a:cubicBezTo>
                  <a:cubicBezTo>
                    <a:pt x="9" y="1715"/>
                    <a:pt x="535" y="2139"/>
                    <a:pt x="1082" y="2139"/>
                  </a:cubicBezTo>
                  <a:cubicBezTo>
                    <a:pt x="1345" y="2139"/>
                    <a:pt x="1613" y="2040"/>
                    <a:pt x="1830" y="1821"/>
                  </a:cubicBezTo>
                  <a:cubicBezTo>
                    <a:pt x="2505"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9"/>
            <p:cNvSpPr/>
            <p:nvPr/>
          </p:nvSpPr>
          <p:spPr>
            <a:xfrm>
              <a:off x="2295075" y="3704150"/>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9"/>
            <p:cNvSpPr/>
            <p:nvPr/>
          </p:nvSpPr>
          <p:spPr>
            <a:xfrm>
              <a:off x="2295075" y="3627950"/>
              <a:ext cx="62200" cy="53425"/>
            </a:xfrm>
            <a:custGeom>
              <a:rect b="b" l="l" r="r" t="t"/>
              <a:pathLst>
                <a:path extrusionOk="0" h="2137" w="2488">
                  <a:moveTo>
                    <a:pt x="1065" y="0"/>
                  </a:moveTo>
                  <a:cubicBezTo>
                    <a:pt x="472"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9"/>
            <p:cNvSpPr/>
            <p:nvPr/>
          </p:nvSpPr>
          <p:spPr>
            <a:xfrm>
              <a:off x="2295075" y="355192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9"/>
            <p:cNvSpPr/>
            <p:nvPr/>
          </p:nvSpPr>
          <p:spPr>
            <a:xfrm>
              <a:off x="2295075" y="3475725"/>
              <a:ext cx="62200" cy="53350"/>
            </a:xfrm>
            <a:custGeom>
              <a:rect b="b" l="l" r="r" t="t"/>
              <a:pathLst>
                <a:path extrusionOk="0" h="2134" w="2488">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9"/>
            <p:cNvSpPr/>
            <p:nvPr/>
          </p:nvSpPr>
          <p:spPr>
            <a:xfrm>
              <a:off x="2295075" y="3399500"/>
              <a:ext cx="62200" cy="53350"/>
            </a:xfrm>
            <a:custGeom>
              <a:rect b="b" l="l" r="r" t="t"/>
              <a:pathLst>
                <a:path extrusionOk="0" h="2134" w="2488">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9"/>
            <p:cNvSpPr/>
            <p:nvPr/>
          </p:nvSpPr>
          <p:spPr>
            <a:xfrm>
              <a:off x="2294925" y="3323300"/>
              <a:ext cx="62350" cy="53425"/>
            </a:xfrm>
            <a:custGeom>
              <a:rect b="b" l="l" r="r" t="t"/>
              <a:pathLst>
                <a:path extrusionOk="0" h="2137" w="2494">
                  <a:moveTo>
                    <a:pt x="1071" y="0"/>
                  </a:moveTo>
                  <a:cubicBezTo>
                    <a:pt x="486" y="8"/>
                    <a:pt x="6" y="480"/>
                    <a:pt x="6" y="1065"/>
                  </a:cubicBezTo>
                  <a:cubicBezTo>
                    <a:pt x="1" y="1709"/>
                    <a:pt x="528" y="2137"/>
                    <a:pt x="1076" y="2137"/>
                  </a:cubicBezTo>
                  <a:cubicBezTo>
                    <a:pt x="1337" y="2137"/>
                    <a:pt x="1604"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9"/>
            <p:cNvSpPr/>
            <p:nvPr/>
          </p:nvSpPr>
          <p:spPr>
            <a:xfrm>
              <a:off x="2294925" y="3247075"/>
              <a:ext cx="62350" cy="53450"/>
            </a:xfrm>
            <a:custGeom>
              <a:rect b="b" l="l" r="r" t="t"/>
              <a:pathLst>
                <a:path extrusionOk="0" h="2138" w="2494">
                  <a:moveTo>
                    <a:pt x="1071" y="1"/>
                  </a:moveTo>
                  <a:cubicBezTo>
                    <a:pt x="486" y="9"/>
                    <a:pt x="6" y="480"/>
                    <a:pt x="6" y="1066"/>
                  </a:cubicBezTo>
                  <a:cubicBezTo>
                    <a:pt x="1" y="1709"/>
                    <a:pt x="524" y="2137"/>
                    <a:pt x="1072" y="2137"/>
                  </a:cubicBezTo>
                  <a:cubicBezTo>
                    <a:pt x="1334" y="2137"/>
                    <a:pt x="1601" y="2040"/>
                    <a:pt x="1819" y="1822"/>
                  </a:cubicBezTo>
                  <a:cubicBezTo>
                    <a:pt x="2494" y="1155"/>
                    <a:pt x="2022"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9"/>
            <p:cNvSpPr/>
            <p:nvPr/>
          </p:nvSpPr>
          <p:spPr>
            <a:xfrm>
              <a:off x="2295075" y="3171075"/>
              <a:ext cx="62200" cy="53275"/>
            </a:xfrm>
            <a:custGeom>
              <a:rect b="b" l="l" r="r" t="t"/>
              <a:pathLst>
                <a:path extrusionOk="0" h="2131" w="2488">
                  <a:moveTo>
                    <a:pt x="1065" y="0"/>
                  </a:moveTo>
                  <a:cubicBezTo>
                    <a:pt x="472" y="0"/>
                    <a:pt x="0" y="472"/>
                    <a:pt x="0" y="1065"/>
                  </a:cubicBezTo>
                  <a:cubicBezTo>
                    <a:pt x="0" y="1707"/>
                    <a:pt x="522" y="2131"/>
                    <a:pt x="1067" y="2131"/>
                  </a:cubicBezTo>
                  <a:cubicBezTo>
                    <a:pt x="1329" y="2131"/>
                    <a:pt x="1596" y="2032"/>
                    <a:pt x="1813"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9"/>
            <p:cNvSpPr/>
            <p:nvPr/>
          </p:nvSpPr>
          <p:spPr>
            <a:xfrm>
              <a:off x="2295075" y="2028275"/>
              <a:ext cx="62200" cy="53450"/>
            </a:xfrm>
            <a:custGeom>
              <a:rect b="b" l="l" r="r" t="t"/>
              <a:pathLst>
                <a:path extrusionOk="0" h="2138" w="2488">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9"/>
            <p:cNvSpPr/>
            <p:nvPr/>
          </p:nvSpPr>
          <p:spPr>
            <a:xfrm>
              <a:off x="2218650" y="4389875"/>
              <a:ext cx="62225" cy="53350"/>
            </a:xfrm>
            <a:custGeom>
              <a:rect b="b" l="l" r="r" t="t"/>
              <a:pathLst>
                <a:path extrusionOk="0" h="2134" w="2489">
                  <a:moveTo>
                    <a:pt x="1074" y="0"/>
                  </a:moveTo>
                  <a:cubicBezTo>
                    <a:pt x="480" y="0"/>
                    <a:pt x="0" y="480"/>
                    <a:pt x="0" y="1065"/>
                  </a:cubicBezTo>
                  <a:cubicBezTo>
                    <a:pt x="0" y="1709"/>
                    <a:pt x="526" y="2133"/>
                    <a:pt x="1074" y="2133"/>
                  </a:cubicBezTo>
                  <a:cubicBezTo>
                    <a:pt x="1336" y="2133"/>
                    <a:pt x="1603" y="2037"/>
                    <a:pt x="1821" y="1821"/>
                  </a:cubicBezTo>
                  <a:cubicBezTo>
                    <a:pt x="2488"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9"/>
            <p:cNvSpPr/>
            <p:nvPr/>
          </p:nvSpPr>
          <p:spPr>
            <a:xfrm>
              <a:off x="2218650" y="4313650"/>
              <a:ext cx="62225" cy="53450"/>
            </a:xfrm>
            <a:custGeom>
              <a:rect b="b" l="l" r="r" t="t"/>
              <a:pathLst>
                <a:path extrusionOk="0" h="2138" w="2489">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9"/>
            <p:cNvSpPr/>
            <p:nvPr/>
          </p:nvSpPr>
          <p:spPr>
            <a:xfrm>
              <a:off x="2218650" y="4237450"/>
              <a:ext cx="62225" cy="53425"/>
            </a:xfrm>
            <a:custGeom>
              <a:rect b="b" l="l" r="r" t="t"/>
              <a:pathLst>
                <a:path extrusionOk="0" h="2137" w="2489">
                  <a:moveTo>
                    <a:pt x="1074" y="0"/>
                  </a:moveTo>
                  <a:cubicBezTo>
                    <a:pt x="480" y="8"/>
                    <a:pt x="0" y="480"/>
                    <a:pt x="0" y="1073"/>
                  </a:cubicBezTo>
                  <a:cubicBezTo>
                    <a:pt x="0" y="1711"/>
                    <a:pt x="525" y="2137"/>
                    <a:pt x="1073" y="2137"/>
                  </a:cubicBezTo>
                  <a:cubicBezTo>
                    <a:pt x="1335" y="2137"/>
                    <a:pt x="1603" y="2040"/>
                    <a:pt x="1821" y="1821"/>
                  </a:cubicBezTo>
                  <a:cubicBezTo>
                    <a:pt x="2488" y="1155"/>
                    <a:pt x="2017" y="8"/>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9"/>
            <p:cNvSpPr/>
            <p:nvPr/>
          </p:nvSpPr>
          <p:spPr>
            <a:xfrm>
              <a:off x="2218650" y="4161425"/>
              <a:ext cx="62225" cy="53250"/>
            </a:xfrm>
            <a:custGeom>
              <a:rect b="b" l="l" r="r" t="t"/>
              <a:pathLst>
                <a:path extrusionOk="0" h="2130" w="2489">
                  <a:moveTo>
                    <a:pt x="1074" y="1"/>
                  </a:moveTo>
                  <a:cubicBezTo>
                    <a:pt x="480" y="1"/>
                    <a:pt x="0" y="472"/>
                    <a:pt x="0" y="1066"/>
                  </a:cubicBezTo>
                  <a:cubicBezTo>
                    <a:pt x="0" y="1704"/>
                    <a:pt x="525" y="2129"/>
                    <a:pt x="1073" y="2129"/>
                  </a:cubicBezTo>
                  <a:cubicBezTo>
                    <a:pt x="1335" y="2129"/>
                    <a:pt x="1603" y="2032"/>
                    <a:pt x="1821" y="1814"/>
                  </a:cubicBezTo>
                  <a:cubicBezTo>
                    <a:pt x="2488"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9"/>
            <p:cNvSpPr/>
            <p:nvPr/>
          </p:nvSpPr>
          <p:spPr>
            <a:xfrm>
              <a:off x="2218650" y="4085225"/>
              <a:ext cx="62225" cy="53350"/>
            </a:xfrm>
            <a:custGeom>
              <a:rect b="b" l="l" r="r" t="t"/>
              <a:pathLst>
                <a:path extrusionOk="0" h="2134" w="2489">
                  <a:moveTo>
                    <a:pt x="1074" y="0"/>
                  </a:moveTo>
                  <a:cubicBezTo>
                    <a:pt x="480" y="0"/>
                    <a:pt x="0" y="472"/>
                    <a:pt x="0" y="1065"/>
                  </a:cubicBezTo>
                  <a:cubicBezTo>
                    <a:pt x="0" y="1709"/>
                    <a:pt x="526" y="2133"/>
                    <a:pt x="1074" y="2133"/>
                  </a:cubicBezTo>
                  <a:cubicBezTo>
                    <a:pt x="1336" y="2133"/>
                    <a:pt x="1603" y="2037"/>
                    <a:pt x="1821" y="1821"/>
                  </a:cubicBezTo>
                  <a:cubicBezTo>
                    <a:pt x="2488"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9"/>
            <p:cNvSpPr/>
            <p:nvPr/>
          </p:nvSpPr>
          <p:spPr>
            <a:xfrm>
              <a:off x="2218650" y="4009000"/>
              <a:ext cx="62225" cy="53350"/>
            </a:xfrm>
            <a:custGeom>
              <a:rect b="b" l="l" r="r" t="t"/>
              <a:pathLst>
                <a:path extrusionOk="0" h="2134" w="2489">
                  <a:moveTo>
                    <a:pt x="1074" y="1"/>
                  </a:moveTo>
                  <a:cubicBezTo>
                    <a:pt x="480" y="1"/>
                    <a:pt x="0" y="480"/>
                    <a:pt x="0" y="1066"/>
                  </a:cubicBezTo>
                  <a:cubicBezTo>
                    <a:pt x="0" y="1710"/>
                    <a:pt x="526" y="2134"/>
                    <a:pt x="1074" y="2134"/>
                  </a:cubicBezTo>
                  <a:cubicBezTo>
                    <a:pt x="1336" y="2134"/>
                    <a:pt x="1603" y="2037"/>
                    <a:pt x="1821" y="1822"/>
                  </a:cubicBezTo>
                  <a:cubicBezTo>
                    <a:pt x="2488"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9"/>
            <p:cNvSpPr/>
            <p:nvPr/>
          </p:nvSpPr>
          <p:spPr>
            <a:xfrm>
              <a:off x="2218650" y="3932800"/>
              <a:ext cx="62225" cy="53475"/>
            </a:xfrm>
            <a:custGeom>
              <a:rect b="b" l="l" r="r" t="t"/>
              <a:pathLst>
                <a:path extrusionOk="0" h="2139" w="2489">
                  <a:moveTo>
                    <a:pt x="1074" y="0"/>
                  </a:moveTo>
                  <a:cubicBezTo>
                    <a:pt x="480" y="0"/>
                    <a:pt x="0" y="480"/>
                    <a:pt x="0" y="1073"/>
                  </a:cubicBezTo>
                  <a:cubicBezTo>
                    <a:pt x="6" y="1715"/>
                    <a:pt x="530" y="2139"/>
                    <a:pt x="1075" y="2139"/>
                  </a:cubicBezTo>
                  <a:cubicBezTo>
                    <a:pt x="1337" y="2139"/>
                    <a:pt x="1605" y="2041"/>
                    <a:pt x="1821" y="1821"/>
                  </a:cubicBezTo>
                  <a:cubicBezTo>
                    <a:pt x="2488" y="1146"/>
                    <a:pt x="2017" y="8"/>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9"/>
            <p:cNvSpPr/>
            <p:nvPr/>
          </p:nvSpPr>
          <p:spPr>
            <a:xfrm>
              <a:off x="2218650" y="3856775"/>
              <a:ext cx="62225" cy="53300"/>
            </a:xfrm>
            <a:custGeom>
              <a:rect b="b" l="l" r="r" t="t"/>
              <a:pathLst>
                <a:path extrusionOk="0" h="2132" w="2489">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9"/>
            <p:cNvSpPr/>
            <p:nvPr/>
          </p:nvSpPr>
          <p:spPr>
            <a:xfrm>
              <a:off x="2218650" y="3780375"/>
              <a:ext cx="62425" cy="53475"/>
            </a:xfrm>
            <a:custGeom>
              <a:rect b="b" l="l" r="r" t="t"/>
              <a:pathLst>
                <a:path extrusionOk="0" h="2139" w="2497">
                  <a:moveTo>
                    <a:pt x="1074" y="0"/>
                  </a:moveTo>
                  <a:cubicBezTo>
                    <a:pt x="480" y="0"/>
                    <a:pt x="0" y="480"/>
                    <a:pt x="0" y="1073"/>
                  </a:cubicBezTo>
                  <a:cubicBezTo>
                    <a:pt x="6" y="1715"/>
                    <a:pt x="530" y="2139"/>
                    <a:pt x="1077" y="2139"/>
                  </a:cubicBezTo>
                  <a:cubicBezTo>
                    <a:pt x="1341" y="2139"/>
                    <a:pt x="1610" y="2040"/>
                    <a:pt x="1830"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9"/>
            <p:cNvSpPr/>
            <p:nvPr/>
          </p:nvSpPr>
          <p:spPr>
            <a:xfrm>
              <a:off x="2218650" y="3704150"/>
              <a:ext cx="62225" cy="53450"/>
            </a:xfrm>
            <a:custGeom>
              <a:rect b="b" l="l" r="r" t="t"/>
              <a:pathLst>
                <a:path extrusionOk="0" h="2138" w="2489">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9"/>
            <p:cNvSpPr/>
            <p:nvPr/>
          </p:nvSpPr>
          <p:spPr>
            <a:xfrm>
              <a:off x="2218650" y="3627950"/>
              <a:ext cx="62225" cy="53425"/>
            </a:xfrm>
            <a:custGeom>
              <a:rect b="b" l="l" r="r" t="t"/>
              <a:pathLst>
                <a:path extrusionOk="0" h="2137" w="2489">
                  <a:moveTo>
                    <a:pt x="1074" y="0"/>
                  </a:moveTo>
                  <a:cubicBezTo>
                    <a:pt x="480" y="8"/>
                    <a:pt x="0" y="480"/>
                    <a:pt x="0" y="1073"/>
                  </a:cubicBezTo>
                  <a:cubicBezTo>
                    <a:pt x="0" y="1711"/>
                    <a:pt x="525" y="2137"/>
                    <a:pt x="1073" y="2137"/>
                  </a:cubicBezTo>
                  <a:cubicBezTo>
                    <a:pt x="1335" y="2137"/>
                    <a:pt x="1603" y="2039"/>
                    <a:pt x="1821" y="1821"/>
                  </a:cubicBezTo>
                  <a:cubicBezTo>
                    <a:pt x="2488" y="1154"/>
                    <a:pt x="2017" y="8"/>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9"/>
            <p:cNvSpPr/>
            <p:nvPr/>
          </p:nvSpPr>
          <p:spPr>
            <a:xfrm>
              <a:off x="2218650" y="3551925"/>
              <a:ext cx="62225" cy="53300"/>
            </a:xfrm>
            <a:custGeom>
              <a:rect b="b" l="l" r="r" t="t"/>
              <a:pathLst>
                <a:path extrusionOk="0" h="2132" w="2489">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9"/>
            <p:cNvSpPr/>
            <p:nvPr/>
          </p:nvSpPr>
          <p:spPr>
            <a:xfrm>
              <a:off x="2218650" y="3475725"/>
              <a:ext cx="62225" cy="53350"/>
            </a:xfrm>
            <a:custGeom>
              <a:rect b="b" l="l" r="r" t="t"/>
              <a:pathLst>
                <a:path extrusionOk="0" h="2134" w="2489">
                  <a:moveTo>
                    <a:pt x="1074" y="0"/>
                  </a:moveTo>
                  <a:cubicBezTo>
                    <a:pt x="480" y="0"/>
                    <a:pt x="0" y="480"/>
                    <a:pt x="0" y="1065"/>
                  </a:cubicBezTo>
                  <a:cubicBezTo>
                    <a:pt x="0" y="1709"/>
                    <a:pt x="526" y="2133"/>
                    <a:pt x="1074" y="2133"/>
                  </a:cubicBezTo>
                  <a:cubicBezTo>
                    <a:pt x="1336" y="2133"/>
                    <a:pt x="1603" y="2037"/>
                    <a:pt x="1821" y="1821"/>
                  </a:cubicBezTo>
                  <a:cubicBezTo>
                    <a:pt x="2488"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9"/>
            <p:cNvSpPr/>
            <p:nvPr/>
          </p:nvSpPr>
          <p:spPr>
            <a:xfrm>
              <a:off x="2218650" y="3399500"/>
              <a:ext cx="62425" cy="53350"/>
            </a:xfrm>
            <a:custGeom>
              <a:rect b="b" l="l" r="r" t="t"/>
              <a:pathLst>
                <a:path extrusionOk="0" h="2134" w="2497">
                  <a:moveTo>
                    <a:pt x="1074" y="1"/>
                  </a:moveTo>
                  <a:cubicBezTo>
                    <a:pt x="480" y="1"/>
                    <a:pt x="9" y="480"/>
                    <a:pt x="0" y="1066"/>
                  </a:cubicBezTo>
                  <a:cubicBezTo>
                    <a:pt x="0" y="1709"/>
                    <a:pt x="526" y="2134"/>
                    <a:pt x="1074" y="2134"/>
                  </a:cubicBezTo>
                  <a:cubicBezTo>
                    <a:pt x="1336" y="2134"/>
                    <a:pt x="1603" y="2037"/>
                    <a:pt x="1821" y="1822"/>
                  </a:cubicBezTo>
                  <a:cubicBezTo>
                    <a:pt x="2496"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9"/>
            <p:cNvSpPr/>
            <p:nvPr/>
          </p:nvSpPr>
          <p:spPr>
            <a:xfrm>
              <a:off x="2218650" y="3323300"/>
              <a:ext cx="62425" cy="53425"/>
            </a:xfrm>
            <a:custGeom>
              <a:rect b="b" l="l" r="r" t="t"/>
              <a:pathLst>
                <a:path extrusionOk="0" h="2137" w="2497">
                  <a:moveTo>
                    <a:pt x="1074" y="0"/>
                  </a:moveTo>
                  <a:cubicBezTo>
                    <a:pt x="480" y="0"/>
                    <a:pt x="9" y="480"/>
                    <a:pt x="0" y="1065"/>
                  </a:cubicBezTo>
                  <a:cubicBezTo>
                    <a:pt x="0" y="1709"/>
                    <a:pt x="526" y="2137"/>
                    <a:pt x="1074" y="2137"/>
                  </a:cubicBezTo>
                  <a:cubicBezTo>
                    <a:pt x="1336" y="2137"/>
                    <a:pt x="1603" y="2039"/>
                    <a:pt x="1821" y="1821"/>
                  </a:cubicBezTo>
                  <a:cubicBezTo>
                    <a:pt x="2496" y="1154"/>
                    <a:pt x="2017" y="8"/>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9"/>
            <p:cNvSpPr/>
            <p:nvPr/>
          </p:nvSpPr>
          <p:spPr>
            <a:xfrm>
              <a:off x="2218650" y="3247075"/>
              <a:ext cx="62425" cy="53500"/>
            </a:xfrm>
            <a:custGeom>
              <a:rect b="b" l="l" r="r" t="t"/>
              <a:pathLst>
                <a:path extrusionOk="0" h="2140" w="2497">
                  <a:moveTo>
                    <a:pt x="1074" y="1"/>
                  </a:moveTo>
                  <a:cubicBezTo>
                    <a:pt x="480" y="9"/>
                    <a:pt x="9" y="480"/>
                    <a:pt x="0" y="1066"/>
                  </a:cubicBezTo>
                  <a:cubicBezTo>
                    <a:pt x="0" y="1711"/>
                    <a:pt x="529" y="2140"/>
                    <a:pt x="1079" y="2140"/>
                  </a:cubicBezTo>
                  <a:cubicBezTo>
                    <a:pt x="1339" y="2140"/>
                    <a:pt x="1605" y="2044"/>
                    <a:pt x="1821" y="1830"/>
                  </a:cubicBezTo>
                  <a:cubicBezTo>
                    <a:pt x="2496" y="1155"/>
                    <a:pt x="2017" y="9"/>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9"/>
            <p:cNvSpPr/>
            <p:nvPr/>
          </p:nvSpPr>
          <p:spPr>
            <a:xfrm>
              <a:off x="2218650" y="3171075"/>
              <a:ext cx="62225" cy="53300"/>
            </a:xfrm>
            <a:custGeom>
              <a:rect b="b" l="l" r="r" t="t"/>
              <a:pathLst>
                <a:path extrusionOk="0" h="2132" w="2489">
                  <a:moveTo>
                    <a:pt x="1074" y="0"/>
                  </a:moveTo>
                  <a:cubicBezTo>
                    <a:pt x="480" y="0"/>
                    <a:pt x="0" y="472"/>
                    <a:pt x="0" y="1065"/>
                  </a:cubicBezTo>
                  <a:cubicBezTo>
                    <a:pt x="0" y="1705"/>
                    <a:pt x="528" y="2131"/>
                    <a:pt x="1078" y="2131"/>
                  </a:cubicBezTo>
                  <a:cubicBezTo>
                    <a:pt x="1339" y="2131"/>
                    <a:pt x="1604" y="2036"/>
                    <a:pt x="1821" y="1821"/>
                  </a:cubicBezTo>
                  <a:cubicBezTo>
                    <a:pt x="2488"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9"/>
            <p:cNvSpPr/>
            <p:nvPr/>
          </p:nvSpPr>
          <p:spPr>
            <a:xfrm>
              <a:off x="2218650" y="2180700"/>
              <a:ext cx="62225" cy="53350"/>
            </a:xfrm>
            <a:custGeom>
              <a:rect b="b" l="l" r="r" t="t"/>
              <a:pathLst>
                <a:path extrusionOk="0" h="2134" w="2489">
                  <a:moveTo>
                    <a:pt x="1074" y="1"/>
                  </a:moveTo>
                  <a:cubicBezTo>
                    <a:pt x="480" y="1"/>
                    <a:pt x="0" y="472"/>
                    <a:pt x="0" y="1066"/>
                  </a:cubicBezTo>
                  <a:cubicBezTo>
                    <a:pt x="0" y="1709"/>
                    <a:pt x="526" y="2133"/>
                    <a:pt x="1074" y="2133"/>
                  </a:cubicBezTo>
                  <a:cubicBezTo>
                    <a:pt x="1336" y="2133"/>
                    <a:pt x="1603" y="2037"/>
                    <a:pt x="1821" y="1822"/>
                  </a:cubicBezTo>
                  <a:cubicBezTo>
                    <a:pt x="2488"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9"/>
            <p:cNvSpPr/>
            <p:nvPr/>
          </p:nvSpPr>
          <p:spPr>
            <a:xfrm>
              <a:off x="2218650" y="2028275"/>
              <a:ext cx="62225" cy="53450"/>
            </a:xfrm>
            <a:custGeom>
              <a:rect b="b" l="l" r="r" t="t"/>
              <a:pathLst>
                <a:path extrusionOk="0" h="2138" w="2489">
                  <a:moveTo>
                    <a:pt x="1074" y="1"/>
                  </a:moveTo>
                  <a:cubicBezTo>
                    <a:pt x="480" y="1"/>
                    <a:pt x="0" y="480"/>
                    <a:pt x="0" y="1065"/>
                  </a:cubicBezTo>
                  <a:cubicBezTo>
                    <a:pt x="0" y="1709"/>
                    <a:pt x="526" y="2137"/>
                    <a:pt x="1074" y="2137"/>
                  </a:cubicBezTo>
                  <a:cubicBezTo>
                    <a:pt x="1336" y="2137"/>
                    <a:pt x="1603" y="2040"/>
                    <a:pt x="1821" y="1821"/>
                  </a:cubicBezTo>
                  <a:cubicBezTo>
                    <a:pt x="2488"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9"/>
            <p:cNvSpPr/>
            <p:nvPr/>
          </p:nvSpPr>
          <p:spPr>
            <a:xfrm>
              <a:off x="2218650" y="1952050"/>
              <a:ext cx="62225" cy="53450"/>
            </a:xfrm>
            <a:custGeom>
              <a:rect b="b" l="l" r="r" t="t"/>
              <a:pathLst>
                <a:path extrusionOk="0" h="2138" w="2489">
                  <a:moveTo>
                    <a:pt x="1074" y="1"/>
                  </a:moveTo>
                  <a:cubicBezTo>
                    <a:pt x="480" y="9"/>
                    <a:pt x="0" y="481"/>
                    <a:pt x="0" y="1074"/>
                  </a:cubicBezTo>
                  <a:cubicBezTo>
                    <a:pt x="0" y="1712"/>
                    <a:pt x="525" y="2138"/>
                    <a:pt x="1073" y="2138"/>
                  </a:cubicBezTo>
                  <a:cubicBezTo>
                    <a:pt x="1335" y="2138"/>
                    <a:pt x="1603" y="2040"/>
                    <a:pt x="1821" y="1822"/>
                  </a:cubicBezTo>
                  <a:cubicBezTo>
                    <a:pt x="2488" y="1155"/>
                    <a:pt x="2017" y="9"/>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9"/>
            <p:cNvSpPr/>
            <p:nvPr/>
          </p:nvSpPr>
          <p:spPr>
            <a:xfrm>
              <a:off x="2142425" y="4618300"/>
              <a:ext cx="62425" cy="53450"/>
            </a:xfrm>
            <a:custGeom>
              <a:rect b="b" l="l" r="r" t="t"/>
              <a:pathLst>
                <a:path extrusionOk="0" h="2138" w="2497">
                  <a:moveTo>
                    <a:pt x="1074" y="1"/>
                  </a:moveTo>
                  <a:cubicBezTo>
                    <a:pt x="481" y="9"/>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9"/>
            <p:cNvSpPr/>
            <p:nvPr/>
          </p:nvSpPr>
          <p:spPr>
            <a:xfrm>
              <a:off x="2142425" y="438987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9"/>
            <p:cNvSpPr/>
            <p:nvPr/>
          </p:nvSpPr>
          <p:spPr>
            <a:xfrm>
              <a:off x="2142425" y="43136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9"/>
            <p:cNvSpPr/>
            <p:nvPr/>
          </p:nvSpPr>
          <p:spPr>
            <a:xfrm>
              <a:off x="2142425" y="42374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9"/>
            <p:cNvSpPr/>
            <p:nvPr/>
          </p:nvSpPr>
          <p:spPr>
            <a:xfrm>
              <a:off x="2142425" y="4161425"/>
              <a:ext cx="62425" cy="53300"/>
            </a:xfrm>
            <a:custGeom>
              <a:rect b="b" l="l" r="r" t="t"/>
              <a:pathLst>
                <a:path extrusionOk="0" h="2132" w="2497">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9"/>
            <p:cNvSpPr/>
            <p:nvPr/>
          </p:nvSpPr>
          <p:spPr>
            <a:xfrm>
              <a:off x="2142425" y="40852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9"/>
            <p:cNvSpPr/>
            <p:nvPr/>
          </p:nvSpPr>
          <p:spPr>
            <a:xfrm>
              <a:off x="2142425" y="4009000"/>
              <a:ext cx="62425" cy="53350"/>
            </a:xfrm>
            <a:custGeom>
              <a:rect b="b" l="l" r="r" t="t"/>
              <a:pathLst>
                <a:path extrusionOk="0" h="2134" w="2497">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9"/>
            <p:cNvSpPr/>
            <p:nvPr/>
          </p:nvSpPr>
          <p:spPr>
            <a:xfrm>
              <a:off x="2142425" y="3932800"/>
              <a:ext cx="62425" cy="53475"/>
            </a:xfrm>
            <a:custGeom>
              <a:rect b="b" l="l" r="r" t="t"/>
              <a:pathLst>
                <a:path extrusionOk="0" h="2139" w="2497">
                  <a:moveTo>
                    <a:pt x="1074" y="0"/>
                  </a:moveTo>
                  <a:cubicBezTo>
                    <a:pt x="481" y="0"/>
                    <a:pt x="1" y="480"/>
                    <a:pt x="1" y="1073"/>
                  </a:cubicBezTo>
                  <a:cubicBezTo>
                    <a:pt x="6" y="1715"/>
                    <a:pt x="530" y="2139"/>
                    <a:pt x="1075" y="2139"/>
                  </a:cubicBezTo>
                  <a:cubicBezTo>
                    <a:pt x="1338" y="2139"/>
                    <a:pt x="1605" y="2041"/>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9"/>
            <p:cNvSpPr/>
            <p:nvPr/>
          </p:nvSpPr>
          <p:spPr>
            <a:xfrm>
              <a:off x="2142425" y="3856775"/>
              <a:ext cx="62425" cy="53300"/>
            </a:xfrm>
            <a:custGeom>
              <a:rect b="b" l="l" r="r" t="t"/>
              <a:pathLst>
                <a:path extrusionOk="0" h="2132" w="2497">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9"/>
            <p:cNvSpPr/>
            <p:nvPr/>
          </p:nvSpPr>
          <p:spPr>
            <a:xfrm>
              <a:off x="2142425" y="3780375"/>
              <a:ext cx="62425" cy="53475"/>
            </a:xfrm>
            <a:custGeom>
              <a:rect b="b" l="l" r="r" t="t"/>
              <a:pathLst>
                <a:path extrusionOk="0" h="2139" w="2497">
                  <a:moveTo>
                    <a:pt x="1074" y="0"/>
                  </a:moveTo>
                  <a:cubicBezTo>
                    <a:pt x="481" y="0"/>
                    <a:pt x="1" y="480"/>
                    <a:pt x="1" y="1073"/>
                  </a:cubicBezTo>
                  <a:cubicBezTo>
                    <a:pt x="6" y="1715"/>
                    <a:pt x="530" y="2139"/>
                    <a:pt x="1078" y="2139"/>
                  </a:cubicBezTo>
                  <a:cubicBezTo>
                    <a:pt x="1342" y="2139"/>
                    <a:pt x="1611" y="2040"/>
                    <a:pt x="1830"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9"/>
            <p:cNvSpPr/>
            <p:nvPr/>
          </p:nvSpPr>
          <p:spPr>
            <a:xfrm>
              <a:off x="2142425" y="37041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9"/>
            <p:cNvSpPr/>
            <p:nvPr/>
          </p:nvSpPr>
          <p:spPr>
            <a:xfrm>
              <a:off x="2142425" y="36279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9"/>
            <p:cNvSpPr/>
            <p:nvPr/>
          </p:nvSpPr>
          <p:spPr>
            <a:xfrm>
              <a:off x="2142425" y="3551925"/>
              <a:ext cx="62425" cy="53300"/>
            </a:xfrm>
            <a:custGeom>
              <a:rect b="b" l="l" r="r" t="t"/>
              <a:pathLst>
                <a:path extrusionOk="0" h="2132" w="2497">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9"/>
            <p:cNvSpPr/>
            <p:nvPr/>
          </p:nvSpPr>
          <p:spPr>
            <a:xfrm>
              <a:off x="2142425" y="3475725"/>
              <a:ext cx="62425" cy="53350"/>
            </a:xfrm>
            <a:custGeom>
              <a:rect b="b" l="l" r="r" t="t"/>
              <a:pathLst>
                <a:path extrusionOk="0" h="2134" w="2497">
                  <a:moveTo>
                    <a:pt x="1074" y="0"/>
                  </a:moveTo>
                  <a:cubicBezTo>
                    <a:pt x="481" y="0"/>
                    <a:pt x="1"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9"/>
            <p:cNvSpPr/>
            <p:nvPr/>
          </p:nvSpPr>
          <p:spPr>
            <a:xfrm>
              <a:off x="2142425" y="3399500"/>
              <a:ext cx="62425" cy="53350"/>
            </a:xfrm>
            <a:custGeom>
              <a:rect b="b" l="l" r="r" t="t"/>
              <a:pathLst>
                <a:path extrusionOk="0" h="2134" w="2497">
                  <a:moveTo>
                    <a:pt x="1074" y="1"/>
                  </a:moveTo>
                  <a:cubicBezTo>
                    <a:pt x="481" y="1"/>
                    <a:pt x="9" y="480"/>
                    <a:pt x="1" y="1066"/>
                  </a:cubicBezTo>
                  <a:cubicBezTo>
                    <a:pt x="1" y="1709"/>
                    <a:pt x="526" y="2134"/>
                    <a:pt x="1075" y="2134"/>
                  </a:cubicBezTo>
                  <a:cubicBezTo>
                    <a:pt x="1337" y="2134"/>
                    <a:pt x="1604"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9"/>
            <p:cNvSpPr/>
            <p:nvPr/>
          </p:nvSpPr>
          <p:spPr>
            <a:xfrm>
              <a:off x="2142425" y="3323300"/>
              <a:ext cx="62425" cy="53425"/>
            </a:xfrm>
            <a:custGeom>
              <a:rect b="b" l="l" r="r" t="t"/>
              <a:pathLst>
                <a:path extrusionOk="0" h="2137" w="2497">
                  <a:moveTo>
                    <a:pt x="1074" y="0"/>
                  </a:moveTo>
                  <a:cubicBezTo>
                    <a:pt x="481" y="0"/>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9"/>
            <p:cNvSpPr/>
            <p:nvPr/>
          </p:nvSpPr>
          <p:spPr>
            <a:xfrm>
              <a:off x="2142425" y="3247075"/>
              <a:ext cx="62425" cy="53450"/>
            </a:xfrm>
            <a:custGeom>
              <a:rect b="b" l="l" r="r" t="t"/>
              <a:pathLst>
                <a:path extrusionOk="0" h="2138" w="2497">
                  <a:moveTo>
                    <a:pt x="1074" y="1"/>
                  </a:moveTo>
                  <a:cubicBezTo>
                    <a:pt x="481" y="9"/>
                    <a:pt x="9" y="480"/>
                    <a:pt x="1" y="1066"/>
                  </a:cubicBezTo>
                  <a:cubicBezTo>
                    <a:pt x="1" y="1709"/>
                    <a:pt x="526" y="2137"/>
                    <a:pt x="1075" y="2137"/>
                  </a:cubicBezTo>
                  <a:cubicBezTo>
                    <a:pt x="1337" y="2137"/>
                    <a:pt x="1604"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9"/>
            <p:cNvSpPr/>
            <p:nvPr/>
          </p:nvSpPr>
          <p:spPr>
            <a:xfrm>
              <a:off x="2142425" y="317107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9"/>
            <p:cNvSpPr/>
            <p:nvPr/>
          </p:nvSpPr>
          <p:spPr>
            <a:xfrm>
              <a:off x="2142425"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9"/>
            <p:cNvSpPr/>
            <p:nvPr/>
          </p:nvSpPr>
          <p:spPr>
            <a:xfrm>
              <a:off x="2142425"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9"/>
            <p:cNvSpPr/>
            <p:nvPr/>
          </p:nvSpPr>
          <p:spPr>
            <a:xfrm>
              <a:off x="2142425"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9"/>
            <p:cNvSpPr/>
            <p:nvPr/>
          </p:nvSpPr>
          <p:spPr>
            <a:xfrm>
              <a:off x="2142425" y="1876050"/>
              <a:ext cx="62425" cy="53275"/>
            </a:xfrm>
            <a:custGeom>
              <a:rect b="b" l="l" r="r" t="t"/>
              <a:pathLst>
                <a:path extrusionOk="0" h="2131" w="2497">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9"/>
            <p:cNvSpPr/>
            <p:nvPr/>
          </p:nvSpPr>
          <p:spPr>
            <a:xfrm>
              <a:off x="2142425"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9"/>
            <p:cNvSpPr/>
            <p:nvPr/>
          </p:nvSpPr>
          <p:spPr>
            <a:xfrm>
              <a:off x="2142425"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9"/>
            <p:cNvSpPr/>
            <p:nvPr/>
          </p:nvSpPr>
          <p:spPr>
            <a:xfrm>
              <a:off x="2142425" y="14952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9"/>
            <p:cNvSpPr/>
            <p:nvPr/>
          </p:nvSpPr>
          <p:spPr>
            <a:xfrm>
              <a:off x="2142425" y="1038125"/>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9"/>
            <p:cNvSpPr/>
            <p:nvPr/>
          </p:nvSpPr>
          <p:spPr>
            <a:xfrm>
              <a:off x="2066425" y="4618300"/>
              <a:ext cx="62225" cy="53450"/>
            </a:xfrm>
            <a:custGeom>
              <a:rect b="b" l="l" r="r" t="t"/>
              <a:pathLst>
                <a:path extrusionOk="0" h="2138" w="2489">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9"/>
            <p:cNvSpPr/>
            <p:nvPr/>
          </p:nvSpPr>
          <p:spPr>
            <a:xfrm>
              <a:off x="2066425" y="4542300"/>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3"/>
                    <a:pt x="1813" y="1813"/>
                  </a:cubicBezTo>
                  <a:cubicBezTo>
                    <a:pt x="2488" y="1147"/>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9"/>
            <p:cNvSpPr/>
            <p:nvPr/>
          </p:nvSpPr>
          <p:spPr>
            <a:xfrm>
              <a:off x="2066425" y="4466075"/>
              <a:ext cx="62225" cy="53300"/>
            </a:xfrm>
            <a:custGeom>
              <a:rect b="b" l="l" r="r" t="t"/>
              <a:pathLst>
                <a:path extrusionOk="0" h="2132" w="2489">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9"/>
            <p:cNvSpPr/>
            <p:nvPr/>
          </p:nvSpPr>
          <p:spPr>
            <a:xfrm>
              <a:off x="2066425" y="438987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7"/>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9"/>
            <p:cNvSpPr/>
            <p:nvPr/>
          </p:nvSpPr>
          <p:spPr>
            <a:xfrm>
              <a:off x="2066425" y="4313650"/>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9"/>
            <p:cNvSpPr/>
            <p:nvPr/>
          </p:nvSpPr>
          <p:spPr>
            <a:xfrm>
              <a:off x="2066425" y="4237450"/>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40"/>
                    <a:pt x="1813" y="1821"/>
                  </a:cubicBezTo>
                  <a:cubicBezTo>
                    <a:pt x="2488" y="1155"/>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9"/>
            <p:cNvSpPr/>
            <p:nvPr/>
          </p:nvSpPr>
          <p:spPr>
            <a:xfrm>
              <a:off x="2066425" y="4161425"/>
              <a:ext cx="62225" cy="53300"/>
            </a:xfrm>
            <a:custGeom>
              <a:rect b="b" l="l" r="r" t="t"/>
              <a:pathLst>
                <a:path extrusionOk="0" h="2132" w="2489">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9"/>
            <p:cNvSpPr/>
            <p:nvPr/>
          </p:nvSpPr>
          <p:spPr>
            <a:xfrm>
              <a:off x="2066425" y="3704150"/>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9"/>
            <p:cNvSpPr/>
            <p:nvPr/>
          </p:nvSpPr>
          <p:spPr>
            <a:xfrm>
              <a:off x="2066425" y="3627950"/>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9"/>
            <p:cNvSpPr/>
            <p:nvPr/>
          </p:nvSpPr>
          <p:spPr>
            <a:xfrm>
              <a:off x="2066425" y="3551925"/>
              <a:ext cx="62225" cy="53300"/>
            </a:xfrm>
            <a:custGeom>
              <a:rect b="b" l="l" r="r" t="t"/>
              <a:pathLst>
                <a:path extrusionOk="0" h="2132" w="2489">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9"/>
            <p:cNvSpPr/>
            <p:nvPr/>
          </p:nvSpPr>
          <p:spPr>
            <a:xfrm>
              <a:off x="2066425" y="347572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9"/>
            <p:cNvSpPr/>
            <p:nvPr/>
          </p:nvSpPr>
          <p:spPr>
            <a:xfrm>
              <a:off x="2066275" y="3399500"/>
              <a:ext cx="62375" cy="53350"/>
            </a:xfrm>
            <a:custGeom>
              <a:rect b="b" l="l" r="r" t="t"/>
              <a:pathLst>
                <a:path extrusionOk="0" h="2134" w="2495">
                  <a:moveTo>
                    <a:pt x="1071" y="1"/>
                  </a:moveTo>
                  <a:cubicBezTo>
                    <a:pt x="478" y="1"/>
                    <a:pt x="6" y="480"/>
                    <a:pt x="6" y="1066"/>
                  </a:cubicBezTo>
                  <a:cubicBezTo>
                    <a:pt x="1" y="1709"/>
                    <a:pt x="528" y="2134"/>
                    <a:pt x="1076" y="2134"/>
                  </a:cubicBezTo>
                  <a:cubicBezTo>
                    <a:pt x="1338" y="2134"/>
                    <a:pt x="1604" y="2037"/>
                    <a:pt x="1819" y="1822"/>
                  </a:cubicBezTo>
                  <a:cubicBezTo>
                    <a:pt x="2494" y="1147"/>
                    <a:pt x="2014"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9"/>
            <p:cNvSpPr/>
            <p:nvPr/>
          </p:nvSpPr>
          <p:spPr>
            <a:xfrm>
              <a:off x="2066275" y="3323300"/>
              <a:ext cx="62375" cy="53425"/>
            </a:xfrm>
            <a:custGeom>
              <a:rect b="b" l="l" r="r" t="t"/>
              <a:pathLst>
                <a:path extrusionOk="0" h="2137" w="2495">
                  <a:moveTo>
                    <a:pt x="1071" y="0"/>
                  </a:moveTo>
                  <a:cubicBezTo>
                    <a:pt x="478" y="8"/>
                    <a:pt x="6" y="480"/>
                    <a:pt x="6" y="1065"/>
                  </a:cubicBezTo>
                  <a:cubicBezTo>
                    <a:pt x="1" y="1709"/>
                    <a:pt x="524" y="2137"/>
                    <a:pt x="1072" y="2137"/>
                  </a:cubicBezTo>
                  <a:cubicBezTo>
                    <a:pt x="1334" y="2137"/>
                    <a:pt x="1601" y="2039"/>
                    <a:pt x="1819" y="1821"/>
                  </a:cubicBezTo>
                  <a:cubicBezTo>
                    <a:pt x="2494" y="1154"/>
                    <a:pt x="2023"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9"/>
            <p:cNvSpPr/>
            <p:nvPr/>
          </p:nvSpPr>
          <p:spPr>
            <a:xfrm>
              <a:off x="2066275" y="3247075"/>
              <a:ext cx="62375" cy="53450"/>
            </a:xfrm>
            <a:custGeom>
              <a:rect b="b" l="l" r="r" t="t"/>
              <a:pathLst>
                <a:path extrusionOk="0" h="2138" w="2495">
                  <a:moveTo>
                    <a:pt x="1071" y="1"/>
                  </a:moveTo>
                  <a:cubicBezTo>
                    <a:pt x="486" y="9"/>
                    <a:pt x="6" y="480"/>
                    <a:pt x="6" y="1066"/>
                  </a:cubicBezTo>
                  <a:cubicBezTo>
                    <a:pt x="1" y="1709"/>
                    <a:pt x="524" y="2137"/>
                    <a:pt x="1072" y="2137"/>
                  </a:cubicBezTo>
                  <a:cubicBezTo>
                    <a:pt x="1334" y="2137"/>
                    <a:pt x="1601" y="2040"/>
                    <a:pt x="1819" y="1822"/>
                  </a:cubicBezTo>
                  <a:cubicBezTo>
                    <a:pt x="2494" y="1155"/>
                    <a:pt x="2023"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9"/>
            <p:cNvSpPr/>
            <p:nvPr/>
          </p:nvSpPr>
          <p:spPr>
            <a:xfrm>
              <a:off x="2066425" y="3171075"/>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9"/>
            <p:cNvSpPr/>
            <p:nvPr/>
          </p:nvSpPr>
          <p:spPr>
            <a:xfrm>
              <a:off x="2066425"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9"/>
            <p:cNvSpPr/>
            <p:nvPr/>
          </p:nvSpPr>
          <p:spPr>
            <a:xfrm>
              <a:off x="2066425" y="2942425"/>
              <a:ext cx="62225" cy="53450"/>
            </a:xfrm>
            <a:custGeom>
              <a:rect b="b" l="l" r="r" t="t"/>
              <a:pathLst>
                <a:path extrusionOk="0" h="2138" w="2489">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9"/>
            <p:cNvSpPr/>
            <p:nvPr/>
          </p:nvSpPr>
          <p:spPr>
            <a:xfrm>
              <a:off x="2066425"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9"/>
            <p:cNvSpPr/>
            <p:nvPr/>
          </p:nvSpPr>
          <p:spPr>
            <a:xfrm>
              <a:off x="2066425"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9"/>
            <p:cNvSpPr/>
            <p:nvPr/>
          </p:nvSpPr>
          <p:spPr>
            <a:xfrm>
              <a:off x="2066425"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9"/>
            <p:cNvSpPr/>
            <p:nvPr/>
          </p:nvSpPr>
          <p:spPr>
            <a:xfrm>
              <a:off x="2066425"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9"/>
            <p:cNvSpPr/>
            <p:nvPr/>
          </p:nvSpPr>
          <p:spPr>
            <a:xfrm>
              <a:off x="2066425" y="1876050"/>
              <a:ext cx="62225" cy="53275"/>
            </a:xfrm>
            <a:custGeom>
              <a:rect b="b" l="l" r="r" t="t"/>
              <a:pathLst>
                <a:path extrusionOk="0" h="2131" w="2489">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9"/>
            <p:cNvSpPr/>
            <p:nvPr/>
          </p:nvSpPr>
          <p:spPr>
            <a:xfrm>
              <a:off x="2066425" y="1647400"/>
              <a:ext cx="62225" cy="53450"/>
            </a:xfrm>
            <a:custGeom>
              <a:rect b="b" l="l" r="r" t="t"/>
              <a:pathLst>
                <a:path extrusionOk="0" h="2138" w="2489">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9"/>
            <p:cNvSpPr/>
            <p:nvPr/>
          </p:nvSpPr>
          <p:spPr>
            <a:xfrm>
              <a:off x="2066425" y="1571400"/>
              <a:ext cx="62225" cy="53250"/>
            </a:xfrm>
            <a:custGeom>
              <a:rect b="b" l="l" r="r" t="t"/>
              <a:pathLst>
                <a:path extrusionOk="0" h="2130" w="2489">
                  <a:moveTo>
                    <a:pt x="1065" y="1"/>
                  </a:moveTo>
                  <a:cubicBezTo>
                    <a:pt x="472" y="1"/>
                    <a:pt x="0" y="472"/>
                    <a:pt x="0" y="1066"/>
                  </a:cubicBezTo>
                  <a:cubicBezTo>
                    <a:pt x="0" y="1703"/>
                    <a:pt x="525" y="2129"/>
                    <a:pt x="1071" y="2129"/>
                  </a:cubicBezTo>
                  <a:cubicBezTo>
                    <a:pt x="1332" y="2129"/>
                    <a:pt x="1598" y="2032"/>
                    <a:pt x="1813" y="1813"/>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9"/>
            <p:cNvSpPr/>
            <p:nvPr/>
          </p:nvSpPr>
          <p:spPr>
            <a:xfrm>
              <a:off x="2066425" y="14952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9"/>
            <p:cNvSpPr/>
            <p:nvPr/>
          </p:nvSpPr>
          <p:spPr>
            <a:xfrm>
              <a:off x="2066425"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9"/>
            <p:cNvSpPr/>
            <p:nvPr/>
          </p:nvSpPr>
          <p:spPr>
            <a:xfrm>
              <a:off x="2066425" y="11143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9"/>
            <p:cNvSpPr/>
            <p:nvPr/>
          </p:nvSpPr>
          <p:spPr>
            <a:xfrm>
              <a:off x="2066425" y="1038125"/>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9"/>
            <p:cNvSpPr/>
            <p:nvPr/>
          </p:nvSpPr>
          <p:spPr>
            <a:xfrm>
              <a:off x="1990200" y="4542300"/>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3"/>
                    <a:pt x="1822" y="1813"/>
                  </a:cubicBezTo>
                  <a:cubicBezTo>
                    <a:pt x="2489"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9"/>
            <p:cNvSpPr/>
            <p:nvPr/>
          </p:nvSpPr>
          <p:spPr>
            <a:xfrm>
              <a:off x="1990200" y="4466075"/>
              <a:ext cx="62225" cy="53300"/>
            </a:xfrm>
            <a:custGeom>
              <a:rect b="b" l="l" r="r" t="t"/>
              <a:pathLst>
                <a:path extrusionOk="0" h="2132" w="2489">
                  <a:moveTo>
                    <a:pt x="1066" y="1"/>
                  </a:moveTo>
                  <a:cubicBezTo>
                    <a:pt x="481" y="1"/>
                    <a:pt x="1" y="472"/>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9"/>
            <p:cNvSpPr/>
            <p:nvPr/>
          </p:nvSpPr>
          <p:spPr>
            <a:xfrm>
              <a:off x="1990200" y="4389875"/>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9"/>
            <p:cNvSpPr/>
            <p:nvPr/>
          </p:nvSpPr>
          <p:spPr>
            <a:xfrm>
              <a:off x="1990200" y="3627950"/>
              <a:ext cx="62225" cy="53425"/>
            </a:xfrm>
            <a:custGeom>
              <a:rect b="b" l="l" r="r" t="t"/>
              <a:pathLst>
                <a:path extrusionOk="0" h="2137" w="2489">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9"/>
            <p:cNvSpPr/>
            <p:nvPr/>
          </p:nvSpPr>
          <p:spPr>
            <a:xfrm>
              <a:off x="1990200" y="3551925"/>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9"/>
            <p:cNvSpPr/>
            <p:nvPr/>
          </p:nvSpPr>
          <p:spPr>
            <a:xfrm>
              <a:off x="1990200"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9"/>
            <p:cNvSpPr/>
            <p:nvPr/>
          </p:nvSpPr>
          <p:spPr>
            <a:xfrm>
              <a:off x="1990200" y="33995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9"/>
            <p:cNvSpPr/>
            <p:nvPr/>
          </p:nvSpPr>
          <p:spPr>
            <a:xfrm>
              <a:off x="1990075" y="3323300"/>
              <a:ext cx="62350" cy="53425"/>
            </a:xfrm>
            <a:custGeom>
              <a:rect b="b" l="l" r="r" t="t"/>
              <a:pathLst>
                <a:path extrusionOk="0" h="2137" w="2494">
                  <a:moveTo>
                    <a:pt x="1071" y="0"/>
                  </a:moveTo>
                  <a:cubicBezTo>
                    <a:pt x="486" y="8"/>
                    <a:pt x="6" y="480"/>
                    <a:pt x="6" y="1065"/>
                  </a:cubicBezTo>
                  <a:cubicBezTo>
                    <a:pt x="0" y="1709"/>
                    <a:pt x="528" y="2137"/>
                    <a:pt x="1075" y="2137"/>
                  </a:cubicBezTo>
                  <a:cubicBezTo>
                    <a:pt x="1337" y="2137"/>
                    <a:pt x="1603"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9"/>
            <p:cNvSpPr/>
            <p:nvPr/>
          </p:nvSpPr>
          <p:spPr>
            <a:xfrm>
              <a:off x="1990075" y="3247075"/>
              <a:ext cx="62350" cy="53450"/>
            </a:xfrm>
            <a:custGeom>
              <a:rect b="b" l="l" r="r" t="t"/>
              <a:pathLst>
                <a:path extrusionOk="0" h="2138" w="2494">
                  <a:moveTo>
                    <a:pt x="1071" y="1"/>
                  </a:moveTo>
                  <a:cubicBezTo>
                    <a:pt x="486" y="9"/>
                    <a:pt x="6" y="480"/>
                    <a:pt x="6" y="1066"/>
                  </a:cubicBezTo>
                  <a:cubicBezTo>
                    <a:pt x="0" y="1709"/>
                    <a:pt x="528" y="2137"/>
                    <a:pt x="1075" y="2137"/>
                  </a:cubicBezTo>
                  <a:cubicBezTo>
                    <a:pt x="1337" y="2137"/>
                    <a:pt x="1603" y="2040"/>
                    <a:pt x="1819" y="1822"/>
                  </a:cubicBezTo>
                  <a:cubicBezTo>
                    <a:pt x="2494" y="1155"/>
                    <a:pt x="2022"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9"/>
            <p:cNvSpPr/>
            <p:nvPr/>
          </p:nvSpPr>
          <p:spPr>
            <a:xfrm>
              <a:off x="1990200" y="3171075"/>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9"/>
            <p:cNvSpPr/>
            <p:nvPr/>
          </p:nvSpPr>
          <p:spPr>
            <a:xfrm>
              <a:off x="1990200" y="2942425"/>
              <a:ext cx="62225" cy="53450"/>
            </a:xfrm>
            <a:custGeom>
              <a:rect b="b" l="l" r="r" t="t"/>
              <a:pathLst>
                <a:path extrusionOk="0" h="2138" w="2489">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9"/>
            <p:cNvSpPr/>
            <p:nvPr/>
          </p:nvSpPr>
          <p:spPr>
            <a:xfrm>
              <a:off x="1990200" y="2866425"/>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9"/>
            <p:cNvSpPr/>
            <p:nvPr/>
          </p:nvSpPr>
          <p:spPr>
            <a:xfrm>
              <a:off x="1990200" y="2333125"/>
              <a:ext cx="62225" cy="53450"/>
            </a:xfrm>
            <a:custGeom>
              <a:rect b="b" l="l" r="r" t="t"/>
              <a:pathLst>
                <a:path extrusionOk="0" h="2138" w="2489">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9"/>
            <p:cNvSpPr/>
            <p:nvPr/>
          </p:nvSpPr>
          <p:spPr>
            <a:xfrm>
              <a:off x="1990200"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30" y="2137"/>
                    <a:pt x="1078" y="2137"/>
                  </a:cubicBezTo>
                  <a:cubicBezTo>
                    <a:pt x="1340" y="2137"/>
                    <a:pt x="1607"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9"/>
            <p:cNvSpPr/>
            <p:nvPr/>
          </p:nvSpPr>
          <p:spPr>
            <a:xfrm>
              <a:off x="1990200" y="2180700"/>
              <a:ext cx="62225" cy="53350"/>
            </a:xfrm>
            <a:custGeom>
              <a:rect b="b" l="l" r="r" t="t"/>
              <a:pathLst>
                <a:path extrusionOk="0" h="2134" w="2489">
                  <a:moveTo>
                    <a:pt x="1066" y="1"/>
                  </a:moveTo>
                  <a:cubicBezTo>
                    <a:pt x="481" y="1"/>
                    <a:pt x="1" y="480"/>
                    <a:pt x="1" y="1066"/>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9"/>
            <p:cNvSpPr/>
            <p:nvPr/>
          </p:nvSpPr>
          <p:spPr>
            <a:xfrm>
              <a:off x="1990200" y="21045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9"/>
            <p:cNvSpPr/>
            <p:nvPr/>
          </p:nvSpPr>
          <p:spPr>
            <a:xfrm>
              <a:off x="1990200" y="2028275"/>
              <a:ext cx="62225" cy="53450"/>
            </a:xfrm>
            <a:custGeom>
              <a:rect b="b" l="l" r="r" t="t"/>
              <a:pathLst>
                <a:path extrusionOk="0" h="2138" w="2489">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9"/>
            <p:cNvSpPr/>
            <p:nvPr/>
          </p:nvSpPr>
          <p:spPr>
            <a:xfrm>
              <a:off x="1990200" y="1952050"/>
              <a:ext cx="62225" cy="53450"/>
            </a:xfrm>
            <a:custGeom>
              <a:rect b="b" l="l" r="r" t="t"/>
              <a:pathLst>
                <a:path extrusionOk="0" h="2138" w="2489">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9"/>
            <p:cNvSpPr/>
            <p:nvPr/>
          </p:nvSpPr>
          <p:spPr>
            <a:xfrm>
              <a:off x="1990200" y="1876050"/>
              <a:ext cx="62225" cy="53275"/>
            </a:xfrm>
            <a:custGeom>
              <a:rect b="b" l="l" r="r" t="t"/>
              <a:pathLst>
                <a:path extrusionOk="0" h="2131" w="2489">
                  <a:moveTo>
                    <a:pt x="1066" y="1"/>
                  </a:moveTo>
                  <a:cubicBezTo>
                    <a:pt x="481" y="1"/>
                    <a:pt x="1" y="472"/>
                    <a:pt x="1" y="1066"/>
                  </a:cubicBezTo>
                  <a:cubicBezTo>
                    <a:pt x="1" y="1707"/>
                    <a:pt x="523" y="2131"/>
                    <a:pt x="1070" y="2131"/>
                  </a:cubicBezTo>
                  <a:cubicBezTo>
                    <a:pt x="1333" y="2131"/>
                    <a:pt x="1603" y="2033"/>
                    <a:pt x="1822"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9"/>
            <p:cNvSpPr/>
            <p:nvPr/>
          </p:nvSpPr>
          <p:spPr>
            <a:xfrm>
              <a:off x="1990200" y="179985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9"/>
            <p:cNvSpPr/>
            <p:nvPr/>
          </p:nvSpPr>
          <p:spPr>
            <a:xfrm>
              <a:off x="1990200" y="1647400"/>
              <a:ext cx="62225" cy="53450"/>
            </a:xfrm>
            <a:custGeom>
              <a:rect b="b" l="l" r="r" t="t"/>
              <a:pathLst>
                <a:path extrusionOk="0" h="2138" w="2489">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9"/>
            <p:cNvSpPr/>
            <p:nvPr/>
          </p:nvSpPr>
          <p:spPr>
            <a:xfrm>
              <a:off x="1990200" y="1571400"/>
              <a:ext cx="62225" cy="53250"/>
            </a:xfrm>
            <a:custGeom>
              <a:rect b="b" l="l" r="r" t="t"/>
              <a:pathLst>
                <a:path extrusionOk="0" h="2130" w="2489">
                  <a:moveTo>
                    <a:pt x="1066" y="1"/>
                  </a:moveTo>
                  <a:cubicBezTo>
                    <a:pt x="481" y="1"/>
                    <a:pt x="1" y="472"/>
                    <a:pt x="1" y="1066"/>
                  </a:cubicBezTo>
                  <a:cubicBezTo>
                    <a:pt x="1" y="1703"/>
                    <a:pt x="525" y="2129"/>
                    <a:pt x="1074" y="2129"/>
                  </a:cubicBezTo>
                  <a:cubicBezTo>
                    <a:pt x="1336" y="2129"/>
                    <a:pt x="1604" y="2032"/>
                    <a:pt x="1822"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9"/>
            <p:cNvSpPr/>
            <p:nvPr/>
          </p:nvSpPr>
          <p:spPr>
            <a:xfrm>
              <a:off x="1990200" y="14952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9"/>
            <p:cNvSpPr/>
            <p:nvPr/>
          </p:nvSpPr>
          <p:spPr>
            <a:xfrm>
              <a:off x="1990200" y="141897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9"/>
            <p:cNvSpPr/>
            <p:nvPr/>
          </p:nvSpPr>
          <p:spPr>
            <a:xfrm>
              <a:off x="1990200" y="11143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9"/>
            <p:cNvSpPr/>
            <p:nvPr/>
          </p:nvSpPr>
          <p:spPr>
            <a:xfrm>
              <a:off x="1990200" y="1038125"/>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9"/>
            <p:cNvSpPr/>
            <p:nvPr/>
          </p:nvSpPr>
          <p:spPr>
            <a:xfrm>
              <a:off x="1914000" y="3551925"/>
              <a:ext cx="62225" cy="53300"/>
            </a:xfrm>
            <a:custGeom>
              <a:rect b="b" l="l" r="r" t="t"/>
              <a:pathLst>
                <a:path extrusionOk="0" h="2132" w="2489">
                  <a:moveTo>
                    <a:pt x="1065" y="1"/>
                  </a:moveTo>
                  <a:cubicBezTo>
                    <a:pt x="480" y="1"/>
                    <a:pt x="0" y="480"/>
                    <a:pt x="0" y="1066"/>
                  </a:cubicBezTo>
                  <a:cubicBezTo>
                    <a:pt x="0" y="1708"/>
                    <a:pt x="526" y="2131"/>
                    <a:pt x="1073" y="2131"/>
                  </a:cubicBezTo>
                  <a:cubicBezTo>
                    <a:pt x="1337" y="2131"/>
                    <a:pt x="1605" y="2033"/>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9"/>
            <p:cNvSpPr/>
            <p:nvPr/>
          </p:nvSpPr>
          <p:spPr>
            <a:xfrm>
              <a:off x="1914000" y="34757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9"/>
            <p:cNvSpPr/>
            <p:nvPr/>
          </p:nvSpPr>
          <p:spPr>
            <a:xfrm>
              <a:off x="1914000"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9"/>
            <p:cNvSpPr/>
            <p:nvPr/>
          </p:nvSpPr>
          <p:spPr>
            <a:xfrm>
              <a:off x="1914000" y="3323300"/>
              <a:ext cx="62225" cy="53425"/>
            </a:xfrm>
            <a:custGeom>
              <a:rect b="b" l="l" r="r" t="t"/>
              <a:pathLst>
                <a:path extrusionOk="0" h="2137" w="2489">
                  <a:moveTo>
                    <a:pt x="1065" y="0"/>
                  </a:moveTo>
                  <a:cubicBezTo>
                    <a:pt x="480" y="8"/>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9"/>
            <p:cNvSpPr/>
            <p:nvPr/>
          </p:nvSpPr>
          <p:spPr>
            <a:xfrm>
              <a:off x="1914000" y="3247075"/>
              <a:ext cx="62425" cy="53450"/>
            </a:xfrm>
            <a:custGeom>
              <a:rect b="b" l="l" r="r" t="t"/>
              <a:pathLst>
                <a:path extrusionOk="0" h="2138" w="2497">
                  <a:moveTo>
                    <a:pt x="1065" y="1"/>
                  </a:moveTo>
                  <a:cubicBezTo>
                    <a:pt x="480" y="9"/>
                    <a:pt x="9"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9"/>
            <p:cNvSpPr/>
            <p:nvPr/>
          </p:nvSpPr>
          <p:spPr>
            <a:xfrm>
              <a:off x="1914000" y="317107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9"/>
            <p:cNvSpPr/>
            <p:nvPr/>
          </p:nvSpPr>
          <p:spPr>
            <a:xfrm>
              <a:off x="1914000" y="286642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9"/>
            <p:cNvSpPr/>
            <p:nvPr/>
          </p:nvSpPr>
          <p:spPr>
            <a:xfrm>
              <a:off x="1914000"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9"/>
            <p:cNvSpPr/>
            <p:nvPr/>
          </p:nvSpPr>
          <p:spPr>
            <a:xfrm>
              <a:off x="1914000"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9"/>
            <p:cNvSpPr/>
            <p:nvPr/>
          </p:nvSpPr>
          <p:spPr>
            <a:xfrm>
              <a:off x="1914000" y="23331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9"/>
            <p:cNvSpPr/>
            <p:nvPr/>
          </p:nvSpPr>
          <p:spPr>
            <a:xfrm>
              <a:off x="1914000"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80" y="2137"/>
                  </a:cubicBezTo>
                  <a:cubicBezTo>
                    <a:pt x="1343" y="2137"/>
                    <a:pt x="1611" y="2039"/>
                    <a:pt x="1830"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9"/>
            <p:cNvSpPr/>
            <p:nvPr/>
          </p:nvSpPr>
          <p:spPr>
            <a:xfrm>
              <a:off x="1914000"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9"/>
            <p:cNvSpPr/>
            <p:nvPr/>
          </p:nvSpPr>
          <p:spPr>
            <a:xfrm>
              <a:off x="1914000"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9"/>
            <p:cNvSpPr/>
            <p:nvPr/>
          </p:nvSpPr>
          <p:spPr>
            <a:xfrm>
              <a:off x="1914000"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9"/>
            <p:cNvSpPr/>
            <p:nvPr/>
          </p:nvSpPr>
          <p:spPr>
            <a:xfrm>
              <a:off x="1914000"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9"/>
            <p:cNvSpPr/>
            <p:nvPr/>
          </p:nvSpPr>
          <p:spPr>
            <a:xfrm>
              <a:off x="1914000"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9"/>
            <p:cNvSpPr/>
            <p:nvPr/>
          </p:nvSpPr>
          <p:spPr>
            <a:xfrm>
              <a:off x="1914000" y="11905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9"/>
            <p:cNvSpPr/>
            <p:nvPr/>
          </p:nvSpPr>
          <p:spPr>
            <a:xfrm>
              <a:off x="1914000" y="11143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9"/>
            <p:cNvSpPr/>
            <p:nvPr/>
          </p:nvSpPr>
          <p:spPr>
            <a:xfrm>
              <a:off x="1837775" y="3171075"/>
              <a:ext cx="62425" cy="53275"/>
            </a:xfrm>
            <a:custGeom>
              <a:rect b="b" l="l" r="r" t="t"/>
              <a:pathLst>
                <a:path extrusionOk="0" h="2131" w="2497">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9"/>
            <p:cNvSpPr/>
            <p:nvPr/>
          </p:nvSpPr>
          <p:spPr>
            <a:xfrm>
              <a:off x="1837775" y="2866425"/>
              <a:ext cx="62425" cy="53275"/>
            </a:xfrm>
            <a:custGeom>
              <a:rect b="b" l="l" r="r" t="t"/>
              <a:pathLst>
                <a:path extrusionOk="0" h="2131" w="2497">
                  <a:moveTo>
                    <a:pt x="1066" y="0"/>
                  </a:moveTo>
                  <a:cubicBezTo>
                    <a:pt x="481" y="0"/>
                    <a:pt x="1" y="472"/>
                    <a:pt x="1" y="1065"/>
                  </a:cubicBezTo>
                  <a:cubicBezTo>
                    <a:pt x="1" y="1707"/>
                    <a:pt x="527" y="2131"/>
                    <a:pt x="1074" y="2131"/>
                  </a:cubicBezTo>
                  <a:cubicBezTo>
                    <a:pt x="1337" y="2131"/>
                    <a:pt x="1605" y="2032"/>
                    <a:pt x="1822" y="1813"/>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9"/>
            <p:cNvSpPr/>
            <p:nvPr/>
          </p:nvSpPr>
          <p:spPr>
            <a:xfrm>
              <a:off x="1837775" y="2714000"/>
              <a:ext cx="62425" cy="53350"/>
            </a:xfrm>
            <a:custGeom>
              <a:rect b="b" l="l" r="r" t="t"/>
              <a:pathLst>
                <a:path extrusionOk="0" h="2134" w="2497">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9"/>
            <p:cNvSpPr/>
            <p:nvPr/>
          </p:nvSpPr>
          <p:spPr>
            <a:xfrm>
              <a:off x="1837775" y="2637775"/>
              <a:ext cx="62425" cy="53450"/>
            </a:xfrm>
            <a:custGeom>
              <a:rect b="b" l="l" r="r" t="t"/>
              <a:pathLst>
                <a:path extrusionOk="0" h="2138" w="2497">
                  <a:moveTo>
                    <a:pt x="1066" y="1"/>
                  </a:moveTo>
                  <a:cubicBezTo>
                    <a:pt x="481" y="9"/>
                    <a:pt x="1" y="480"/>
                    <a:pt x="1" y="1074"/>
                  </a:cubicBezTo>
                  <a:cubicBezTo>
                    <a:pt x="1" y="1712"/>
                    <a:pt x="529" y="2137"/>
                    <a:pt x="1077" y="2137"/>
                  </a:cubicBezTo>
                  <a:cubicBezTo>
                    <a:pt x="1339" y="2137"/>
                    <a:pt x="1606"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9"/>
            <p:cNvSpPr/>
            <p:nvPr/>
          </p:nvSpPr>
          <p:spPr>
            <a:xfrm>
              <a:off x="1837775" y="2561575"/>
              <a:ext cx="62425" cy="53425"/>
            </a:xfrm>
            <a:custGeom>
              <a:rect b="b" l="l" r="r" t="t"/>
              <a:pathLst>
                <a:path extrusionOk="0" h="2137" w="2497">
                  <a:moveTo>
                    <a:pt x="1066" y="0"/>
                  </a:moveTo>
                  <a:cubicBezTo>
                    <a:pt x="481" y="8"/>
                    <a:pt x="9" y="480"/>
                    <a:pt x="1" y="1073"/>
                  </a:cubicBezTo>
                  <a:cubicBezTo>
                    <a:pt x="1" y="1711"/>
                    <a:pt x="525" y="2137"/>
                    <a:pt x="1074" y="2137"/>
                  </a:cubicBezTo>
                  <a:cubicBezTo>
                    <a:pt x="1336" y="2137"/>
                    <a:pt x="1604" y="2039"/>
                    <a:pt x="1822" y="1821"/>
                  </a:cubicBezTo>
                  <a:cubicBezTo>
                    <a:pt x="2497"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9"/>
            <p:cNvSpPr/>
            <p:nvPr/>
          </p:nvSpPr>
          <p:spPr>
            <a:xfrm>
              <a:off x="1837775" y="2485550"/>
              <a:ext cx="62425" cy="53300"/>
            </a:xfrm>
            <a:custGeom>
              <a:rect b="b" l="l" r="r" t="t"/>
              <a:pathLst>
                <a:path extrusionOk="0" h="2132" w="2497">
                  <a:moveTo>
                    <a:pt x="1066" y="1"/>
                  </a:moveTo>
                  <a:cubicBezTo>
                    <a:pt x="481" y="1"/>
                    <a:pt x="1" y="480"/>
                    <a:pt x="1" y="1066"/>
                  </a:cubicBezTo>
                  <a:cubicBezTo>
                    <a:pt x="1" y="1708"/>
                    <a:pt x="527" y="2131"/>
                    <a:pt x="1074" y="2131"/>
                  </a:cubicBezTo>
                  <a:cubicBezTo>
                    <a:pt x="1337" y="2131"/>
                    <a:pt x="1605" y="2033"/>
                    <a:pt x="1822" y="1814"/>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9"/>
            <p:cNvSpPr/>
            <p:nvPr/>
          </p:nvSpPr>
          <p:spPr>
            <a:xfrm>
              <a:off x="1837775" y="2409350"/>
              <a:ext cx="62425" cy="53350"/>
            </a:xfrm>
            <a:custGeom>
              <a:rect b="b" l="l" r="r" t="t"/>
              <a:pathLst>
                <a:path extrusionOk="0" h="2134"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9"/>
            <p:cNvSpPr/>
            <p:nvPr/>
          </p:nvSpPr>
          <p:spPr>
            <a:xfrm>
              <a:off x="1837775" y="2333125"/>
              <a:ext cx="62425" cy="53450"/>
            </a:xfrm>
            <a:custGeom>
              <a:rect b="b" l="l" r="r" t="t"/>
              <a:pathLst>
                <a:path extrusionOk="0" h="2138" w="2497">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9"/>
            <p:cNvSpPr/>
            <p:nvPr/>
          </p:nvSpPr>
          <p:spPr>
            <a:xfrm>
              <a:off x="1837775" y="2256925"/>
              <a:ext cx="62575" cy="53425"/>
            </a:xfrm>
            <a:custGeom>
              <a:rect b="b" l="l" r="r" t="t"/>
              <a:pathLst>
                <a:path extrusionOk="0" h="2137" w="2503">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9"/>
            <p:cNvSpPr/>
            <p:nvPr/>
          </p:nvSpPr>
          <p:spPr>
            <a:xfrm>
              <a:off x="1837775" y="2180700"/>
              <a:ext cx="62425" cy="53350"/>
            </a:xfrm>
            <a:custGeom>
              <a:rect b="b" l="l" r="r" t="t"/>
              <a:pathLst>
                <a:path extrusionOk="0" h="2134" w="2497">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9"/>
            <p:cNvSpPr/>
            <p:nvPr/>
          </p:nvSpPr>
          <p:spPr>
            <a:xfrm>
              <a:off x="1837775" y="2104500"/>
              <a:ext cx="62425" cy="53325"/>
            </a:xfrm>
            <a:custGeom>
              <a:rect b="b" l="l" r="r" t="t"/>
              <a:pathLst>
                <a:path extrusionOk="0" h="2133" w="2497">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9"/>
            <p:cNvSpPr/>
            <p:nvPr/>
          </p:nvSpPr>
          <p:spPr>
            <a:xfrm>
              <a:off x="1837775" y="2028275"/>
              <a:ext cx="62425" cy="53450"/>
            </a:xfrm>
            <a:custGeom>
              <a:rect b="b" l="l" r="r" t="t"/>
              <a:pathLst>
                <a:path extrusionOk="0" h="2138" w="2497">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9"/>
            <p:cNvSpPr/>
            <p:nvPr/>
          </p:nvSpPr>
          <p:spPr>
            <a:xfrm>
              <a:off x="1837775" y="1952050"/>
              <a:ext cx="62425" cy="53450"/>
            </a:xfrm>
            <a:custGeom>
              <a:rect b="b" l="l" r="r" t="t"/>
              <a:pathLst>
                <a:path extrusionOk="0" h="2138" w="2497">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9"/>
            <p:cNvSpPr/>
            <p:nvPr/>
          </p:nvSpPr>
          <p:spPr>
            <a:xfrm>
              <a:off x="1837775" y="1647400"/>
              <a:ext cx="62425" cy="53450"/>
            </a:xfrm>
            <a:custGeom>
              <a:rect b="b" l="l" r="r" t="t"/>
              <a:pathLst>
                <a:path extrusionOk="0" h="2138" w="2497">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9"/>
            <p:cNvSpPr/>
            <p:nvPr/>
          </p:nvSpPr>
          <p:spPr>
            <a:xfrm>
              <a:off x="1837775" y="1571400"/>
              <a:ext cx="62425" cy="53250"/>
            </a:xfrm>
            <a:custGeom>
              <a:rect b="b" l="l" r="r" t="t"/>
              <a:pathLst>
                <a:path extrusionOk="0" h="2130" w="2497">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9"/>
            <p:cNvSpPr/>
            <p:nvPr/>
          </p:nvSpPr>
          <p:spPr>
            <a:xfrm>
              <a:off x="1837775" y="141897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9"/>
            <p:cNvSpPr/>
            <p:nvPr/>
          </p:nvSpPr>
          <p:spPr>
            <a:xfrm>
              <a:off x="1837775" y="119055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9"/>
            <p:cNvSpPr/>
            <p:nvPr/>
          </p:nvSpPr>
          <p:spPr>
            <a:xfrm>
              <a:off x="1837775" y="1114325"/>
              <a:ext cx="62425" cy="53350"/>
            </a:xfrm>
            <a:custGeom>
              <a:rect b="b" l="l" r="r" t="t"/>
              <a:pathLst>
                <a:path extrusionOk="0" h="2134" w="2497">
                  <a:moveTo>
                    <a:pt x="1066" y="1"/>
                  </a:moveTo>
                  <a:cubicBezTo>
                    <a:pt x="481"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9"/>
            <p:cNvSpPr/>
            <p:nvPr/>
          </p:nvSpPr>
          <p:spPr>
            <a:xfrm>
              <a:off x="1761775" y="3171075"/>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9"/>
            <p:cNvSpPr/>
            <p:nvPr/>
          </p:nvSpPr>
          <p:spPr>
            <a:xfrm>
              <a:off x="1761775"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9"/>
            <p:cNvSpPr/>
            <p:nvPr/>
          </p:nvSpPr>
          <p:spPr>
            <a:xfrm>
              <a:off x="1761775" y="3018650"/>
              <a:ext cx="62225" cy="53425"/>
            </a:xfrm>
            <a:custGeom>
              <a:rect b="b" l="l" r="r" t="t"/>
              <a:pathLst>
                <a:path extrusionOk="0" h="2137" w="2489">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9"/>
            <p:cNvSpPr/>
            <p:nvPr/>
          </p:nvSpPr>
          <p:spPr>
            <a:xfrm>
              <a:off x="1761775" y="2561575"/>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9"/>
            <p:cNvSpPr/>
            <p:nvPr/>
          </p:nvSpPr>
          <p:spPr>
            <a:xfrm>
              <a:off x="1761775" y="2485550"/>
              <a:ext cx="62225" cy="53300"/>
            </a:xfrm>
            <a:custGeom>
              <a:rect b="b" l="l" r="r" t="t"/>
              <a:pathLst>
                <a:path extrusionOk="0" h="2132" w="2489">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9"/>
            <p:cNvSpPr/>
            <p:nvPr/>
          </p:nvSpPr>
          <p:spPr>
            <a:xfrm>
              <a:off x="1761775" y="240935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9"/>
            <p:cNvSpPr/>
            <p:nvPr/>
          </p:nvSpPr>
          <p:spPr>
            <a:xfrm>
              <a:off x="1761775" y="2333125"/>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9"/>
            <p:cNvSpPr/>
            <p:nvPr/>
          </p:nvSpPr>
          <p:spPr>
            <a:xfrm>
              <a:off x="1761775"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9"/>
            <p:cNvSpPr/>
            <p:nvPr/>
          </p:nvSpPr>
          <p:spPr>
            <a:xfrm>
              <a:off x="1761775"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9"/>
            <p:cNvSpPr/>
            <p:nvPr/>
          </p:nvSpPr>
          <p:spPr>
            <a:xfrm>
              <a:off x="1761775"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9"/>
            <p:cNvSpPr/>
            <p:nvPr/>
          </p:nvSpPr>
          <p:spPr>
            <a:xfrm>
              <a:off x="1761775"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9"/>
            <p:cNvSpPr/>
            <p:nvPr/>
          </p:nvSpPr>
          <p:spPr>
            <a:xfrm>
              <a:off x="1761775" y="1952050"/>
              <a:ext cx="62225" cy="53450"/>
            </a:xfrm>
            <a:custGeom>
              <a:rect b="b" l="l" r="r" t="t"/>
              <a:pathLst>
                <a:path extrusionOk="0" h="2138" w="2489">
                  <a:moveTo>
                    <a:pt x="1065" y="1"/>
                  </a:moveTo>
                  <a:cubicBezTo>
                    <a:pt x="472" y="9"/>
                    <a:pt x="0" y="481"/>
                    <a:pt x="0" y="1074"/>
                  </a:cubicBezTo>
                  <a:cubicBezTo>
                    <a:pt x="0" y="1712"/>
                    <a:pt x="525" y="2138"/>
                    <a:pt x="1071" y="2138"/>
                  </a:cubicBezTo>
                  <a:cubicBezTo>
                    <a:pt x="1332" y="2138"/>
                    <a:pt x="1598" y="2040"/>
                    <a:pt x="1813" y="1822"/>
                  </a:cubicBezTo>
                  <a:cubicBezTo>
                    <a:pt x="2488" y="1155"/>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9"/>
            <p:cNvSpPr/>
            <p:nvPr/>
          </p:nvSpPr>
          <p:spPr>
            <a:xfrm>
              <a:off x="1761775" y="1647400"/>
              <a:ext cx="62225" cy="53450"/>
            </a:xfrm>
            <a:custGeom>
              <a:rect b="b" l="l" r="r" t="t"/>
              <a:pathLst>
                <a:path extrusionOk="0" h="2138" w="2489">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9"/>
            <p:cNvSpPr/>
            <p:nvPr/>
          </p:nvSpPr>
          <p:spPr>
            <a:xfrm>
              <a:off x="1761775"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9"/>
            <p:cNvSpPr/>
            <p:nvPr/>
          </p:nvSpPr>
          <p:spPr>
            <a:xfrm>
              <a:off x="1761775" y="119055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9"/>
            <p:cNvSpPr/>
            <p:nvPr/>
          </p:nvSpPr>
          <p:spPr>
            <a:xfrm>
              <a:off x="1761775" y="11143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9"/>
            <p:cNvSpPr/>
            <p:nvPr/>
          </p:nvSpPr>
          <p:spPr>
            <a:xfrm>
              <a:off x="1685550" y="3018650"/>
              <a:ext cx="62225" cy="53425"/>
            </a:xfrm>
            <a:custGeom>
              <a:rect b="b" l="l" r="r" t="t"/>
              <a:pathLst>
                <a:path extrusionOk="0" h="2137" w="2489">
                  <a:moveTo>
                    <a:pt x="1066" y="0"/>
                  </a:moveTo>
                  <a:cubicBezTo>
                    <a:pt x="472"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9"/>
            <p:cNvSpPr/>
            <p:nvPr/>
          </p:nvSpPr>
          <p:spPr>
            <a:xfrm>
              <a:off x="1685550"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9"/>
            <p:cNvSpPr/>
            <p:nvPr/>
          </p:nvSpPr>
          <p:spPr>
            <a:xfrm>
              <a:off x="1685550" y="2866425"/>
              <a:ext cx="62225" cy="53275"/>
            </a:xfrm>
            <a:custGeom>
              <a:rect b="b" l="l" r="r" t="t"/>
              <a:pathLst>
                <a:path extrusionOk="0" h="2131" w="2489">
                  <a:moveTo>
                    <a:pt x="1066" y="0"/>
                  </a:moveTo>
                  <a:cubicBezTo>
                    <a:pt x="472"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9"/>
            <p:cNvSpPr/>
            <p:nvPr/>
          </p:nvSpPr>
          <p:spPr>
            <a:xfrm>
              <a:off x="168555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9"/>
            <p:cNvSpPr/>
            <p:nvPr/>
          </p:nvSpPr>
          <p:spPr>
            <a:xfrm>
              <a:off x="1685550"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9"/>
            <p:cNvSpPr/>
            <p:nvPr/>
          </p:nvSpPr>
          <p:spPr>
            <a:xfrm>
              <a:off x="168555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9"/>
            <p:cNvSpPr/>
            <p:nvPr/>
          </p:nvSpPr>
          <p:spPr>
            <a:xfrm>
              <a:off x="168555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9"/>
            <p:cNvSpPr/>
            <p:nvPr/>
          </p:nvSpPr>
          <p:spPr>
            <a:xfrm>
              <a:off x="1685550"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9"/>
            <p:cNvSpPr/>
            <p:nvPr/>
          </p:nvSpPr>
          <p:spPr>
            <a:xfrm>
              <a:off x="168555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9"/>
            <p:cNvSpPr/>
            <p:nvPr/>
          </p:nvSpPr>
          <p:spPr>
            <a:xfrm>
              <a:off x="168555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9"/>
            <p:cNvSpPr/>
            <p:nvPr/>
          </p:nvSpPr>
          <p:spPr>
            <a:xfrm>
              <a:off x="168555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9"/>
            <p:cNvSpPr/>
            <p:nvPr/>
          </p:nvSpPr>
          <p:spPr>
            <a:xfrm>
              <a:off x="168555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9"/>
            <p:cNvSpPr/>
            <p:nvPr/>
          </p:nvSpPr>
          <p:spPr>
            <a:xfrm>
              <a:off x="1685550" y="1876050"/>
              <a:ext cx="62225" cy="53275"/>
            </a:xfrm>
            <a:custGeom>
              <a:rect b="b" l="l" r="r" t="t"/>
              <a:pathLst>
                <a:path extrusionOk="0" h="2131" w="2489">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9"/>
            <p:cNvSpPr/>
            <p:nvPr/>
          </p:nvSpPr>
          <p:spPr>
            <a:xfrm>
              <a:off x="168555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9"/>
            <p:cNvSpPr/>
            <p:nvPr/>
          </p:nvSpPr>
          <p:spPr>
            <a:xfrm>
              <a:off x="16855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9"/>
            <p:cNvSpPr/>
            <p:nvPr/>
          </p:nvSpPr>
          <p:spPr>
            <a:xfrm>
              <a:off x="1685550"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9"/>
            <p:cNvSpPr/>
            <p:nvPr/>
          </p:nvSpPr>
          <p:spPr>
            <a:xfrm>
              <a:off x="1609350" y="2942425"/>
              <a:ext cx="62200" cy="53450"/>
            </a:xfrm>
            <a:custGeom>
              <a:rect b="b" l="l" r="r" t="t"/>
              <a:pathLst>
                <a:path extrusionOk="0" h="2138" w="2488">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9"/>
            <p:cNvSpPr/>
            <p:nvPr/>
          </p:nvSpPr>
          <p:spPr>
            <a:xfrm>
              <a:off x="1609350" y="286642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9"/>
            <p:cNvSpPr/>
            <p:nvPr/>
          </p:nvSpPr>
          <p:spPr>
            <a:xfrm>
              <a:off x="160935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9"/>
            <p:cNvSpPr/>
            <p:nvPr/>
          </p:nvSpPr>
          <p:spPr>
            <a:xfrm>
              <a:off x="1609350" y="2485550"/>
              <a:ext cx="62200" cy="53300"/>
            </a:xfrm>
            <a:custGeom>
              <a:rect b="b" l="l" r="r" t="t"/>
              <a:pathLst>
                <a:path extrusionOk="0" h="2132" w="2488">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9"/>
            <p:cNvSpPr/>
            <p:nvPr/>
          </p:nvSpPr>
          <p:spPr>
            <a:xfrm>
              <a:off x="1609350" y="240935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9"/>
            <p:cNvSpPr/>
            <p:nvPr/>
          </p:nvSpPr>
          <p:spPr>
            <a:xfrm>
              <a:off x="1609350" y="2333125"/>
              <a:ext cx="62200" cy="53450"/>
            </a:xfrm>
            <a:custGeom>
              <a:rect b="b" l="l" r="r" t="t"/>
              <a:pathLst>
                <a:path extrusionOk="0" h="2138" w="2488">
                  <a:moveTo>
                    <a:pt x="1065" y="1"/>
                  </a:moveTo>
                  <a:cubicBezTo>
                    <a:pt x="480" y="1"/>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9"/>
            <p:cNvSpPr/>
            <p:nvPr/>
          </p:nvSpPr>
          <p:spPr>
            <a:xfrm>
              <a:off x="1609350"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9"/>
            <p:cNvSpPr/>
            <p:nvPr/>
          </p:nvSpPr>
          <p:spPr>
            <a:xfrm>
              <a:off x="1609350" y="2180700"/>
              <a:ext cx="62200" cy="53350"/>
            </a:xfrm>
            <a:custGeom>
              <a:rect b="b" l="l" r="r" t="t"/>
              <a:pathLst>
                <a:path extrusionOk="0" h="2134" w="2488">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9"/>
            <p:cNvSpPr/>
            <p:nvPr/>
          </p:nvSpPr>
          <p:spPr>
            <a:xfrm>
              <a:off x="160935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9"/>
            <p:cNvSpPr/>
            <p:nvPr/>
          </p:nvSpPr>
          <p:spPr>
            <a:xfrm>
              <a:off x="1609350" y="2028275"/>
              <a:ext cx="62200" cy="53450"/>
            </a:xfrm>
            <a:custGeom>
              <a:rect b="b" l="l" r="r" t="t"/>
              <a:pathLst>
                <a:path extrusionOk="0" h="2138" w="2488">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9"/>
            <p:cNvSpPr/>
            <p:nvPr/>
          </p:nvSpPr>
          <p:spPr>
            <a:xfrm>
              <a:off x="160935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9"/>
            <p:cNvSpPr/>
            <p:nvPr/>
          </p:nvSpPr>
          <p:spPr>
            <a:xfrm>
              <a:off x="160935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9"/>
            <p:cNvSpPr/>
            <p:nvPr/>
          </p:nvSpPr>
          <p:spPr>
            <a:xfrm>
              <a:off x="160935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9"/>
            <p:cNvSpPr/>
            <p:nvPr/>
          </p:nvSpPr>
          <p:spPr>
            <a:xfrm>
              <a:off x="1609350" y="1647400"/>
              <a:ext cx="62200" cy="53450"/>
            </a:xfrm>
            <a:custGeom>
              <a:rect b="b" l="l" r="r" t="t"/>
              <a:pathLst>
                <a:path extrusionOk="0" h="2138" w="2488">
                  <a:moveTo>
                    <a:pt x="1065" y="1"/>
                  </a:moveTo>
                  <a:cubicBezTo>
                    <a:pt x="480" y="9"/>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9"/>
            <p:cNvSpPr/>
            <p:nvPr/>
          </p:nvSpPr>
          <p:spPr>
            <a:xfrm>
              <a:off x="16093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9"/>
            <p:cNvSpPr/>
            <p:nvPr/>
          </p:nvSpPr>
          <p:spPr>
            <a:xfrm>
              <a:off x="160935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9"/>
            <p:cNvSpPr/>
            <p:nvPr/>
          </p:nvSpPr>
          <p:spPr>
            <a:xfrm>
              <a:off x="1609350"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9"/>
            <p:cNvSpPr/>
            <p:nvPr/>
          </p:nvSpPr>
          <p:spPr>
            <a:xfrm>
              <a:off x="1609350" y="11143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9"/>
            <p:cNvSpPr/>
            <p:nvPr/>
          </p:nvSpPr>
          <p:spPr>
            <a:xfrm>
              <a:off x="1533125" y="2942425"/>
              <a:ext cx="62425" cy="53450"/>
            </a:xfrm>
            <a:custGeom>
              <a:rect b="b" l="l" r="r" t="t"/>
              <a:pathLst>
                <a:path extrusionOk="0" h="2138" w="2497">
                  <a:moveTo>
                    <a:pt x="1066" y="1"/>
                  </a:moveTo>
                  <a:cubicBezTo>
                    <a:pt x="480" y="9"/>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9"/>
            <p:cNvSpPr/>
            <p:nvPr/>
          </p:nvSpPr>
          <p:spPr>
            <a:xfrm>
              <a:off x="1533125" y="2866425"/>
              <a:ext cx="62425" cy="53275"/>
            </a:xfrm>
            <a:custGeom>
              <a:rect b="b" l="l" r="r" t="t"/>
              <a:pathLst>
                <a:path extrusionOk="0" h="2131" w="2497">
                  <a:moveTo>
                    <a:pt x="1066" y="0"/>
                  </a:moveTo>
                  <a:cubicBezTo>
                    <a:pt x="480" y="0"/>
                    <a:pt x="1" y="472"/>
                    <a:pt x="1" y="1065"/>
                  </a:cubicBezTo>
                  <a:cubicBezTo>
                    <a:pt x="1" y="1707"/>
                    <a:pt x="523" y="2131"/>
                    <a:pt x="1070" y="2131"/>
                  </a:cubicBezTo>
                  <a:cubicBezTo>
                    <a:pt x="1333" y="2131"/>
                    <a:pt x="1602" y="2032"/>
                    <a:pt x="1822" y="1813"/>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9"/>
            <p:cNvSpPr/>
            <p:nvPr/>
          </p:nvSpPr>
          <p:spPr>
            <a:xfrm>
              <a:off x="1533125" y="2561575"/>
              <a:ext cx="62425" cy="53425"/>
            </a:xfrm>
            <a:custGeom>
              <a:rect b="b" l="l" r="r" t="t"/>
              <a:pathLst>
                <a:path extrusionOk="0" h="2137" w="2497">
                  <a:moveTo>
                    <a:pt x="1066" y="0"/>
                  </a:moveTo>
                  <a:cubicBezTo>
                    <a:pt x="480" y="8"/>
                    <a:pt x="1" y="480"/>
                    <a:pt x="1" y="1073"/>
                  </a:cubicBezTo>
                  <a:cubicBezTo>
                    <a:pt x="1" y="1711"/>
                    <a:pt x="525" y="2137"/>
                    <a:pt x="1073" y="2137"/>
                  </a:cubicBezTo>
                  <a:cubicBezTo>
                    <a:pt x="1336" y="2137"/>
                    <a:pt x="1603" y="2039"/>
                    <a:pt x="1822" y="1821"/>
                  </a:cubicBezTo>
                  <a:cubicBezTo>
                    <a:pt x="2497"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9"/>
            <p:cNvSpPr/>
            <p:nvPr/>
          </p:nvSpPr>
          <p:spPr>
            <a:xfrm>
              <a:off x="1533125" y="2485550"/>
              <a:ext cx="62425" cy="53300"/>
            </a:xfrm>
            <a:custGeom>
              <a:rect b="b" l="l" r="r" t="t"/>
              <a:pathLst>
                <a:path extrusionOk="0" h="2132" w="2497">
                  <a:moveTo>
                    <a:pt x="1066" y="1"/>
                  </a:moveTo>
                  <a:cubicBezTo>
                    <a:pt x="480" y="1"/>
                    <a:pt x="1" y="480"/>
                    <a:pt x="1" y="1066"/>
                  </a:cubicBezTo>
                  <a:cubicBezTo>
                    <a:pt x="1" y="1708"/>
                    <a:pt x="523" y="2131"/>
                    <a:pt x="1070" y="2131"/>
                  </a:cubicBezTo>
                  <a:cubicBezTo>
                    <a:pt x="1333" y="2131"/>
                    <a:pt x="1602" y="2033"/>
                    <a:pt x="1822" y="1814"/>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9"/>
            <p:cNvSpPr/>
            <p:nvPr/>
          </p:nvSpPr>
          <p:spPr>
            <a:xfrm>
              <a:off x="1533125" y="2409350"/>
              <a:ext cx="62425" cy="53350"/>
            </a:xfrm>
            <a:custGeom>
              <a:rect b="b" l="l" r="r" t="t"/>
              <a:pathLst>
                <a:path extrusionOk="0" h="2134"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9"/>
            <p:cNvSpPr/>
            <p:nvPr/>
          </p:nvSpPr>
          <p:spPr>
            <a:xfrm>
              <a:off x="1533125" y="2333125"/>
              <a:ext cx="62425" cy="53450"/>
            </a:xfrm>
            <a:custGeom>
              <a:rect b="b" l="l" r="r" t="t"/>
              <a:pathLst>
                <a:path extrusionOk="0" h="2138" w="2497">
                  <a:moveTo>
                    <a:pt x="1066" y="1"/>
                  </a:moveTo>
                  <a:cubicBezTo>
                    <a:pt x="480"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9"/>
            <p:cNvSpPr/>
            <p:nvPr/>
          </p:nvSpPr>
          <p:spPr>
            <a:xfrm>
              <a:off x="1533125" y="2256925"/>
              <a:ext cx="62575" cy="53425"/>
            </a:xfrm>
            <a:custGeom>
              <a:rect b="b" l="l" r="r" t="t"/>
              <a:pathLst>
                <a:path extrusionOk="0" h="2137" w="2503">
                  <a:moveTo>
                    <a:pt x="1076" y="0"/>
                  </a:moveTo>
                  <a:cubicBezTo>
                    <a:pt x="1073" y="0"/>
                    <a:pt x="1069" y="0"/>
                    <a:pt x="1066" y="0"/>
                  </a:cubicBezTo>
                  <a:cubicBezTo>
                    <a:pt x="480"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9"/>
            <p:cNvSpPr/>
            <p:nvPr/>
          </p:nvSpPr>
          <p:spPr>
            <a:xfrm>
              <a:off x="1533125" y="2180700"/>
              <a:ext cx="62425" cy="53350"/>
            </a:xfrm>
            <a:custGeom>
              <a:rect b="b" l="l" r="r" t="t"/>
              <a:pathLst>
                <a:path extrusionOk="0" h="2134" w="2497">
                  <a:moveTo>
                    <a:pt x="1066" y="1"/>
                  </a:moveTo>
                  <a:cubicBezTo>
                    <a:pt x="480" y="1"/>
                    <a:pt x="1"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9"/>
            <p:cNvSpPr/>
            <p:nvPr/>
          </p:nvSpPr>
          <p:spPr>
            <a:xfrm>
              <a:off x="1533125" y="210450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9"/>
            <p:cNvSpPr/>
            <p:nvPr/>
          </p:nvSpPr>
          <p:spPr>
            <a:xfrm>
              <a:off x="1533125" y="2028275"/>
              <a:ext cx="62425" cy="53450"/>
            </a:xfrm>
            <a:custGeom>
              <a:rect b="b" l="l" r="r" t="t"/>
              <a:pathLst>
                <a:path extrusionOk="0" h="2138" w="2497">
                  <a:moveTo>
                    <a:pt x="1066" y="1"/>
                  </a:moveTo>
                  <a:cubicBezTo>
                    <a:pt x="480" y="1"/>
                    <a:pt x="1"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9"/>
            <p:cNvSpPr/>
            <p:nvPr/>
          </p:nvSpPr>
          <p:spPr>
            <a:xfrm>
              <a:off x="1533125" y="1952050"/>
              <a:ext cx="62425" cy="53450"/>
            </a:xfrm>
            <a:custGeom>
              <a:rect b="b" l="l" r="r" t="t"/>
              <a:pathLst>
                <a:path extrusionOk="0" h="2138" w="2497">
                  <a:moveTo>
                    <a:pt x="1066" y="1"/>
                  </a:moveTo>
                  <a:cubicBezTo>
                    <a:pt x="480" y="9"/>
                    <a:pt x="1" y="481"/>
                    <a:pt x="1" y="1074"/>
                  </a:cubicBezTo>
                  <a:cubicBezTo>
                    <a:pt x="1" y="1712"/>
                    <a:pt x="525" y="2138"/>
                    <a:pt x="1073" y="2138"/>
                  </a:cubicBezTo>
                  <a:cubicBezTo>
                    <a:pt x="1336" y="2138"/>
                    <a:pt x="1603" y="2040"/>
                    <a:pt x="1822" y="1822"/>
                  </a:cubicBezTo>
                  <a:cubicBezTo>
                    <a:pt x="2497"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9"/>
            <p:cNvSpPr/>
            <p:nvPr/>
          </p:nvSpPr>
          <p:spPr>
            <a:xfrm>
              <a:off x="1533125" y="1876050"/>
              <a:ext cx="62425" cy="53275"/>
            </a:xfrm>
            <a:custGeom>
              <a:rect b="b" l="l" r="r" t="t"/>
              <a:pathLst>
                <a:path extrusionOk="0" h="2131" w="2497">
                  <a:moveTo>
                    <a:pt x="1066" y="1"/>
                  </a:moveTo>
                  <a:cubicBezTo>
                    <a:pt x="480" y="1"/>
                    <a:pt x="1" y="472"/>
                    <a:pt x="1" y="1066"/>
                  </a:cubicBezTo>
                  <a:cubicBezTo>
                    <a:pt x="1" y="1707"/>
                    <a:pt x="523" y="2131"/>
                    <a:pt x="1070" y="2131"/>
                  </a:cubicBezTo>
                  <a:cubicBezTo>
                    <a:pt x="1333" y="2131"/>
                    <a:pt x="1602" y="2033"/>
                    <a:pt x="1822" y="1813"/>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9"/>
            <p:cNvSpPr/>
            <p:nvPr/>
          </p:nvSpPr>
          <p:spPr>
            <a:xfrm>
              <a:off x="1533125" y="179985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9"/>
            <p:cNvSpPr/>
            <p:nvPr/>
          </p:nvSpPr>
          <p:spPr>
            <a:xfrm>
              <a:off x="1533125" y="17236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9"/>
            <p:cNvSpPr/>
            <p:nvPr/>
          </p:nvSpPr>
          <p:spPr>
            <a:xfrm>
              <a:off x="1533125" y="1647400"/>
              <a:ext cx="62425" cy="53450"/>
            </a:xfrm>
            <a:custGeom>
              <a:rect b="b" l="l" r="r" t="t"/>
              <a:pathLst>
                <a:path extrusionOk="0" h="2138" w="2497">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9"/>
            <p:cNvSpPr/>
            <p:nvPr/>
          </p:nvSpPr>
          <p:spPr>
            <a:xfrm>
              <a:off x="1533125" y="1342750"/>
              <a:ext cx="62425" cy="53450"/>
            </a:xfrm>
            <a:custGeom>
              <a:rect b="b" l="l" r="r" t="t"/>
              <a:pathLst>
                <a:path extrusionOk="0" h="2138" w="2497">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9"/>
            <p:cNvSpPr/>
            <p:nvPr/>
          </p:nvSpPr>
          <p:spPr>
            <a:xfrm>
              <a:off x="1456925" y="2866425"/>
              <a:ext cx="62425" cy="53275"/>
            </a:xfrm>
            <a:custGeom>
              <a:rect b="b" l="l" r="r" t="t"/>
              <a:pathLst>
                <a:path extrusionOk="0" h="2131" w="2497">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9"/>
            <p:cNvSpPr/>
            <p:nvPr/>
          </p:nvSpPr>
          <p:spPr>
            <a:xfrm>
              <a:off x="1456925" y="2790200"/>
              <a:ext cx="62425" cy="53350"/>
            </a:xfrm>
            <a:custGeom>
              <a:rect b="b" l="l" r="r" t="t"/>
              <a:pathLst>
                <a:path extrusionOk="0" h="2134" w="2497">
                  <a:moveTo>
                    <a:pt x="1065" y="1"/>
                  </a:moveTo>
                  <a:cubicBezTo>
                    <a:pt x="480" y="1"/>
                    <a:pt x="8"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9"/>
            <p:cNvSpPr/>
            <p:nvPr/>
          </p:nvSpPr>
          <p:spPr>
            <a:xfrm>
              <a:off x="145692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9"/>
            <p:cNvSpPr/>
            <p:nvPr/>
          </p:nvSpPr>
          <p:spPr>
            <a:xfrm>
              <a:off x="1456925" y="2637775"/>
              <a:ext cx="62425" cy="53450"/>
            </a:xfrm>
            <a:custGeom>
              <a:rect b="b" l="l" r="r" t="t"/>
              <a:pathLst>
                <a:path extrusionOk="0" h="2138" w="2497">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9"/>
            <p:cNvSpPr/>
            <p:nvPr/>
          </p:nvSpPr>
          <p:spPr>
            <a:xfrm>
              <a:off x="1456925" y="2561575"/>
              <a:ext cx="62425" cy="53425"/>
            </a:xfrm>
            <a:custGeom>
              <a:rect b="b" l="l" r="r" t="t"/>
              <a:pathLst>
                <a:path extrusionOk="0" h="2137" w="2497">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9"/>
            <p:cNvSpPr/>
            <p:nvPr/>
          </p:nvSpPr>
          <p:spPr>
            <a:xfrm>
              <a:off x="1456925" y="2485550"/>
              <a:ext cx="62425" cy="53300"/>
            </a:xfrm>
            <a:custGeom>
              <a:rect b="b" l="l" r="r" t="t"/>
              <a:pathLst>
                <a:path extrusionOk="0" h="2132" w="2497">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9"/>
            <p:cNvSpPr/>
            <p:nvPr/>
          </p:nvSpPr>
          <p:spPr>
            <a:xfrm>
              <a:off x="1456925" y="2409350"/>
              <a:ext cx="62425" cy="53350"/>
            </a:xfrm>
            <a:custGeom>
              <a:rect b="b" l="l" r="r" t="t"/>
              <a:pathLst>
                <a:path extrusionOk="0" h="2134" w="2497">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9"/>
            <p:cNvSpPr/>
            <p:nvPr/>
          </p:nvSpPr>
          <p:spPr>
            <a:xfrm>
              <a:off x="1456925" y="2333125"/>
              <a:ext cx="62425" cy="53450"/>
            </a:xfrm>
            <a:custGeom>
              <a:rect b="b" l="l" r="r" t="t"/>
              <a:pathLst>
                <a:path extrusionOk="0" h="2138" w="2497">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9"/>
            <p:cNvSpPr/>
            <p:nvPr/>
          </p:nvSpPr>
          <p:spPr>
            <a:xfrm>
              <a:off x="145692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9"/>
            <p:cNvSpPr/>
            <p:nvPr/>
          </p:nvSpPr>
          <p:spPr>
            <a:xfrm>
              <a:off x="1456925" y="2180700"/>
              <a:ext cx="62425" cy="53350"/>
            </a:xfrm>
            <a:custGeom>
              <a:rect b="b" l="l" r="r" t="t"/>
              <a:pathLst>
                <a:path extrusionOk="0" h="2134" w="2497">
                  <a:moveTo>
                    <a:pt x="1065" y="1"/>
                  </a:moveTo>
                  <a:cubicBezTo>
                    <a:pt x="480" y="1"/>
                    <a:pt x="8"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9"/>
            <p:cNvSpPr/>
            <p:nvPr/>
          </p:nvSpPr>
          <p:spPr>
            <a:xfrm>
              <a:off x="145692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9"/>
            <p:cNvSpPr/>
            <p:nvPr/>
          </p:nvSpPr>
          <p:spPr>
            <a:xfrm>
              <a:off x="1456925" y="2028275"/>
              <a:ext cx="62425" cy="53450"/>
            </a:xfrm>
            <a:custGeom>
              <a:rect b="b" l="l" r="r" t="t"/>
              <a:pathLst>
                <a:path extrusionOk="0" h="2138" w="2497">
                  <a:moveTo>
                    <a:pt x="1065" y="1"/>
                  </a:moveTo>
                  <a:cubicBezTo>
                    <a:pt x="480" y="1"/>
                    <a:pt x="8"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9"/>
            <p:cNvSpPr/>
            <p:nvPr/>
          </p:nvSpPr>
          <p:spPr>
            <a:xfrm>
              <a:off x="1456925" y="1952050"/>
              <a:ext cx="62425" cy="53450"/>
            </a:xfrm>
            <a:custGeom>
              <a:rect b="b" l="l" r="r" t="t"/>
              <a:pathLst>
                <a:path extrusionOk="0" h="2138" w="2497">
                  <a:moveTo>
                    <a:pt x="1065" y="1"/>
                  </a:moveTo>
                  <a:cubicBezTo>
                    <a:pt x="480" y="9"/>
                    <a:pt x="8"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9"/>
            <p:cNvSpPr/>
            <p:nvPr/>
          </p:nvSpPr>
          <p:spPr>
            <a:xfrm>
              <a:off x="1456925"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29"/>
            <p:cNvSpPr/>
            <p:nvPr/>
          </p:nvSpPr>
          <p:spPr>
            <a:xfrm>
              <a:off x="1456925" y="1799850"/>
              <a:ext cx="62425" cy="53325"/>
            </a:xfrm>
            <a:custGeom>
              <a:rect b="b" l="l" r="r" t="t"/>
              <a:pathLst>
                <a:path extrusionOk="0" h="2133" w="2497">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29"/>
            <p:cNvSpPr/>
            <p:nvPr/>
          </p:nvSpPr>
          <p:spPr>
            <a:xfrm>
              <a:off x="1456925"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9"/>
            <p:cNvSpPr/>
            <p:nvPr/>
          </p:nvSpPr>
          <p:spPr>
            <a:xfrm>
              <a:off x="1456925" y="1647400"/>
              <a:ext cx="62425" cy="53450"/>
            </a:xfrm>
            <a:custGeom>
              <a:rect b="b" l="l" r="r" t="t"/>
              <a:pathLst>
                <a:path extrusionOk="0" h="2138" w="2497">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9"/>
            <p:cNvSpPr/>
            <p:nvPr/>
          </p:nvSpPr>
          <p:spPr>
            <a:xfrm>
              <a:off x="1456925" y="1571400"/>
              <a:ext cx="62425" cy="53250"/>
            </a:xfrm>
            <a:custGeom>
              <a:rect b="b" l="l" r="r" t="t"/>
              <a:pathLst>
                <a:path extrusionOk="0" h="2130" w="2497">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9"/>
            <p:cNvSpPr/>
            <p:nvPr/>
          </p:nvSpPr>
          <p:spPr>
            <a:xfrm>
              <a:off x="1456925" y="1266550"/>
              <a:ext cx="62425" cy="53450"/>
            </a:xfrm>
            <a:custGeom>
              <a:rect b="b" l="l" r="r" t="t"/>
              <a:pathLst>
                <a:path extrusionOk="0" h="2138" w="2497">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9"/>
            <p:cNvSpPr/>
            <p:nvPr/>
          </p:nvSpPr>
          <p:spPr>
            <a:xfrm>
              <a:off x="1380900"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9"/>
            <p:cNvSpPr/>
            <p:nvPr/>
          </p:nvSpPr>
          <p:spPr>
            <a:xfrm>
              <a:off x="1380900"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9"/>
            <p:cNvSpPr/>
            <p:nvPr/>
          </p:nvSpPr>
          <p:spPr>
            <a:xfrm>
              <a:off x="1380900" y="2637775"/>
              <a:ext cx="62225" cy="53450"/>
            </a:xfrm>
            <a:custGeom>
              <a:rect b="b" l="l" r="r" t="t"/>
              <a:pathLst>
                <a:path extrusionOk="0" h="2138" w="2489">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9"/>
            <p:cNvSpPr/>
            <p:nvPr/>
          </p:nvSpPr>
          <p:spPr>
            <a:xfrm>
              <a:off x="138090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9"/>
            <p:cNvSpPr/>
            <p:nvPr/>
          </p:nvSpPr>
          <p:spPr>
            <a:xfrm>
              <a:off x="1380900" y="2485550"/>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9"/>
            <p:cNvSpPr/>
            <p:nvPr/>
          </p:nvSpPr>
          <p:spPr>
            <a:xfrm>
              <a:off x="138090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9"/>
            <p:cNvSpPr/>
            <p:nvPr/>
          </p:nvSpPr>
          <p:spPr>
            <a:xfrm>
              <a:off x="138090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9"/>
            <p:cNvSpPr/>
            <p:nvPr/>
          </p:nvSpPr>
          <p:spPr>
            <a:xfrm>
              <a:off x="1380900" y="2256925"/>
              <a:ext cx="62375" cy="53425"/>
            </a:xfrm>
            <a:custGeom>
              <a:rect b="b" l="l" r="r" t="t"/>
              <a:pathLst>
                <a:path extrusionOk="0" h="2137" w="2495">
                  <a:moveTo>
                    <a:pt x="1076" y="0"/>
                  </a:moveTo>
                  <a:cubicBezTo>
                    <a:pt x="1072"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9"/>
            <p:cNvSpPr/>
            <p:nvPr/>
          </p:nvSpPr>
          <p:spPr>
            <a:xfrm>
              <a:off x="138090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9"/>
            <p:cNvSpPr/>
            <p:nvPr/>
          </p:nvSpPr>
          <p:spPr>
            <a:xfrm>
              <a:off x="138090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9"/>
            <p:cNvSpPr/>
            <p:nvPr/>
          </p:nvSpPr>
          <p:spPr>
            <a:xfrm>
              <a:off x="138090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9"/>
            <p:cNvSpPr/>
            <p:nvPr/>
          </p:nvSpPr>
          <p:spPr>
            <a:xfrm>
              <a:off x="138090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9"/>
            <p:cNvSpPr/>
            <p:nvPr/>
          </p:nvSpPr>
          <p:spPr>
            <a:xfrm>
              <a:off x="138090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9"/>
            <p:cNvSpPr/>
            <p:nvPr/>
          </p:nvSpPr>
          <p:spPr>
            <a:xfrm>
              <a:off x="1380900"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9"/>
            <p:cNvSpPr/>
            <p:nvPr/>
          </p:nvSpPr>
          <p:spPr>
            <a:xfrm>
              <a:off x="138090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9"/>
            <p:cNvSpPr/>
            <p:nvPr/>
          </p:nvSpPr>
          <p:spPr>
            <a:xfrm>
              <a:off x="1380900"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9"/>
            <p:cNvSpPr/>
            <p:nvPr/>
          </p:nvSpPr>
          <p:spPr>
            <a:xfrm>
              <a:off x="138090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9"/>
            <p:cNvSpPr/>
            <p:nvPr/>
          </p:nvSpPr>
          <p:spPr>
            <a:xfrm>
              <a:off x="138090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9"/>
            <p:cNvSpPr/>
            <p:nvPr/>
          </p:nvSpPr>
          <p:spPr>
            <a:xfrm>
              <a:off x="130470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9"/>
            <p:cNvSpPr/>
            <p:nvPr/>
          </p:nvSpPr>
          <p:spPr>
            <a:xfrm>
              <a:off x="1304700" y="2485550"/>
              <a:ext cx="62200" cy="53300"/>
            </a:xfrm>
            <a:custGeom>
              <a:rect b="b" l="l" r="r" t="t"/>
              <a:pathLst>
                <a:path extrusionOk="0" h="2132" w="2488">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9"/>
            <p:cNvSpPr/>
            <p:nvPr/>
          </p:nvSpPr>
          <p:spPr>
            <a:xfrm>
              <a:off x="1304700" y="240935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9"/>
            <p:cNvSpPr/>
            <p:nvPr/>
          </p:nvSpPr>
          <p:spPr>
            <a:xfrm>
              <a:off x="130470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9"/>
            <p:cNvSpPr/>
            <p:nvPr/>
          </p:nvSpPr>
          <p:spPr>
            <a:xfrm>
              <a:off x="130470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9"/>
            <p:cNvSpPr/>
            <p:nvPr/>
          </p:nvSpPr>
          <p:spPr>
            <a:xfrm>
              <a:off x="1304700" y="2180700"/>
              <a:ext cx="62200" cy="53350"/>
            </a:xfrm>
            <a:custGeom>
              <a:rect b="b" l="l" r="r" t="t"/>
              <a:pathLst>
                <a:path extrusionOk="0" h="2134" w="2488">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9"/>
            <p:cNvSpPr/>
            <p:nvPr/>
          </p:nvSpPr>
          <p:spPr>
            <a:xfrm>
              <a:off x="130470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9"/>
            <p:cNvSpPr/>
            <p:nvPr/>
          </p:nvSpPr>
          <p:spPr>
            <a:xfrm>
              <a:off x="130470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9"/>
            <p:cNvSpPr/>
            <p:nvPr/>
          </p:nvSpPr>
          <p:spPr>
            <a:xfrm>
              <a:off x="130470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9"/>
            <p:cNvSpPr/>
            <p:nvPr/>
          </p:nvSpPr>
          <p:spPr>
            <a:xfrm>
              <a:off x="130470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9"/>
            <p:cNvSpPr/>
            <p:nvPr/>
          </p:nvSpPr>
          <p:spPr>
            <a:xfrm>
              <a:off x="1304700" y="179985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9"/>
            <p:cNvSpPr/>
            <p:nvPr/>
          </p:nvSpPr>
          <p:spPr>
            <a:xfrm>
              <a:off x="130470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9"/>
            <p:cNvSpPr/>
            <p:nvPr/>
          </p:nvSpPr>
          <p:spPr>
            <a:xfrm>
              <a:off x="1304700"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9"/>
            <p:cNvSpPr/>
            <p:nvPr/>
          </p:nvSpPr>
          <p:spPr>
            <a:xfrm>
              <a:off x="130470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9"/>
            <p:cNvSpPr/>
            <p:nvPr/>
          </p:nvSpPr>
          <p:spPr>
            <a:xfrm>
              <a:off x="130470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9"/>
            <p:cNvSpPr/>
            <p:nvPr/>
          </p:nvSpPr>
          <p:spPr>
            <a:xfrm>
              <a:off x="130470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9"/>
            <p:cNvSpPr/>
            <p:nvPr/>
          </p:nvSpPr>
          <p:spPr>
            <a:xfrm>
              <a:off x="1304700" y="119055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9"/>
            <p:cNvSpPr/>
            <p:nvPr/>
          </p:nvSpPr>
          <p:spPr>
            <a:xfrm>
              <a:off x="122847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9"/>
            <p:cNvSpPr/>
            <p:nvPr/>
          </p:nvSpPr>
          <p:spPr>
            <a:xfrm>
              <a:off x="1228475"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9"/>
            <p:cNvSpPr/>
            <p:nvPr/>
          </p:nvSpPr>
          <p:spPr>
            <a:xfrm>
              <a:off x="1228475"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9"/>
            <p:cNvSpPr/>
            <p:nvPr/>
          </p:nvSpPr>
          <p:spPr>
            <a:xfrm>
              <a:off x="1228475" y="2485550"/>
              <a:ext cx="62225" cy="53300"/>
            </a:xfrm>
            <a:custGeom>
              <a:rect b="b" l="l" r="r" t="t"/>
              <a:pathLst>
                <a:path extrusionOk="0" h="2132" w="2489">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9"/>
            <p:cNvSpPr/>
            <p:nvPr/>
          </p:nvSpPr>
          <p:spPr>
            <a:xfrm>
              <a:off x="1228475"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9"/>
            <p:cNvSpPr/>
            <p:nvPr/>
          </p:nvSpPr>
          <p:spPr>
            <a:xfrm>
              <a:off x="1228475" y="2333125"/>
              <a:ext cx="62225" cy="53450"/>
            </a:xfrm>
            <a:custGeom>
              <a:rect b="b" l="l" r="r" t="t"/>
              <a:pathLst>
                <a:path extrusionOk="0" h="2138" w="2489">
                  <a:moveTo>
                    <a:pt x="1066" y="1"/>
                  </a:moveTo>
                  <a:cubicBezTo>
                    <a:pt x="480" y="1"/>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9"/>
            <p:cNvSpPr/>
            <p:nvPr/>
          </p:nvSpPr>
          <p:spPr>
            <a:xfrm>
              <a:off x="1228475"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81" y="2137"/>
                  </a:cubicBezTo>
                  <a:cubicBezTo>
                    <a:pt x="1344" y="2137"/>
                    <a:pt x="1612" y="2039"/>
                    <a:pt x="1830"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9"/>
            <p:cNvSpPr/>
            <p:nvPr/>
          </p:nvSpPr>
          <p:spPr>
            <a:xfrm>
              <a:off x="1228475"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9"/>
            <p:cNvSpPr/>
            <p:nvPr/>
          </p:nvSpPr>
          <p:spPr>
            <a:xfrm>
              <a:off x="1228475"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9"/>
            <p:cNvSpPr/>
            <p:nvPr/>
          </p:nvSpPr>
          <p:spPr>
            <a:xfrm>
              <a:off x="122847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9"/>
            <p:cNvSpPr/>
            <p:nvPr/>
          </p:nvSpPr>
          <p:spPr>
            <a:xfrm>
              <a:off x="122847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9"/>
            <p:cNvSpPr/>
            <p:nvPr/>
          </p:nvSpPr>
          <p:spPr>
            <a:xfrm>
              <a:off x="1228475"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9"/>
            <p:cNvSpPr/>
            <p:nvPr/>
          </p:nvSpPr>
          <p:spPr>
            <a:xfrm>
              <a:off x="122847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9"/>
            <p:cNvSpPr/>
            <p:nvPr/>
          </p:nvSpPr>
          <p:spPr>
            <a:xfrm>
              <a:off x="12284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9"/>
            <p:cNvSpPr/>
            <p:nvPr/>
          </p:nvSpPr>
          <p:spPr>
            <a:xfrm>
              <a:off x="12284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9"/>
            <p:cNvSpPr/>
            <p:nvPr/>
          </p:nvSpPr>
          <p:spPr>
            <a:xfrm>
              <a:off x="122847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9"/>
            <p:cNvSpPr/>
            <p:nvPr/>
          </p:nvSpPr>
          <p:spPr>
            <a:xfrm>
              <a:off x="1228475"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9"/>
            <p:cNvSpPr/>
            <p:nvPr/>
          </p:nvSpPr>
          <p:spPr>
            <a:xfrm>
              <a:off x="1228475"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9"/>
            <p:cNvSpPr/>
            <p:nvPr/>
          </p:nvSpPr>
          <p:spPr>
            <a:xfrm>
              <a:off x="1152275" y="2561575"/>
              <a:ext cx="62400" cy="53425"/>
            </a:xfrm>
            <a:custGeom>
              <a:rect b="b" l="l" r="r" t="t"/>
              <a:pathLst>
                <a:path extrusionOk="0" h="2137" w="2496">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9"/>
            <p:cNvSpPr/>
            <p:nvPr/>
          </p:nvSpPr>
          <p:spPr>
            <a:xfrm>
              <a:off x="1152275" y="2485550"/>
              <a:ext cx="62400" cy="53300"/>
            </a:xfrm>
            <a:custGeom>
              <a:rect b="b" l="l" r="r" t="t"/>
              <a:pathLst>
                <a:path extrusionOk="0" h="2132" w="2496">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9"/>
            <p:cNvSpPr/>
            <p:nvPr/>
          </p:nvSpPr>
          <p:spPr>
            <a:xfrm>
              <a:off x="1152275" y="2409350"/>
              <a:ext cx="62400" cy="53350"/>
            </a:xfrm>
            <a:custGeom>
              <a:rect b="b" l="l" r="r" t="t"/>
              <a:pathLst>
                <a:path extrusionOk="0" h="2134" w="2496">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9"/>
            <p:cNvSpPr/>
            <p:nvPr/>
          </p:nvSpPr>
          <p:spPr>
            <a:xfrm>
              <a:off x="1152275" y="2333125"/>
              <a:ext cx="62400" cy="53450"/>
            </a:xfrm>
            <a:custGeom>
              <a:rect b="b" l="l" r="r" t="t"/>
              <a:pathLst>
                <a:path extrusionOk="0" h="2138" w="2496">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9"/>
            <p:cNvSpPr/>
            <p:nvPr/>
          </p:nvSpPr>
          <p:spPr>
            <a:xfrm>
              <a:off x="115227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9"/>
            <p:cNvSpPr/>
            <p:nvPr/>
          </p:nvSpPr>
          <p:spPr>
            <a:xfrm>
              <a:off x="1152275" y="2180700"/>
              <a:ext cx="62400" cy="53350"/>
            </a:xfrm>
            <a:custGeom>
              <a:rect b="b" l="l" r="r" t="t"/>
              <a:pathLst>
                <a:path extrusionOk="0" h="2134" w="2496">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9"/>
            <p:cNvSpPr/>
            <p:nvPr/>
          </p:nvSpPr>
          <p:spPr>
            <a:xfrm>
              <a:off x="1152275" y="2104500"/>
              <a:ext cx="62400" cy="53325"/>
            </a:xfrm>
            <a:custGeom>
              <a:rect b="b" l="l" r="r" t="t"/>
              <a:pathLst>
                <a:path extrusionOk="0" h="2133" w="2496">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9"/>
            <p:cNvSpPr/>
            <p:nvPr/>
          </p:nvSpPr>
          <p:spPr>
            <a:xfrm>
              <a:off x="1152275" y="2028275"/>
              <a:ext cx="62400" cy="53450"/>
            </a:xfrm>
            <a:custGeom>
              <a:rect b="b" l="l" r="r" t="t"/>
              <a:pathLst>
                <a:path extrusionOk="0" h="2138" w="2496">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9"/>
            <p:cNvSpPr/>
            <p:nvPr/>
          </p:nvSpPr>
          <p:spPr>
            <a:xfrm>
              <a:off x="1152275" y="1952050"/>
              <a:ext cx="62400" cy="53450"/>
            </a:xfrm>
            <a:custGeom>
              <a:rect b="b" l="l" r="r" t="t"/>
              <a:pathLst>
                <a:path extrusionOk="0" h="2138" w="2496">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9"/>
            <p:cNvSpPr/>
            <p:nvPr/>
          </p:nvSpPr>
          <p:spPr>
            <a:xfrm>
              <a:off x="1152275" y="1876050"/>
              <a:ext cx="62400" cy="53275"/>
            </a:xfrm>
            <a:custGeom>
              <a:rect b="b" l="l" r="r" t="t"/>
              <a:pathLst>
                <a:path extrusionOk="0" h="2131" w="2496">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9"/>
            <p:cNvSpPr/>
            <p:nvPr/>
          </p:nvSpPr>
          <p:spPr>
            <a:xfrm>
              <a:off x="1152275" y="1799850"/>
              <a:ext cx="62400" cy="53325"/>
            </a:xfrm>
            <a:custGeom>
              <a:rect b="b" l="l" r="r" t="t"/>
              <a:pathLst>
                <a:path extrusionOk="0" h="2133" w="2496">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9"/>
            <p:cNvSpPr/>
            <p:nvPr/>
          </p:nvSpPr>
          <p:spPr>
            <a:xfrm>
              <a:off x="1152275" y="1723625"/>
              <a:ext cx="62400" cy="53350"/>
            </a:xfrm>
            <a:custGeom>
              <a:rect b="b" l="l" r="r" t="t"/>
              <a:pathLst>
                <a:path extrusionOk="0" h="2134" w="2496">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9"/>
            <p:cNvSpPr/>
            <p:nvPr/>
          </p:nvSpPr>
          <p:spPr>
            <a:xfrm>
              <a:off x="1152275" y="164740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9"/>
            <p:cNvSpPr/>
            <p:nvPr/>
          </p:nvSpPr>
          <p:spPr>
            <a:xfrm>
              <a:off x="1152275" y="1571400"/>
              <a:ext cx="62400" cy="53250"/>
            </a:xfrm>
            <a:custGeom>
              <a:rect b="b" l="l" r="r" t="t"/>
              <a:pathLst>
                <a:path extrusionOk="0" h="2130" w="2496">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9"/>
            <p:cNvSpPr/>
            <p:nvPr/>
          </p:nvSpPr>
          <p:spPr>
            <a:xfrm>
              <a:off x="1152275"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9"/>
            <p:cNvSpPr/>
            <p:nvPr/>
          </p:nvSpPr>
          <p:spPr>
            <a:xfrm>
              <a:off x="1076050" y="240935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9"/>
            <p:cNvSpPr/>
            <p:nvPr/>
          </p:nvSpPr>
          <p:spPr>
            <a:xfrm>
              <a:off x="1076050"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9"/>
            <p:cNvSpPr/>
            <p:nvPr/>
          </p:nvSpPr>
          <p:spPr>
            <a:xfrm>
              <a:off x="1076050" y="2256925"/>
              <a:ext cx="62575" cy="53425"/>
            </a:xfrm>
            <a:custGeom>
              <a:rect b="b" l="l" r="r" t="t"/>
              <a:pathLst>
                <a:path extrusionOk="0" h="2137" w="2503">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9"/>
            <p:cNvSpPr/>
            <p:nvPr/>
          </p:nvSpPr>
          <p:spPr>
            <a:xfrm>
              <a:off x="1076050"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9"/>
            <p:cNvSpPr/>
            <p:nvPr/>
          </p:nvSpPr>
          <p:spPr>
            <a:xfrm>
              <a:off x="1076050" y="21045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9"/>
            <p:cNvSpPr/>
            <p:nvPr/>
          </p:nvSpPr>
          <p:spPr>
            <a:xfrm>
              <a:off x="1076050"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9"/>
            <p:cNvSpPr/>
            <p:nvPr/>
          </p:nvSpPr>
          <p:spPr>
            <a:xfrm>
              <a:off x="1076050" y="1952050"/>
              <a:ext cx="62425" cy="53450"/>
            </a:xfrm>
            <a:custGeom>
              <a:rect b="b" l="l" r="r" t="t"/>
              <a:pathLst>
                <a:path extrusionOk="0" h="2138" w="2497">
                  <a:moveTo>
                    <a:pt x="1074" y="1"/>
                  </a:moveTo>
                  <a:cubicBezTo>
                    <a:pt x="480" y="9"/>
                    <a:pt x="9" y="481"/>
                    <a:pt x="1" y="1074"/>
                  </a:cubicBezTo>
                  <a:cubicBezTo>
                    <a:pt x="1" y="1712"/>
                    <a:pt x="529" y="2138"/>
                    <a:pt x="1077" y="2138"/>
                  </a:cubicBezTo>
                  <a:cubicBezTo>
                    <a:pt x="1339" y="2138"/>
                    <a:pt x="1606" y="2040"/>
                    <a:pt x="1822" y="1822"/>
                  </a:cubicBezTo>
                  <a:cubicBezTo>
                    <a:pt x="2496"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9"/>
            <p:cNvSpPr/>
            <p:nvPr/>
          </p:nvSpPr>
          <p:spPr>
            <a:xfrm>
              <a:off x="1076050" y="1876050"/>
              <a:ext cx="62425" cy="53275"/>
            </a:xfrm>
            <a:custGeom>
              <a:rect b="b" l="l" r="r" t="t"/>
              <a:pathLst>
                <a:path extrusionOk="0" h="2131" w="2497">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9"/>
            <p:cNvSpPr/>
            <p:nvPr/>
          </p:nvSpPr>
          <p:spPr>
            <a:xfrm>
              <a:off x="1076050"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9"/>
            <p:cNvSpPr/>
            <p:nvPr/>
          </p:nvSpPr>
          <p:spPr>
            <a:xfrm>
              <a:off x="1076050"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9"/>
            <p:cNvSpPr/>
            <p:nvPr/>
          </p:nvSpPr>
          <p:spPr>
            <a:xfrm>
              <a:off x="1076050" y="1647400"/>
              <a:ext cx="62425" cy="53450"/>
            </a:xfrm>
            <a:custGeom>
              <a:rect b="b" l="l" r="r" t="t"/>
              <a:pathLst>
                <a:path extrusionOk="0" h="2138" w="2497">
                  <a:moveTo>
                    <a:pt x="1074" y="1"/>
                  </a:moveTo>
                  <a:cubicBezTo>
                    <a:pt x="480" y="9"/>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9"/>
            <p:cNvSpPr/>
            <p:nvPr/>
          </p:nvSpPr>
          <p:spPr>
            <a:xfrm>
              <a:off x="1076050" y="1571400"/>
              <a:ext cx="62425" cy="53250"/>
            </a:xfrm>
            <a:custGeom>
              <a:rect b="b" l="l" r="r" t="t"/>
              <a:pathLst>
                <a:path extrusionOk="0" h="2130" w="2497">
                  <a:moveTo>
                    <a:pt x="1074" y="1"/>
                  </a:moveTo>
                  <a:cubicBezTo>
                    <a:pt x="480" y="1"/>
                    <a:pt x="9" y="472"/>
                    <a:pt x="1" y="1066"/>
                  </a:cubicBezTo>
                  <a:cubicBezTo>
                    <a:pt x="1" y="1703"/>
                    <a:pt x="529" y="2129"/>
                    <a:pt x="1077" y="2129"/>
                  </a:cubicBezTo>
                  <a:cubicBezTo>
                    <a:pt x="1339" y="2129"/>
                    <a:pt x="1606" y="2032"/>
                    <a:pt x="1822" y="1813"/>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9"/>
            <p:cNvSpPr/>
            <p:nvPr/>
          </p:nvSpPr>
          <p:spPr>
            <a:xfrm>
              <a:off x="1076050" y="141897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9"/>
            <p:cNvSpPr/>
            <p:nvPr/>
          </p:nvSpPr>
          <p:spPr>
            <a:xfrm>
              <a:off x="1076050" y="1342750"/>
              <a:ext cx="62425" cy="53450"/>
            </a:xfrm>
            <a:custGeom>
              <a:rect b="b" l="l" r="r" t="t"/>
              <a:pathLst>
                <a:path extrusionOk="0" h="2138" w="2497">
                  <a:moveTo>
                    <a:pt x="1074" y="1"/>
                  </a:moveTo>
                  <a:cubicBezTo>
                    <a:pt x="480" y="1"/>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9"/>
            <p:cNvSpPr/>
            <p:nvPr/>
          </p:nvSpPr>
          <p:spPr>
            <a:xfrm>
              <a:off x="1076050" y="1266550"/>
              <a:ext cx="62425" cy="53450"/>
            </a:xfrm>
            <a:custGeom>
              <a:rect b="b" l="l" r="r" t="t"/>
              <a:pathLst>
                <a:path extrusionOk="0" h="2138" w="2497">
                  <a:moveTo>
                    <a:pt x="1074" y="0"/>
                  </a:moveTo>
                  <a:cubicBezTo>
                    <a:pt x="480" y="9"/>
                    <a:pt x="9" y="480"/>
                    <a:pt x="1" y="1074"/>
                  </a:cubicBezTo>
                  <a:cubicBezTo>
                    <a:pt x="1" y="1711"/>
                    <a:pt x="529" y="2137"/>
                    <a:pt x="1077" y="2137"/>
                  </a:cubicBezTo>
                  <a:cubicBezTo>
                    <a:pt x="1339" y="2137"/>
                    <a:pt x="1606" y="2040"/>
                    <a:pt x="1822" y="1821"/>
                  </a:cubicBezTo>
                  <a:cubicBezTo>
                    <a:pt x="2496"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9"/>
            <p:cNvSpPr/>
            <p:nvPr/>
          </p:nvSpPr>
          <p:spPr>
            <a:xfrm>
              <a:off x="1000050" y="210450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9"/>
            <p:cNvSpPr/>
            <p:nvPr/>
          </p:nvSpPr>
          <p:spPr>
            <a:xfrm>
              <a:off x="1000050" y="2028275"/>
              <a:ext cx="62200" cy="53450"/>
            </a:xfrm>
            <a:custGeom>
              <a:rect b="b" l="l" r="r" t="t"/>
              <a:pathLst>
                <a:path extrusionOk="0" h="2138" w="2488">
                  <a:moveTo>
                    <a:pt x="1065" y="1"/>
                  </a:moveTo>
                  <a:cubicBezTo>
                    <a:pt x="472" y="1"/>
                    <a:pt x="0" y="480"/>
                    <a:pt x="0" y="1065"/>
                  </a:cubicBezTo>
                  <a:cubicBezTo>
                    <a:pt x="0" y="1709"/>
                    <a:pt x="525" y="2137"/>
                    <a:pt x="1072" y="2137"/>
                  </a:cubicBezTo>
                  <a:cubicBezTo>
                    <a:pt x="1332" y="2137"/>
                    <a:pt x="1598" y="2040"/>
                    <a:pt x="1813"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9"/>
            <p:cNvSpPr/>
            <p:nvPr/>
          </p:nvSpPr>
          <p:spPr>
            <a:xfrm>
              <a:off x="1000050" y="1952050"/>
              <a:ext cx="62200" cy="53450"/>
            </a:xfrm>
            <a:custGeom>
              <a:rect b="b" l="l" r="r" t="t"/>
              <a:pathLst>
                <a:path extrusionOk="0" h="2138" w="2488">
                  <a:moveTo>
                    <a:pt x="1065" y="1"/>
                  </a:moveTo>
                  <a:cubicBezTo>
                    <a:pt x="472" y="9"/>
                    <a:pt x="0" y="481"/>
                    <a:pt x="0" y="1074"/>
                  </a:cubicBezTo>
                  <a:cubicBezTo>
                    <a:pt x="0" y="1712"/>
                    <a:pt x="525" y="2138"/>
                    <a:pt x="1070" y="2138"/>
                  </a:cubicBezTo>
                  <a:cubicBezTo>
                    <a:pt x="1332" y="2138"/>
                    <a:pt x="1597"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9"/>
            <p:cNvSpPr/>
            <p:nvPr/>
          </p:nvSpPr>
          <p:spPr>
            <a:xfrm>
              <a:off x="1000050"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9"/>
            <p:cNvSpPr/>
            <p:nvPr/>
          </p:nvSpPr>
          <p:spPr>
            <a:xfrm>
              <a:off x="1000050"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9"/>
            <p:cNvSpPr/>
            <p:nvPr/>
          </p:nvSpPr>
          <p:spPr>
            <a:xfrm>
              <a:off x="1000050" y="1723625"/>
              <a:ext cx="62200" cy="53350"/>
            </a:xfrm>
            <a:custGeom>
              <a:rect b="b" l="l" r="r" t="t"/>
              <a:pathLst>
                <a:path extrusionOk="0" h="2134" w="2488">
                  <a:moveTo>
                    <a:pt x="1065" y="1"/>
                  </a:moveTo>
                  <a:cubicBezTo>
                    <a:pt x="472" y="1"/>
                    <a:pt x="0" y="480"/>
                    <a:pt x="0" y="1065"/>
                  </a:cubicBezTo>
                  <a:cubicBezTo>
                    <a:pt x="0" y="1709"/>
                    <a:pt x="526"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9"/>
            <p:cNvSpPr/>
            <p:nvPr/>
          </p:nvSpPr>
          <p:spPr>
            <a:xfrm>
              <a:off x="1000050" y="1647400"/>
              <a:ext cx="62200" cy="53450"/>
            </a:xfrm>
            <a:custGeom>
              <a:rect b="b" l="l" r="r" t="t"/>
              <a:pathLst>
                <a:path extrusionOk="0" h="2138" w="2488">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9"/>
            <p:cNvSpPr/>
            <p:nvPr/>
          </p:nvSpPr>
          <p:spPr>
            <a:xfrm>
              <a:off x="1000050"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2" y="2129"/>
                    <a:pt x="1597" y="2032"/>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9"/>
            <p:cNvSpPr/>
            <p:nvPr/>
          </p:nvSpPr>
          <p:spPr>
            <a:xfrm>
              <a:off x="1000050" y="1342750"/>
              <a:ext cx="62200" cy="53450"/>
            </a:xfrm>
            <a:custGeom>
              <a:rect b="b" l="l" r="r" t="t"/>
              <a:pathLst>
                <a:path extrusionOk="0" h="2138" w="2488">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9"/>
            <p:cNvSpPr/>
            <p:nvPr/>
          </p:nvSpPr>
          <p:spPr>
            <a:xfrm>
              <a:off x="92382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9"/>
            <p:cNvSpPr/>
            <p:nvPr/>
          </p:nvSpPr>
          <p:spPr>
            <a:xfrm>
              <a:off x="92382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9"/>
            <p:cNvSpPr/>
            <p:nvPr/>
          </p:nvSpPr>
          <p:spPr>
            <a:xfrm>
              <a:off x="923825" y="1876050"/>
              <a:ext cx="62225" cy="53350"/>
            </a:xfrm>
            <a:custGeom>
              <a:rect b="b" l="l" r="r" t="t"/>
              <a:pathLst>
                <a:path extrusionOk="0" h="2134" w="2489">
                  <a:moveTo>
                    <a:pt x="1066" y="1"/>
                  </a:moveTo>
                  <a:cubicBezTo>
                    <a:pt x="480" y="1"/>
                    <a:pt x="1" y="472"/>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9"/>
            <p:cNvSpPr/>
            <p:nvPr/>
          </p:nvSpPr>
          <p:spPr>
            <a:xfrm>
              <a:off x="92382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9"/>
            <p:cNvSpPr/>
            <p:nvPr/>
          </p:nvSpPr>
          <p:spPr>
            <a:xfrm>
              <a:off x="92382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9"/>
            <p:cNvSpPr/>
            <p:nvPr/>
          </p:nvSpPr>
          <p:spPr>
            <a:xfrm>
              <a:off x="92382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9"/>
            <p:cNvSpPr/>
            <p:nvPr/>
          </p:nvSpPr>
          <p:spPr>
            <a:xfrm>
              <a:off x="92382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9"/>
            <p:cNvSpPr/>
            <p:nvPr/>
          </p:nvSpPr>
          <p:spPr>
            <a:xfrm>
              <a:off x="847625"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9"/>
            <p:cNvSpPr/>
            <p:nvPr/>
          </p:nvSpPr>
          <p:spPr>
            <a:xfrm>
              <a:off x="847625"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9"/>
            <p:cNvSpPr/>
            <p:nvPr/>
          </p:nvSpPr>
          <p:spPr>
            <a:xfrm>
              <a:off x="8476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9"/>
            <p:cNvSpPr/>
            <p:nvPr/>
          </p:nvSpPr>
          <p:spPr>
            <a:xfrm>
              <a:off x="8476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9"/>
            <p:cNvSpPr/>
            <p:nvPr/>
          </p:nvSpPr>
          <p:spPr>
            <a:xfrm>
              <a:off x="8476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9"/>
            <p:cNvSpPr/>
            <p:nvPr/>
          </p:nvSpPr>
          <p:spPr>
            <a:xfrm>
              <a:off x="8476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9"/>
            <p:cNvSpPr/>
            <p:nvPr/>
          </p:nvSpPr>
          <p:spPr>
            <a:xfrm>
              <a:off x="771400" y="179985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9"/>
            <p:cNvSpPr/>
            <p:nvPr/>
          </p:nvSpPr>
          <p:spPr>
            <a:xfrm>
              <a:off x="771400" y="17236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9"/>
            <p:cNvSpPr/>
            <p:nvPr/>
          </p:nvSpPr>
          <p:spPr>
            <a:xfrm>
              <a:off x="771400" y="1647400"/>
              <a:ext cx="62425" cy="53450"/>
            </a:xfrm>
            <a:custGeom>
              <a:rect b="b" l="l" r="r" t="t"/>
              <a:pathLst>
                <a:path extrusionOk="0" h="2138" w="2497">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9"/>
            <p:cNvSpPr/>
            <p:nvPr/>
          </p:nvSpPr>
          <p:spPr>
            <a:xfrm>
              <a:off x="771400" y="1571400"/>
              <a:ext cx="62425" cy="53250"/>
            </a:xfrm>
            <a:custGeom>
              <a:rect b="b" l="l" r="r" t="t"/>
              <a:pathLst>
                <a:path extrusionOk="0" h="2130" w="2497">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9"/>
            <p:cNvSpPr/>
            <p:nvPr/>
          </p:nvSpPr>
          <p:spPr>
            <a:xfrm>
              <a:off x="695200" y="1799850"/>
              <a:ext cx="62200" cy="53325"/>
            </a:xfrm>
            <a:custGeom>
              <a:rect b="b" l="l" r="r" t="t"/>
              <a:pathLst>
                <a:path extrusionOk="0" h="2133" w="2488">
                  <a:moveTo>
                    <a:pt x="1065" y="0"/>
                  </a:moveTo>
                  <a:cubicBezTo>
                    <a:pt x="480" y="0"/>
                    <a:pt x="0" y="472"/>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9"/>
            <p:cNvSpPr/>
            <p:nvPr/>
          </p:nvSpPr>
          <p:spPr>
            <a:xfrm>
              <a:off x="695200" y="1723625"/>
              <a:ext cx="62200" cy="53350"/>
            </a:xfrm>
            <a:custGeom>
              <a:rect b="b" l="l" r="r" t="t"/>
              <a:pathLst>
                <a:path extrusionOk="0" h="2134" w="2488">
                  <a:moveTo>
                    <a:pt x="1065" y="1"/>
                  </a:moveTo>
                  <a:cubicBezTo>
                    <a:pt x="480" y="1"/>
                    <a:pt x="0" y="480"/>
                    <a:pt x="0" y="1065"/>
                  </a:cubicBezTo>
                  <a:cubicBezTo>
                    <a:pt x="0" y="1709"/>
                    <a:pt x="525" y="2133"/>
                    <a:pt x="1072" y="2133"/>
                  </a:cubicBezTo>
                  <a:cubicBezTo>
                    <a:pt x="1332" y="2133"/>
                    <a:pt x="1598" y="2037"/>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9"/>
            <p:cNvSpPr/>
            <p:nvPr/>
          </p:nvSpPr>
          <p:spPr>
            <a:xfrm>
              <a:off x="695200" y="164740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8" y="2040"/>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9"/>
            <p:cNvSpPr/>
            <p:nvPr/>
          </p:nvSpPr>
          <p:spPr>
            <a:xfrm>
              <a:off x="695200" y="1571400"/>
              <a:ext cx="62200" cy="53250"/>
            </a:xfrm>
            <a:custGeom>
              <a:rect b="b" l="l" r="r" t="t"/>
              <a:pathLst>
                <a:path extrusionOk="0" h="2130" w="2488">
                  <a:moveTo>
                    <a:pt x="1065" y="1"/>
                  </a:moveTo>
                  <a:cubicBezTo>
                    <a:pt x="480"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9"/>
            <p:cNvSpPr/>
            <p:nvPr/>
          </p:nvSpPr>
          <p:spPr>
            <a:xfrm>
              <a:off x="61897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9"/>
            <p:cNvSpPr/>
            <p:nvPr/>
          </p:nvSpPr>
          <p:spPr>
            <a:xfrm>
              <a:off x="6189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9"/>
            <p:cNvSpPr/>
            <p:nvPr/>
          </p:nvSpPr>
          <p:spPr>
            <a:xfrm>
              <a:off x="618975" y="1647400"/>
              <a:ext cx="62225" cy="53450"/>
            </a:xfrm>
            <a:custGeom>
              <a:rect b="b" l="l" r="r" t="t"/>
              <a:pathLst>
                <a:path extrusionOk="0" h="2138" w="2489">
                  <a:moveTo>
                    <a:pt x="1066" y="1"/>
                  </a:moveTo>
                  <a:cubicBezTo>
                    <a:pt x="480" y="9"/>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9"/>
            <p:cNvSpPr/>
            <p:nvPr/>
          </p:nvSpPr>
          <p:spPr>
            <a:xfrm>
              <a:off x="61897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9"/>
            <p:cNvSpPr/>
            <p:nvPr/>
          </p:nvSpPr>
          <p:spPr>
            <a:xfrm>
              <a:off x="542775" y="17998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9"/>
            <p:cNvSpPr/>
            <p:nvPr/>
          </p:nvSpPr>
          <p:spPr>
            <a:xfrm>
              <a:off x="542775"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9"/>
            <p:cNvSpPr/>
            <p:nvPr/>
          </p:nvSpPr>
          <p:spPr>
            <a:xfrm>
              <a:off x="542775" y="164740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9"/>
            <p:cNvSpPr/>
            <p:nvPr/>
          </p:nvSpPr>
          <p:spPr>
            <a:xfrm>
              <a:off x="542775" y="1571400"/>
              <a:ext cx="62400" cy="53250"/>
            </a:xfrm>
            <a:custGeom>
              <a:rect b="b" l="l" r="r" t="t"/>
              <a:pathLst>
                <a:path extrusionOk="0" h="2130" w="2496">
                  <a:moveTo>
                    <a:pt x="1065" y="1"/>
                  </a:moveTo>
                  <a:cubicBezTo>
                    <a:pt x="480" y="1"/>
                    <a:pt x="0" y="472"/>
                    <a:pt x="0" y="1066"/>
                  </a:cubicBezTo>
                  <a:cubicBezTo>
                    <a:pt x="0" y="1703"/>
                    <a:pt x="524"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9"/>
            <p:cNvSpPr/>
            <p:nvPr/>
          </p:nvSpPr>
          <p:spPr>
            <a:xfrm>
              <a:off x="466550" y="1799850"/>
              <a:ext cx="62425" cy="53325"/>
            </a:xfrm>
            <a:custGeom>
              <a:rect b="b" l="l" r="r" t="t"/>
              <a:pathLst>
                <a:path extrusionOk="0" h="2133" w="2497">
                  <a:moveTo>
                    <a:pt x="1074" y="0"/>
                  </a:moveTo>
                  <a:cubicBezTo>
                    <a:pt x="480" y="0"/>
                    <a:pt x="9" y="480"/>
                    <a:pt x="0" y="1065"/>
                  </a:cubicBezTo>
                  <a:cubicBezTo>
                    <a:pt x="0" y="1709"/>
                    <a:pt x="530" y="2133"/>
                    <a:pt x="1078" y="2133"/>
                  </a:cubicBezTo>
                  <a:cubicBezTo>
                    <a:pt x="1340" y="2133"/>
                    <a:pt x="1606" y="2036"/>
                    <a:pt x="1821"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9"/>
            <p:cNvSpPr/>
            <p:nvPr/>
          </p:nvSpPr>
          <p:spPr>
            <a:xfrm>
              <a:off x="466550" y="1723625"/>
              <a:ext cx="62425" cy="53350"/>
            </a:xfrm>
            <a:custGeom>
              <a:rect b="b" l="l" r="r" t="t"/>
              <a:pathLst>
                <a:path extrusionOk="0" h="2134" w="2497">
                  <a:moveTo>
                    <a:pt x="1074" y="1"/>
                  </a:moveTo>
                  <a:cubicBezTo>
                    <a:pt x="480" y="1"/>
                    <a:pt x="9" y="480"/>
                    <a:pt x="0" y="1065"/>
                  </a:cubicBezTo>
                  <a:cubicBezTo>
                    <a:pt x="0" y="1709"/>
                    <a:pt x="530" y="2133"/>
                    <a:pt x="1078" y="2133"/>
                  </a:cubicBezTo>
                  <a:cubicBezTo>
                    <a:pt x="1340" y="2133"/>
                    <a:pt x="1606" y="2037"/>
                    <a:pt x="1821"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9"/>
            <p:cNvSpPr/>
            <p:nvPr/>
          </p:nvSpPr>
          <p:spPr>
            <a:xfrm>
              <a:off x="466550" y="1647400"/>
              <a:ext cx="62425" cy="53450"/>
            </a:xfrm>
            <a:custGeom>
              <a:rect b="b" l="l" r="r" t="t"/>
              <a:pathLst>
                <a:path extrusionOk="0" h="2138" w="2497">
                  <a:moveTo>
                    <a:pt x="1074" y="1"/>
                  </a:moveTo>
                  <a:cubicBezTo>
                    <a:pt x="480" y="9"/>
                    <a:pt x="9" y="481"/>
                    <a:pt x="0" y="1066"/>
                  </a:cubicBezTo>
                  <a:cubicBezTo>
                    <a:pt x="0" y="1710"/>
                    <a:pt x="529" y="2138"/>
                    <a:pt x="1078" y="2138"/>
                  </a:cubicBezTo>
                  <a:cubicBezTo>
                    <a:pt x="1340" y="2138"/>
                    <a:pt x="1606" y="2040"/>
                    <a:pt x="1821"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9"/>
            <p:cNvSpPr/>
            <p:nvPr/>
          </p:nvSpPr>
          <p:spPr>
            <a:xfrm>
              <a:off x="466550" y="1571400"/>
              <a:ext cx="62425" cy="53250"/>
            </a:xfrm>
            <a:custGeom>
              <a:rect b="b" l="l" r="r" t="t"/>
              <a:pathLst>
                <a:path extrusionOk="0" h="2130" w="2497">
                  <a:moveTo>
                    <a:pt x="1074" y="1"/>
                  </a:moveTo>
                  <a:cubicBezTo>
                    <a:pt x="480" y="1"/>
                    <a:pt x="9" y="472"/>
                    <a:pt x="0" y="1066"/>
                  </a:cubicBezTo>
                  <a:cubicBezTo>
                    <a:pt x="0" y="1703"/>
                    <a:pt x="529" y="2129"/>
                    <a:pt x="1077" y="2129"/>
                  </a:cubicBezTo>
                  <a:cubicBezTo>
                    <a:pt x="1339" y="2129"/>
                    <a:pt x="1606" y="2032"/>
                    <a:pt x="1821" y="1813"/>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9"/>
            <p:cNvSpPr/>
            <p:nvPr/>
          </p:nvSpPr>
          <p:spPr>
            <a:xfrm>
              <a:off x="390550" y="1876050"/>
              <a:ext cx="62350" cy="53275"/>
            </a:xfrm>
            <a:custGeom>
              <a:rect b="b" l="l" r="r" t="t"/>
              <a:pathLst>
                <a:path extrusionOk="0" h="2131" w="2494">
                  <a:moveTo>
                    <a:pt x="1075" y="1"/>
                  </a:moveTo>
                  <a:cubicBezTo>
                    <a:pt x="1072" y="1"/>
                    <a:pt x="1068" y="1"/>
                    <a:pt x="1065" y="1"/>
                  </a:cubicBezTo>
                  <a:cubicBezTo>
                    <a:pt x="480" y="1"/>
                    <a:pt x="0" y="480"/>
                    <a:pt x="0" y="1066"/>
                  </a:cubicBezTo>
                  <a:cubicBezTo>
                    <a:pt x="0" y="1707"/>
                    <a:pt x="522" y="2131"/>
                    <a:pt x="1069" y="2131"/>
                  </a:cubicBezTo>
                  <a:cubicBezTo>
                    <a:pt x="1333" y="2131"/>
                    <a:pt x="1602" y="2033"/>
                    <a:pt x="1821" y="1813"/>
                  </a:cubicBezTo>
                  <a:cubicBezTo>
                    <a:pt x="2493" y="1149"/>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9"/>
            <p:cNvSpPr/>
            <p:nvPr/>
          </p:nvSpPr>
          <p:spPr>
            <a:xfrm>
              <a:off x="390550" y="1799825"/>
              <a:ext cx="62350" cy="53300"/>
            </a:xfrm>
            <a:custGeom>
              <a:rect b="b" l="l" r="r" t="t"/>
              <a:pathLst>
                <a:path extrusionOk="0" h="2132" w="2494">
                  <a:moveTo>
                    <a:pt x="1075" y="1"/>
                  </a:moveTo>
                  <a:cubicBezTo>
                    <a:pt x="1072" y="1"/>
                    <a:pt x="1068" y="1"/>
                    <a:pt x="1065" y="1"/>
                  </a:cubicBezTo>
                  <a:cubicBezTo>
                    <a:pt x="480" y="1"/>
                    <a:pt x="0" y="481"/>
                    <a:pt x="0" y="1066"/>
                  </a:cubicBezTo>
                  <a:cubicBezTo>
                    <a:pt x="0" y="1708"/>
                    <a:pt x="526" y="2131"/>
                    <a:pt x="1073" y="2131"/>
                  </a:cubicBezTo>
                  <a:cubicBezTo>
                    <a:pt x="1336" y="2131"/>
                    <a:pt x="1604" y="2033"/>
                    <a:pt x="1821" y="1814"/>
                  </a:cubicBezTo>
                  <a:cubicBezTo>
                    <a:pt x="2493" y="1150"/>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9"/>
            <p:cNvSpPr/>
            <p:nvPr/>
          </p:nvSpPr>
          <p:spPr>
            <a:xfrm>
              <a:off x="390550" y="1723625"/>
              <a:ext cx="62400" cy="53350"/>
            </a:xfrm>
            <a:custGeom>
              <a:rect b="b" l="l" r="r" t="t"/>
              <a:pathLst>
                <a:path extrusionOk="0" h="2134" w="2496">
                  <a:moveTo>
                    <a:pt x="1065" y="1"/>
                  </a:moveTo>
                  <a:cubicBezTo>
                    <a:pt x="480" y="1"/>
                    <a:pt x="0" y="480"/>
                    <a:pt x="0" y="1065"/>
                  </a:cubicBezTo>
                  <a:cubicBezTo>
                    <a:pt x="0" y="1709"/>
                    <a:pt x="529" y="2133"/>
                    <a:pt x="1078" y="2133"/>
                  </a:cubicBezTo>
                  <a:cubicBezTo>
                    <a:pt x="1339" y="2133"/>
                    <a:pt x="1606"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9"/>
            <p:cNvSpPr/>
            <p:nvPr/>
          </p:nvSpPr>
          <p:spPr>
            <a:xfrm>
              <a:off x="390550" y="1647400"/>
              <a:ext cx="62400" cy="53450"/>
            </a:xfrm>
            <a:custGeom>
              <a:rect b="b" l="l" r="r" t="t"/>
              <a:pathLst>
                <a:path extrusionOk="0" h="2138" w="2496">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9"/>
            <p:cNvSpPr/>
            <p:nvPr/>
          </p:nvSpPr>
          <p:spPr>
            <a:xfrm>
              <a:off x="390550" y="1571400"/>
              <a:ext cx="62350" cy="53275"/>
            </a:xfrm>
            <a:custGeom>
              <a:rect b="b" l="l" r="r" t="t"/>
              <a:pathLst>
                <a:path extrusionOk="0" h="2131" w="2494">
                  <a:moveTo>
                    <a:pt x="1075" y="1"/>
                  </a:moveTo>
                  <a:cubicBezTo>
                    <a:pt x="1072" y="1"/>
                    <a:pt x="1068" y="1"/>
                    <a:pt x="1065" y="1"/>
                  </a:cubicBezTo>
                  <a:cubicBezTo>
                    <a:pt x="480" y="1"/>
                    <a:pt x="0" y="472"/>
                    <a:pt x="0" y="1066"/>
                  </a:cubicBezTo>
                  <a:cubicBezTo>
                    <a:pt x="0" y="1708"/>
                    <a:pt x="522" y="2131"/>
                    <a:pt x="1069" y="2131"/>
                  </a:cubicBezTo>
                  <a:cubicBezTo>
                    <a:pt x="1333" y="2131"/>
                    <a:pt x="1602" y="2033"/>
                    <a:pt x="1821" y="1813"/>
                  </a:cubicBezTo>
                  <a:cubicBezTo>
                    <a:pt x="2493" y="1141"/>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9"/>
            <p:cNvSpPr/>
            <p:nvPr/>
          </p:nvSpPr>
          <p:spPr>
            <a:xfrm>
              <a:off x="314325" y="1952050"/>
              <a:ext cx="62225" cy="53450"/>
            </a:xfrm>
            <a:custGeom>
              <a:rect b="b" l="l" r="r" t="t"/>
              <a:pathLst>
                <a:path extrusionOk="0" h="2138" w="2489">
                  <a:moveTo>
                    <a:pt x="1065" y="1"/>
                  </a:moveTo>
                  <a:cubicBezTo>
                    <a:pt x="480" y="9"/>
                    <a:pt x="1" y="481"/>
                    <a:pt x="1" y="1074"/>
                  </a:cubicBezTo>
                  <a:cubicBezTo>
                    <a:pt x="1" y="1712"/>
                    <a:pt x="525" y="2138"/>
                    <a:pt x="1073" y="2138"/>
                  </a:cubicBezTo>
                  <a:cubicBezTo>
                    <a:pt x="1335" y="2138"/>
                    <a:pt x="1603" y="2040"/>
                    <a:pt x="1822"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9"/>
            <p:cNvSpPr/>
            <p:nvPr/>
          </p:nvSpPr>
          <p:spPr>
            <a:xfrm>
              <a:off x="314325" y="1876050"/>
              <a:ext cx="62225" cy="53275"/>
            </a:xfrm>
            <a:custGeom>
              <a:rect b="b" l="l" r="r" t="t"/>
              <a:pathLst>
                <a:path extrusionOk="0" h="2131" w="2489">
                  <a:moveTo>
                    <a:pt x="1065" y="1"/>
                  </a:moveTo>
                  <a:cubicBezTo>
                    <a:pt x="480" y="1"/>
                    <a:pt x="1" y="472"/>
                    <a:pt x="1" y="1066"/>
                  </a:cubicBezTo>
                  <a:cubicBezTo>
                    <a:pt x="1" y="1707"/>
                    <a:pt x="523" y="2131"/>
                    <a:pt x="1070" y="2131"/>
                  </a:cubicBezTo>
                  <a:cubicBezTo>
                    <a:pt x="1333" y="2131"/>
                    <a:pt x="1602" y="2033"/>
                    <a:pt x="1822"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9"/>
            <p:cNvSpPr/>
            <p:nvPr/>
          </p:nvSpPr>
          <p:spPr>
            <a:xfrm>
              <a:off x="314325" y="1799850"/>
              <a:ext cx="62225" cy="53325"/>
            </a:xfrm>
            <a:custGeom>
              <a:rect b="b" l="l" r="r" t="t"/>
              <a:pathLst>
                <a:path extrusionOk="0" h="2133" w="2489">
                  <a:moveTo>
                    <a:pt x="1065" y="0"/>
                  </a:moveTo>
                  <a:cubicBezTo>
                    <a:pt x="480" y="0"/>
                    <a:pt x="1" y="480"/>
                    <a:pt x="1" y="1065"/>
                  </a:cubicBezTo>
                  <a:cubicBezTo>
                    <a:pt x="1" y="1709"/>
                    <a:pt x="526" y="2133"/>
                    <a:pt x="1075" y="2133"/>
                  </a:cubicBezTo>
                  <a:cubicBezTo>
                    <a:pt x="1336" y="2133"/>
                    <a:pt x="1604" y="2036"/>
                    <a:pt x="1822"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9"/>
            <p:cNvSpPr/>
            <p:nvPr/>
          </p:nvSpPr>
          <p:spPr>
            <a:xfrm>
              <a:off x="314325" y="1723625"/>
              <a:ext cx="62225" cy="53350"/>
            </a:xfrm>
            <a:custGeom>
              <a:rect b="b" l="l" r="r" t="t"/>
              <a:pathLst>
                <a:path extrusionOk="0" h="2134" w="2489">
                  <a:moveTo>
                    <a:pt x="1065" y="1"/>
                  </a:moveTo>
                  <a:cubicBezTo>
                    <a:pt x="480" y="1"/>
                    <a:pt x="1" y="480"/>
                    <a:pt x="1" y="1065"/>
                  </a:cubicBezTo>
                  <a:cubicBezTo>
                    <a:pt x="1" y="1709"/>
                    <a:pt x="526" y="2133"/>
                    <a:pt x="1075" y="2133"/>
                  </a:cubicBezTo>
                  <a:cubicBezTo>
                    <a:pt x="1336" y="2133"/>
                    <a:pt x="1604" y="2037"/>
                    <a:pt x="1822"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9"/>
            <p:cNvSpPr/>
            <p:nvPr/>
          </p:nvSpPr>
          <p:spPr>
            <a:xfrm>
              <a:off x="314325" y="1647400"/>
              <a:ext cx="62225" cy="53450"/>
            </a:xfrm>
            <a:custGeom>
              <a:rect b="b" l="l" r="r" t="t"/>
              <a:pathLst>
                <a:path extrusionOk="0" h="2138" w="2489">
                  <a:moveTo>
                    <a:pt x="1065" y="1"/>
                  </a:moveTo>
                  <a:cubicBezTo>
                    <a:pt x="480" y="9"/>
                    <a:pt x="1" y="481"/>
                    <a:pt x="1" y="1066"/>
                  </a:cubicBezTo>
                  <a:cubicBezTo>
                    <a:pt x="1" y="1710"/>
                    <a:pt x="526" y="2138"/>
                    <a:pt x="1074" y="2138"/>
                  </a:cubicBezTo>
                  <a:cubicBezTo>
                    <a:pt x="1336" y="2138"/>
                    <a:pt x="1604" y="2040"/>
                    <a:pt x="1822"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9"/>
            <p:cNvSpPr/>
            <p:nvPr/>
          </p:nvSpPr>
          <p:spPr>
            <a:xfrm>
              <a:off x="314325" y="1571400"/>
              <a:ext cx="62150" cy="53250"/>
            </a:xfrm>
            <a:custGeom>
              <a:rect b="b" l="l" r="r" t="t"/>
              <a:pathLst>
                <a:path extrusionOk="0" h="2130" w="2486">
                  <a:moveTo>
                    <a:pt x="1075" y="1"/>
                  </a:moveTo>
                  <a:cubicBezTo>
                    <a:pt x="1072" y="1"/>
                    <a:pt x="1069" y="1"/>
                    <a:pt x="1065" y="1"/>
                  </a:cubicBezTo>
                  <a:cubicBezTo>
                    <a:pt x="480" y="1"/>
                    <a:pt x="1" y="472"/>
                    <a:pt x="1" y="1066"/>
                  </a:cubicBezTo>
                  <a:cubicBezTo>
                    <a:pt x="1" y="1703"/>
                    <a:pt x="525" y="2129"/>
                    <a:pt x="1073" y="2129"/>
                  </a:cubicBezTo>
                  <a:cubicBezTo>
                    <a:pt x="1335" y="2129"/>
                    <a:pt x="1603" y="2032"/>
                    <a:pt x="1822" y="1813"/>
                  </a:cubicBezTo>
                  <a:cubicBezTo>
                    <a:pt x="2486" y="1149"/>
                    <a:pt x="2020"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9"/>
            <p:cNvSpPr/>
            <p:nvPr/>
          </p:nvSpPr>
          <p:spPr>
            <a:xfrm>
              <a:off x="238125" y="1952050"/>
              <a:ext cx="62200" cy="53450"/>
            </a:xfrm>
            <a:custGeom>
              <a:rect b="b" l="l" r="r" t="t"/>
              <a:pathLst>
                <a:path extrusionOk="0" h="2138" w="2488">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9"/>
            <p:cNvSpPr/>
            <p:nvPr/>
          </p:nvSpPr>
          <p:spPr>
            <a:xfrm>
              <a:off x="2381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9"/>
            <p:cNvSpPr/>
            <p:nvPr/>
          </p:nvSpPr>
          <p:spPr>
            <a:xfrm>
              <a:off x="2381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9"/>
            <p:cNvSpPr/>
            <p:nvPr/>
          </p:nvSpPr>
          <p:spPr>
            <a:xfrm>
              <a:off x="2381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9"/>
            <p:cNvSpPr/>
            <p:nvPr/>
          </p:nvSpPr>
          <p:spPr>
            <a:xfrm>
              <a:off x="4427825" y="2637775"/>
              <a:ext cx="62425" cy="53450"/>
            </a:xfrm>
            <a:custGeom>
              <a:rect b="b" l="l" r="r" t="t"/>
              <a:pathLst>
                <a:path extrusionOk="0" h="2138" w="2497">
                  <a:moveTo>
                    <a:pt x="1065" y="1"/>
                  </a:moveTo>
                  <a:cubicBezTo>
                    <a:pt x="480" y="9"/>
                    <a:pt x="1" y="480"/>
                    <a:pt x="1" y="1074"/>
                  </a:cubicBezTo>
                  <a:cubicBezTo>
                    <a:pt x="1" y="1712"/>
                    <a:pt x="529" y="2137"/>
                    <a:pt x="1077" y="2137"/>
                  </a:cubicBezTo>
                  <a:cubicBezTo>
                    <a:pt x="1339" y="2137"/>
                    <a:pt x="1606"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9"/>
            <p:cNvSpPr/>
            <p:nvPr/>
          </p:nvSpPr>
          <p:spPr>
            <a:xfrm>
              <a:off x="4427825" y="2714000"/>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9"/>
            <p:cNvSpPr/>
            <p:nvPr/>
          </p:nvSpPr>
          <p:spPr>
            <a:xfrm>
              <a:off x="4504050" y="271400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9"/>
            <p:cNvSpPr/>
            <p:nvPr/>
          </p:nvSpPr>
          <p:spPr>
            <a:xfrm>
              <a:off x="4504050"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9"/>
            <p:cNvSpPr/>
            <p:nvPr/>
          </p:nvSpPr>
          <p:spPr>
            <a:xfrm>
              <a:off x="4580250"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9"/>
            <p:cNvSpPr/>
            <p:nvPr/>
          </p:nvSpPr>
          <p:spPr>
            <a:xfrm>
              <a:off x="4504050" y="27902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9"/>
            <p:cNvSpPr/>
            <p:nvPr/>
          </p:nvSpPr>
          <p:spPr>
            <a:xfrm>
              <a:off x="5113350" y="149520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9"/>
            <p:cNvSpPr/>
            <p:nvPr/>
          </p:nvSpPr>
          <p:spPr>
            <a:xfrm>
              <a:off x="5113350" y="1571400"/>
              <a:ext cx="62400" cy="53250"/>
            </a:xfrm>
            <a:custGeom>
              <a:rect b="b" l="l" r="r" t="t"/>
              <a:pathLst>
                <a:path extrusionOk="0" h="2130" w="2496">
                  <a:moveTo>
                    <a:pt x="1073" y="1"/>
                  </a:moveTo>
                  <a:cubicBezTo>
                    <a:pt x="480" y="1"/>
                    <a:pt x="8" y="472"/>
                    <a:pt x="0" y="1066"/>
                  </a:cubicBezTo>
                  <a:cubicBezTo>
                    <a:pt x="0" y="1703"/>
                    <a:pt x="525" y="2129"/>
                    <a:pt x="1073" y="2129"/>
                  </a:cubicBezTo>
                  <a:cubicBezTo>
                    <a:pt x="1335" y="2129"/>
                    <a:pt x="1603" y="2032"/>
                    <a:pt x="1821" y="1813"/>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9"/>
            <p:cNvSpPr/>
            <p:nvPr/>
          </p:nvSpPr>
          <p:spPr>
            <a:xfrm>
              <a:off x="5113350" y="1647400"/>
              <a:ext cx="62400" cy="53450"/>
            </a:xfrm>
            <a:custGeom>
              <a:rect b="b" l="l" r="r" t="t"/>
              <a:pathLst>
                <a:path extrusionOk="0" h="2138" w="2496">
                  <a:moveTo>
                    <a:pt x="1073" y="1"/>
                  </a:moveTo>
                  <a:cubicBezTo>
                    <a:pt x="480" y="1"/>
                    <a:pt x="8" y="481"/>
                    <a:pt x="0" y="1066"/>
                  </a:cubicBezTo>
                  <a:cubicBezTo>
                    <a:pt x="0" y="1710"/>
                    <a:pt x="525" y="2138"/>
                    <a:pt x="1074" y="2138"/>
                  </a:cubicBezTo>
                  <a:cubicBezTo>
                    <a:pt x="1336" y="2138"/>
                    <a:pt x="1603"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9"/>
            <p:cNvSpPr/>
            <p:nvPr/>
          </p:nvSpPr>
          <p:spPr>
            <a:xfrm>
              <a:off x="5113350" y="1723625"/>
              <a:ext cx="62400" cy="53350"/>
            </a:xfrm>
            <a:custGeom>
              <a:rect b="b" l="l" r="r" t="t"/>
              <a:pathLst>
                <a:path extrusionOk="0" h="2134" w="2496">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9"/>
            <p:cNvSpPr/>
            <p:nvPr/>
          </p:nvSpPr>
          <p:spPr>
            <a:xfrm>
              <a:off x="5113350" y="179985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9"/>
            <p:cNvSpPr/>
            <p:nvPr/>
          </p:nvSpPr>
          <p:spPr>
            <a:xfrm>
              <a:off x="5113350" y="1876050"/>
              <a:ext cx="62400" cy="53350"/>
            </a:xfrm>
            <a:custGeom>
              <a:rect b="b" l="l" r="r" t="t"/>
              <a:pathLst>
                <a:path extrusionOk="0" h="2134" w="2496">
                  <a:moveTo>
                    <a:pt x="1073" y="1"/>
                  </a:moveTo>
                  <a:cubicBezTo>
                    <a:pt x="480" y="1"/>
                    <a:pt x="8" y="472"/>
                    <a:pt x="0" y="1066"/>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9"/>
            <p:cNvSpPr/>
            <p:nvPr/>
          </p:nvSpPr>
          <p:spPr>
            <a:xfrm>
              <a:off x="5113350" y="1952050"/>
              <a:ext cx="62400" cy="53450"/>
            </a:xfrm>
            <a:custGeom>
              <a:rect b="b" l="l" r="r" t="t"/>
              <a:pathLst>
                <a:path extrusionOk="0" h="2138" w="2496">
                  <a:moveTo>
                    <a:pt x="1073" y="1"/>
                  </a:moveTo>
                  <a:cubicBezTo>
                    <a:pt x="480" y="9"/>
                    <a:pt x="8" y="481"/>
                    <a:pt x="0" y="1074"/>
                  </a:cubicBezTo>
                  <a:cubicBezTo>
                    <a:pt x="0" y="1712"/>
                    <a:pt x="525" y="2138"/>
                    <a:pt x="1073" y="2138"/>
                  </a:cubicBezTo>
                  <a:cubicBezTo>
                    <a:pt x="1335" y="2138"/>
                    <a:pt x="1603"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9"/>
            <p:cNvSpPr/>
            <p:nvPr/>
          </p:nvSpPr>
          <p:spPr>
            <a:xfrm>
              <a:off x="5113350" y="2028275"/>
              <a:ext cx="62400" cy="53450"/>
            </a:xfrm>
            <a:custGeom>
              <a:rect b="b" l="l" r="r" t="t"/>
              <a:pathLst>
                <a:path extrusionOk="0" h="2138" w="2496">
                  <a:moveTo>
                    <a:pt x="1073" y="1"/>
                  </a:moveTo>
                  <a:cubicBezTo>
                    <a:pt x="480" y="1"/>
                    <a:pt x="8" y="480"/>
                    <a:pt x="0" y="1065"/>
                  </a:cubicBezTo>
                  <a:cubicBezTo>
                    <a:pt x="0" y="1709"/>
                    <a:pt x="525" y="2137"/>
                    <a:pt x="1074" y="2137"/>
                  </a:cubicBezTo>
                  <a:cubicBezTo>
                    <a:pt x="1336" y="2137"/>
                    <a:pt x="1603" y="2040"/>
                    <a:pt x="1821" y="1821"/>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9"/>
            <p:cNvSpPr/>
            <p:nvPr/>
          </p:nvSpPr>
          <p:spPr>
            <a:xfrm>
              <a:off x="5113350" y="210450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9"/>
            <p:cNvSpPr/>
            <p:nvPr/>
          </p:nvSpPr>
          <p:spPr>
            <a:xfrm>
              <a:off x="5113350" y="2180700"/>
              <a:ext cx="62400" cy="53350"/>
            </a:xfrm>
            <a:custGeom>
              <a:rect b="b" l="l" r="r" t="t"/>
              <a:pathLst>
                <a:path extrusionOk="0" h="2134" w="2496">
                  <a:moveTo>
                    <a:pt x="1073" y="1"/>
                  </a:moveTo>
                  <a:cubicBezTo>
                    <a:pt x="480" y="1"/>
                    <a:pt x="8" y="480"/>
                    <a:pt x="0" y="1066"/>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9"/>
            <p:cNvSpPr/>
            <p:nvPr/>
          </p:nvSpPr>
          <p:spPr>
            <a:xfrm>
              <a:off x="5113350" y="2256925"/>
              <a:ext cx="62550" cy="53425"/>
            </a:xfrm>
            <a:custGeom>
              <a:rect b="b" l="l" r="r" t="t"/>
              <a:pathLst>
                <a:path extrusionOk="0" h="2137" w="2502">
                  <a:moveTo>
                    <a:pt x="1083" y="0"/>
                  </a:moveTo>
                  <a:cubicBezTo>
                    <a:pt x="1080" y="0"/>
                    <a:pt x="1077" y="0"/>
                    <a:pt x="1073" y="0"/>
                  </a:cubicBezTo>
                  <a:cubicBezTo>
                    <a:pt x="480" y="0"/>
                    <a:pt x="0" y="480"/>
                    <a:pt x="0" y="1065"/>
                  </a:cubicBezTo>
                  <a:cubicBezTo>
                    <a:pt x="0" y="1709"/>
                    <a:pt x="529" y="2137"/>
                    <a:pt x="1080" y="2137"/>
                  </a:cubicBezTo>
                  <a:cubicBezTo>
                    <a:pt x="1343" y="2137"/>
                    <a:pt x="1611" y="2039"/>
                    <a:pt x="1829" y="1821"/>
                  </a:cubicBezTo>
                  <a:cubicBezTo>
                    <a:pt x="2502" y="1149"/>
                    <a:pt x="2028" y="0"/>
                    <a:pt x="108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9"/>
            <p:cNvSpPr/>
            <p:nvPr/>
          </p:nvSpPr>
          <p:spPr>
            <a:xfrm>
              <a:off x="5113350" y="2333125"/>
              <a:ext cx="62400" cy="53450"/>
            </a:xfrm>
            <a:custGeom>
              <a:rect b="b" l="l" r="r" t="t"/>
              <a:pathLst>
                <a:path extrusionOk="0" h="2138" w="2496">
                  <a:moveTo>
                    <a:pt x="1073" y="1"/>
                  </a:moveTo>
                  <a:cubicBezTo>
                    <a:pt x="480" y="1"/>
                    <a:pt x="0" y="480"/>
                    <a:pt x="0" y="1066"/>
                  </a:cubicBezTo>
                  <a:cubicBezTo>
                    <a:pt x="0" y="1709"/>
                    <a:pt x="525" y="2137"/>
                    <a:pt x="1074" y="2137"/>
                  </a:cubicBezTo>
                  <a:cubicBezTo>
                    <a:pt x="1336" y="2137"/>
                    <a:pt x="1603"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9"/>
            <p:cNvSpPr/>
            <p:nvPr/>
          </p:nvSpPr>
          <p:spPr>
            <a:xfrm>
              <a:off x="5113350" y="2409350"/>
              <a:ext cx="62400" cy="53350"/>
            </a:xfrm>
            <a:custGeom>
              <a:rect b="b" l="l" r="r" t="t"/>
              <a:pathLst>
                <a:path extrusionOk="0" h="2134"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9"/>
            <p:cNvSpPr/>
            <p:nvPr/>
          </p:nvSpPr>
          <p:spPr>
            <a:xfrm>
              <a:off x="5113350" y="2485550"/>
              <a:ext cx="62400" cy="53300"/>
            </a:xfrm>
            <a:custGeom>
              <a:rect b="b" l="l" r="r" t="t"/>
              <a:pathLst>
                <a:path extrusionOk="0" h="2132" w="2496">
                  <a:moveTo>
                    <a:pt x="1073" y="1"/>
                  </a:moveTo>
                  <a:cubicBezTo>
                    <a:pt x="480" y="1"/>
                    <a:pt x="0" y="472"/>
                    <a:pt x="0" y="1066"/>
                  </a:cubicBezTo>
                  <a:cubicBezTo>
                    <a:pt x="0" y="1708"/>
                    <a:pt x="526" y="2131"/>
                    <a:pt x="1073" y="2131"/>
                  </a:cubicBezTo>
                  <a:cubicBezTo>
                    <a:pt x="1336" y="2131"/>
                    <a:pt x="1604" y="2033"/>
                    <a:pt x="1821" y="1814"/>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9"/>
            <p:cNvSpPr/>
            <p:nvPr/>
          </p:nvSpPr>
          <p:spPr>
            <a:xfrm>
              <a:off x="4732475" y="14952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9"/>
            <p:cNvSpPr/>
            <p:nvPr/>
          </p:nvSpPr>
          <p:spPr>
            <a:xfrm>
              <a:off x="4732475" y="1571400"/>
              <a:ext cx="62425" cy="53250"/>
            </a:xfrm>
            <a:custGeom>
              <a:rect b="b" l="l" r="r" t="t"/>
              <a:pathLst>
                <a:path extrusionOk="0" h="2130" w="2497">
                  <a:moveTo>
                    <a:pt x="1074" y="1"/>
                  </a:moveTo>
                  <a:cubicBezTo>
                    <a:pt x="480" y="1"/>
                    <a:pt x="9" y="472"/>
                    <a:pt x="1" y="1066"/>
                  </a:cubicBezTo>
                  <a:cubicBezTo>
                    <a:pt x="1" y="1703"/>
                    <a:pt x="525" y="2129"/>
                    <a:pt x="1073" y="2129"/>
                  </a:cubicBezTo>
                  <a:cubicBezTo>
                    <a:pt x="1335" y="2129"/>
                    <a:pt x="1603" y="2032"/>
                    <a:pt x="1822" y="1813"/>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9"/>
            <p:cNvSpPr/>
            <p:nvPr/>
          </p:nvSpPr>
          <p:spPr>
            <a:xfrm>
              <a:off x="4732475" y="1647400"/>
              <a:ext cx="62425" cy="53450"/>
            </a:xfrm>
            <a:custGeom>
              <a:rect b="b" l="l" r="r" t="t"/>
              <a:pathLst>
                <a:path extrusionOk="0" h="2138" w="2497">
                  <a:moveTo>
                    <a:pt x="1074" y="1"/>
                  </a:moveTo>
                  <a:cubicBezTo>
                    <a:pt x="480" y="1"/>
                    <a:pt x="9" y="481"/>
                    <a:pt x="1" y="1066"/>
                  </a:cubicBezTo>
                  <a:cubicBezTo>
                    <a:pt x="1" y="1710"/>
                    <a:pt x="526" y="2138"/>
                    <a:pt x="1074" y="2138"/>
                  </a:cubicBezTo>
                  <a:cubicBezTo>
                    <a:pt x="1336" y="2138"/>
                    <a:pt x="1604" y="2040"/>
                    <a:pt x="1822" y="1822"/>
                  </a:cubicBezTo>
                  <a:cubicBezTo>
                    <a:pt x="2496"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9"/>
            <p:cNvSpPr/>
            <p:nvPr/>
          </p:nvSpPr>
          <p:spPr>
            <a:xfrm>
              <a:off x="4732475" y="172362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9"/>
            <p:cNvSpPr/>
            <p:nvPr/>
          </p:nvSpPr>
          <p:spPr>
            <a:xfrm>
              <a:off x="4732475" y="17998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9"/>
            <p:cNvSpPr/>
            <p:nvPr/>
          </p:nvSpPr>
          <p:spPr>
            <a:xfrm>
              <a:off x="4732475" y="1876050"/>
              <a:ext cx="62425" cy="53350"/>
            </a:xfrm>
            <a:custGeom>
              <a:rect b="b" l="l" r="r" t="t"/>
              <a:pathLst>
                <a:path extrusionOk="0" h="2134" w="2497">
                  <a:moveTo>
                    <a:pt x="1074" y="1"/>
                  </a:moveTo>
                  <a:cubicBezTo>
                    <a:pt x="480" y="1"/>
                    <a:pt x="9" y="472"/>
                    <a:pt x="1" y="1066"/>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9"/>
            <p:cNvSpPr/>
            <p:nvPr/>
          </p:nvSpPr>
          <p:spPr>
            <a:xfrm>
              <a:off x="4732475" y="1952050"/>
              <a:ext cx="62425" cy="53450"/>
            </a:xfrm>
            <a:custGeom>
              <a:rect b="b" l="l" r="r" t="t"/>
              <a:pathLst>
                <a:path extrusionOk="0" h="2138" w="2497">
                  <a:moveTo>
                    <a:pt x="1074" y="1"/>
                  </a:moveTo>
                  <a:cubicBezTo>
                    <a:pt x="480" y="9"/>
                    <a:pt x="9" y="481"/>
                    <a:pt x="1" y="1074"/>
                  </a:cubicBezTo>
                  <a:cubicBezTo>
                    <a:pt x="1" y="1712"/>
                    <a:pt x="525" y="2138"/>
                    <a:pt x="1073" y="2138"/>
                  </a:cubicBezTo>
                  <a:cubicBezTo>
                    <a:pt x="1335" y="2138"/>
                    <a:pt x="1603" y="2040"/>
                    <a:pt x="1822" y="1822"/>
                  </a:cubicBezTo>
                  <a:cubicBezTo>
                    <a:pt x="2496"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9"/>
            <p:cNvSpPr/>
            <p:nvPr/>
          </p:nvSpPr>
          <p:spPr>
            <a:xfrm>
              <a:off x="4732475" y="2028275"/>
              <a:ext cx="62425" cy="53450"/>
            </a:xfrm>
            <a:custGeom>
              <a:rect b="b" l="l" r="r" t="t"/>
              <a:pathLst>
                <a:path extrusionOk="0" h="2138" w="2497">
                  <a:moveTo>
                    <a:pt x="1074" y="1"/>
                  </a:moveTo>
                  <a:cubicBezTo>
                    <a:pt x="480" y="1"/>
                    <a:pt x="9" y="480"/>
                    <a:pt x="1" y="1065"/>
                  </a:cubicBezTo>
                  <a:cubicBezTo>
                    <a:pt x="1" y="1709"/>
                    <a:pt x="526" y="2137"/>
                    <a:pt x="1074" y="2137"/>
                  </a:cubicBezTo>
                  <a:cubicBezTo>
                    <a:pt x="1336" y="2137"/>
                    <a:pt x="1604" y="2040"/>
                    <a:pt x="1822" y="1821"/>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9"/>
            <p:cNvSpPr/>
            <p:nvPr/>
          </p:nvSpPr>
          <p:spPr>
            <a:xfrm>
              <a:off x="4732475" y="21045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9"/>
            <p:cNvSpPr/>
            <p:nvPr/>
          </p:nvSpPr>
          <p:spPr>
            <a:xfrm>
              <a:off x="4732475" y="2180700"/>
              <a:ext cx="62425" cy="53350"/>
            </a:xfrm>
            <a:custGeom>
              <a:rect b="b" l="l" r="r" t="t"/>
              <a:pathLst>
                <a:path extrusionOk="0" h="2134" w="2497">
                  <a:moveTo>
                    <a:pt x="1074" y="1"/>
                  </a:moveTo>
                  <a:cubicBezTo>
                    <a:pt x="480" y="1"/>
                    <a:pt x="9" y="480"/>
                    <a:pt x="1" y="1066"/>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9"/>
            <p:cNvSpPr/>
            <p:nvPr/>
          </p:nvSpPr>
          <p:spPr>
            <a:xfrm>
              <a:off x="4732475" y="2256925"/>
              <a:ext cx="62575" cy="53425"/>
            </a:xfrm>
            <a:custGeom>
              <a:rect b="b" l="l" r="r" t="t"/>
              <a:pathLst>
                <a:path extrusionOk="0" h="2137" w="2503">
                  <a:moveTo>
                    <a:pt x="1084" y="0"/>
                  </a:moveTo>
                  <a:cubicBezTo>
                    <a:pt x="1080" y="0"/>
                    <a:pt x="1077" y="0"/>
                    <a:pt x="1074" y="0"/>
                  </a:cubicBezTo>
                  <a:cubicBezTo>
                    <a:pt x="480" y="0"/>
                    <a:pt x="1" y="480"/>
                    <a:pt x="1" y="1065"/>
                  </a:cubicBezTo>
                  <a:cubicBezTo>
                    <a:pt x="1" y="1709"/>
                    <a:pt x="529" y="2137"/>
                    <a:pt x="1080" y="2137"/>
                  </a:cubicBezTo>
                  <a:cubicBezTo>
                    <a:pt x="1344" y="2137"/>
                    <a:pt x="1612" y="2039"/>
                    <a:pt x="1830" y="1821"/>
                  </a:cubicBezTo>
                  <a:cubicBezTo>
                    <a:pt x="2502" y="1149"/>
                    <a:pt x="2028"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9"/>
            <p:cNvSpPr/>
            <p:nvPr/>
          </p:nvSpPr>
          <p:spPr>
            <a:xfrm>
              <a:off x="4732475" y="2333125"/>
              <a:ext cx="62425" cy="53450"/>
            </a:xfrm>
            <a:custGeom>
              <a:rect b="b" l="l" r="r" t="t"/>
              <a:pathLst>
                <a:path extrusionOk="0" h="2138" w="2497">
                  <a:moveTo>
                    <a:pt x="1074" y="1"/>
                  </a:moveTo>
                  <a:cubicBezTo>
                    <a:pt x="480" y="1"/>
                    <a:pt x="1" y="480"/>
                    <a:pt x="1" y="1066"/>
                  </a:cubicBezTo>
                  <a:cubicBezTo>
                    <a:pt x="1" y="1709"/>
                    <a:pt x="526" y="2137"/>
                    <a:pt x="1074" y="2137"/>
                  </a:cubicBezTo>
                  <a:cubicBezTo>
                    <a:pt x="1336" y="2137"/>
                    <a:pt x="1604" y="2040"/>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9"/>
            <p:cNvSpPr/>
            <p:nvPr/>
          </p:nvSpPr>
          <p:spPr>
            <a:xfrm>
              <a:off x="4351600" y="2256925"/>
              <a:ext cx="62575" cy="53425"/>
            </a:xfrm>
            <a:custGeom>
              <a:rect b="b" l="l" r="r" t="t"/>
              <a:pathLst>
                <a:path extrusionOk="0" h="2137" w="2503">
                  <a:moveTo>
                    <a:pt x="1084" y="0"/>
                  </a:moveTo>
                  <a:cubicBezTo>
                    <a:pt x="1081" y="0"/>
                    <a:pt x="1077" y="0"/>
                    <a:pt x="1074" y="0"/>
                  </a:cubicBezTo>
                  <a:cubicBezTo>
                    <a:pt x="481" y="0"/>
                    <a:pt x="9"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9"/>
            <p:cNvSpPr/>
            <p:nvPr/>
          </p:nvSpPr>
          <p:spPr>
            <a:xfrm>
              <a:off x="4351600" y="2485550"/>
              <a:ext cx="62425" cy="53300"/>
            </a:xfrm>
            <a:custGeom>
              <a:rect b="b" l="l" r="r" t="t"/>
              <a:pathLst>
                <a:path extrusionOk="0" h="2132" w="2497">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9"/>
            <p:cNvSpPr/>
            <p:nvPr/>
          </p:nvSpPr>
          <p:spPr>
            <a:xfrm>
              <a:off x="4351600" y="240935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9"/>
            <p:cNvSpPr/>
            <p:nvPr/>
          </p:nvSpPr>
          <p:spPr>
            <a:xfrm>
              <a:off x="4351600" y="2333125"/>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9"/>
            <p:cNvSpPr/>
            <p:nvPr/>
          </p:nvSpPr>
          <p:spPr>
            <a:xfrm>
              <a:off x="4427825" y="2256925"/>
              <a:ext cx="62575" cy="53425"/>
            </a:xfrm>
            <a:custGeom>
              <a:rect b="b" l="l" r="r" t="t"/>
              <a:pathLst>
                <a:path extrusionOk="0" h="2137" w="2503">
                  <a:moveTo>
                    <a:pt x="1076" y="0"/>
                  </a:moveTo>
                  <a:cubicBezTo>
                    <a:pt x="1072" y="0"/>
                    <a:pt x="1069" y="0"/>
                    <a:pt x="1065" y="0"/>
                  </a:cubicBezTo>
                  <a:cubicBezTo>
                    <a:pt x="480" y="0"/>
                    <a:pt x="1" y="480"/>
                    <a:pt x="1" y="1065"/>
                  </a:cubicBezTo>
                  <a:cubicBezTo>
                    <a:pt x="1" y="1709"/>
                    <a:pt x="529" y="2137"/>
                    <a:pt x="1080" y="2137"/>
                  </a:cubicBezTo>
                  <a:cubicBezTo>
                    <a:pt x="1343" y="2137"/>
                    <a:pt x="1612" y="2039"/>
                    <a:pt x="1830" y="1821"/>
                  </a:cubicBezTo>
                  <a:cubicBezTo>
                    <a:pt x="2502" y="1149"/>
                    <a:pt x="2028"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9"/>
            <p:cNvSpPr/>
            <p:nvPr/>
          </p:nvSpPr>
          <p:spPr>
            <a:xfrm>
              <a:off x="4427825" y="2333125"/>
              <a:ext cx="62425" cy="53450"/>
            </a:xfrm>
            <a:custGeom>
              <a:rect b="b" l="l" r="r" t="t"/>
              <a:pathLst>
                <a:path extrusionOk="0" h="2138" w="2497">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9"/>
            <p:cNvSpPr/>
            <p:nvPr/>
          </p:nvSpPr>
          <p:spPr>
            <a:xfrm>
              <a:off x="45040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9"/>
            <p:cNvSpPr/>
            <p:nvPr/>
          </p:nvSpPr>
          <p:spPr>
            <a:xfrm>
              <a:off x="450405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9"/>
            <p:cNvSpPr/>
            <p:nvPr/>
          </p:nvSpPr>
          <p:spPr>
            <a:xfrm>
              <a:off x="4504050"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9"/>
            <p:cNvSpPr/>
            <p:nvPr/>
          </p:nvSpPr>
          <p:spPr>
            <a:xfrm>
              <a:off x="4504050"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9"/>
            <p:cNvSpPr/>
            <p:nvPr/>
          </p:nvSpPr>
          <p:spPr>
            <a:xfrm>
              <a:off x="4504050" y="1876050"/>
              <a:ext cx="62200" cy="53350"/>
            </a:xfrm>
            <a:custGeom>
              <a:rect b="b" l="l" r="r" t="t"/>
              <a:pathLst>
                <a:path extrusionOk="0" h="2134" w="2488">
                  <a:moveTo>
                    <a:pt x="1065" y="1"/>
                  </a:moveTo>
                  <a:cubicBezTo>
                    <a:pt x="480" y="1"/>
                    <a:pt x="0" y="472"/>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9"/>
            <p:cNvSpPr/>
            <p:nvPr/>
          </p:nvSpPr>
          <p:spPr>
            <a:xfrm>
              <a:off x="450405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9"/>
            <p:cNvSpPr/>
            <p:nvPr/>
          </p:nvSpPr>
          <p:spPr>
            <a:xfrm>
              <a:off x="450405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9"/>
            <p:cNvSpPr/>
            <p:nvPr/>
          </p:nvSpPr>
          <p:spPr>
            <a:xfrm>
              <a:off x="4504050"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9"/>
            <p:cNvSpPr/>
            <p:nvPr/>
          </p:nvSpPr>
          <p:spPr>
            <a:xfrm>
              <a:off x="4504050"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9"/>
            <p:cNvSpPr/>
            <p:nvPr/>
          </p:nvSpPr>
          <p:spPr>
            <a:xfrm>
              <a:off x="4504050" y="2256925"/>
              <a:ext cx="62350" cy="53425"/>
            </a:xfrm>
            <a:custGeom>
              <a:rect b="b" l="l" r="r" t="t"/>
              <a:pathLst>
                <a:path extrusionOk="0" h="2137" w="2494">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9"/>
            <p:cNvSpPr/>
            <p:nvPr/>
          </p:nvSpPr>
          <p:spPr>
            <a:xfrm>
              <a:off x="450405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9"/>
            <p:cNvSpPr/>
            <p:nvPr/>
          </p:nvSpPr>
          <p:spPr>
            <a:xfrm>
              <a:off x="4504050" y="240935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9"/>
            <p:cNvSpPr/>
            <p:nvPr/>
          </p:nvSpPr>
          <p:spPr>
            <a:xfrm>
              <a:off x="458025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9"/>
            <p:cNvSpPr/>
            <p:nvPr/>
          </p:nvSpPr>
          <p:spPr>
            <a:xfrm>
              <a:off x="458025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9"/>
            <p:cNvSpPr/>
            <p:nvPr/>
          </p:nvSpPr>
          <p:spPr>
            <a:xfrm>
              <a:off x="458025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9"/>
            <p:cNvSpPr/>
            <p:nvPr/>
          </p:nvSpPr>
          <p:spPr>
            <a:xfrm>
              <a:off x="458025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9"/>
            <p:cNvSpPr/>
            <p:nvPr/>
          </p:nvSpPr>
          <p:spPr>
            <a:xfrm>
              <a:off x="4580250"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9"/>
            <p:cNvSpPr/>
            <p:nvPr/>
          </p:nvSpPr>
          <p:spPr>
            <a:xfrm>
              <a:off x="4580250"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29"/>
            <p:cNvSpPr/>
            <p:nvPr/>
          </p:nvSpPr>
          <p:spPr>
            <a:xfrm>
              <a:off x="4580250" y="2028275"/>
              <a:ext cx="62225" cy="53450"/>
            </a:xfrm>
            <a:custGeom>
              <a:rect b="b" l="l" r="r" t="t"/>
              <a:pathLst>
                <a:path extrusionOk="0" h="2138" w="2489">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9"/>
            <p:cNvSpPr/>
            <p:nvPr/>
          </p:nvSpPr>
          <p:spPr>
            <a:xfrm>
              <a:off x="458025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9"/>
            <p:cNvSpPr/>
            <p:nvPr/>
          </p:nvSpPr>
          <p:spPr>
            <a:xfrm>
              <a:off x="458025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9"/>
            <p:cNvSpPr/>
            <p:nvPr/>
          </p:nvSpPr>
          <p:spPr>
            <a:xfrm>
              <a:off x="4580250" y="2256925"/>
              <a:ext cx="62350" cy="53425"/>
            </a:xfrm>
            <a:custGeom>
              <a:rect b="b" l="l" r="r" t="t"/>
              <a:pathLst>
                <a:path extrusionOk="0" h="2137" w="2494">
                  <a:moveTo>
                    <a:pt x="1076" y="0"/>
                  </a:moveTo>
                  <a:cubicBezTo>
                    <a:pt x="1072" y="0"/>
                    <a:pt x="1069" y="0"/>
                    <a:pt x="1066" y="0"/>
                  </a:cubicBezTo>
                  <a:cubicBezTo>
                    <a:pt x="480" y="0"/>
                    <a:pt x="1" y="480"/>
                    <a:pt x="1" y="1065"/>
                  </a:cubicBezTo>
                  <a:cubicBezTo>
                    <a:pt x="1" y="1709"/>
                    <a:pt x="529" y="2137"/>
                    <a:pt x="1078" y="2137"/>
                  </a:cubicBezTo>
                  <a:cubicBezTo>
                    <a:pt x="1340" y="2137"/>
                    <a:pt x="1606"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9"/>
            <p:cNvSpPr/>
            <p:nvPr/>
          </p:nvSpPr>
          <p:spPr>
            <a:xfrm>
              <a:off x="4580250" y="23331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9"/>
            <p:cNvSpPr/>
            <p:nvPr/>
          </p:nvSpPr>
          <p:spPr>
            <a:xfrm>
              <a:off x="458025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9"/>
            <p:cNvSpPr/>
            <p:nvPr/>
          </p:nvSpPr>
          <p:spPr>
            <a:xfrm>
              <a:off x="4656475"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9"/>
            <p:cNvSpPr/>
            <p:nvPr/>
          </p:nvSpPr>
          <p:spPr>
            <a:xfrm>
              <a:off x="4656475" y="1647400"/>
              <a:ext cx="62200" cy="53450"/>
            </a:xfrm>
            <a:custGeom>
              <a:rect b="b" l="l" r="r" t="t"/>
              <a:pathLst>
                <a:path extrusionOk="0" h="2138" w="2488">
                  <a:moveTo>
                    <a:pt x="1065" y="1"/>
                  </a:moveTo>
                  <a:cubicBezTo>
                    <a:pt x="472" y="9"/>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9"/>
            <p:cNvSpPr/>
            <p:nvPr/>
          </p:nvSpPr>
          <p:spPr>
            <a:xfrm>
              <a:off x="4656475" y="172362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9"/>
            <p:cNvSpPr/>
            <p:nvPr/>
          </p:nvSpPr>
          <p:spPr>
            <a:xfrm>
              <a:off x="4656475" y="17998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9"/>
            <p:cNvSpPr/>
            <p:nvPr/>
          </p:nvSpPr>
          <p:spPr>
            <a:xfrm>
              <a:off x="4656475"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9"/>
            <p:cNvSpPr/>
            <p:nvPr/>
          </p:nvSpPr>
          <p:spPr>
            <a:xfrm>
              <a:off x="4656475" y="1952050"/>
              <a:ext cx="62200" cy="53450"/>
            </a:xfrm>
            <a:custGeom>
              <a:rect b="b" l="l" r="r" t="t"/>
              <a:pathLst>
                <a:path extrusionOk="0" h="2138" w="2488">
                  <a:moveTo>
                    <a:pt x="1065" y="1"/>
                  </a:moveTo>
                  <a:cubicBezTo>
                    <a:pt x="472" y="9"/>
                    <a:pt x="0" y="481"/>
                    <a:pt x="0" y="1074"/>
                  </a:cubicBezTo>
                  <a:cubicBezTo>
                    <a:pt x="0" y="1712"/>
                    <a:pt x="525" y="2138"/>
                    <a:pt x="1070" y="2138"/>
                  </a:cubicBezTo>
                  <a:cubicBezTo>
                    <a:pt x="1331" y="2138"/>
                    <a:pt x="1597"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9"/>
            <p:cNvSpPr/>
            <p:nvPr/>
          </p:nvSpPr>
          <p:spPr>
            <a:xfrm>
              <a:off x="4656475" y="2028275"/>
              <a:ext cx="62200" cy="53450"/>
            </a:xfrm>
            <a:custGeom>
              <a:rect b="b" l="l" r="r" t="t"/>
              <a:pathLst>
                <a:path extrusionOk="0" h="2138" w="2488">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9"/>
            <p:cNvSpPr/>
            <p:nvPr/>
          </p:nvSpPr>
          <p:spPr>
            <a:xfrm>
              <a:off x="4656475" y="21045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9"/>
            <p:cNvSpPr/>
            <p:nvPr/>
          </p:nvSpPr>
          <p:spPr>
            <a:xfrm>
              <a:off x="4656475" y="2180700"/>
              <a:ext cx="62200" cy="53350"/>
            </a:xfrm>
            <a:custGeom>
              <a:rect b="b" l="l" r="r" t="t"/>
              <a:pathLst>
                <a:path extrusionOk="0" h="2134" w="2488">
                  <a:moveTo>
                    <a:pt x="1065" y="1"/>
                  </a:moveTo>
                  <a:cubicBezTo>
                    <a:pt x="472" y="1"/>
                    <a:pt x="0" y="480"/>
                    <a:pt x="0" y="1066"/>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29"/>
            <p:cNvSpPr/>
            <p:nvPr/>
          </p:nvSpPr>
          <p:spPr>
            <a:xfrm>
              <a:off x="4656475" y="2256925"/>
              <a:ext cx="62350" cy="53425"/>
            </a:xfrm>
            <a:custGeom>
              <a:rect b="b" l="l" r="r" t="t"/>
              <a:pathLst>
                <a:path extrusionOk="0" h="2137" w="2494">
                  <a:moveTo>
                    <a:pt x="1075" y="0"/>
                  </a:moveTo>
                  <a:cubicBezTo>
                    <a:pt x="1072" y="0"/>
                    <a:pt x="1068"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9"/>
            <p:cNvSpPr/>
            <p:nvPr/>
          </p:nvSpPr>
          <p:spPr>
            <a:xfrm>
              <a:off x="4656475" y="2333125"/>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9"/>
            <p:cNvSpPr/>
            <p:nvPr/>
          </p:nvSpPr>
          <p:spPr>
            <a:xfrm>
              <a:off x="4656475" y="2409350"/>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9"/>
            <p:cNvSpPr/>
            <p:nvPr/>
          </p:nvSpPr>
          <p:spPr>
            <a:xfrm>
              <a:off x="4732475" y="2409350"/>
              <a:ext cx="62425" cy="53350"/>
            </a:xfrm>
            <a:custGeom>
              <a:rect b="b" l="l" r="r" t="t"/>
              <a:pathLst>
                <a:path extrusionOk="0" h="2134"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9"/>
            <p:cNvSpPr/>
            <p:nvPr/>
          </p:nvSpPr>
          <p:spPr>
            <a:xfrm>
              <a:off x="4732475" y="2485550"/>
              <a:ext cx="62425" cy="53300"/>
            </a:xfrm>
            <a:custGeom>
              <a:rect b="b" l="l" r="r" t="t"/>
              <a:pathLst>
                <a:path extrusionOk="0" h="2132" w="2497">
                  <a:moveTo>
                    <a:pt x="1074" y="1"/>
                  </a:moveTo>
                  <a:cubicBezTo>
                    <a:pt x="480" y="1"/>
                    <a:pt x="1" y="472"/>
                    <a:pt x="1" y="1066"/>
                  </a:cubicBezTo>
                  <a:cubicBezTo>
                    <a:pt x="1" y="1708"/>
                    <a:pt x="526" y="2131"/>
                    <a:pt x="1073" y="2131"/>
                  </a:cubicBezTo>
                  <a:cubicBezTo>
                    <a:pt x="1337" y="2131"/>
                    <a:pt x="1605" y="2033"/>
                    <a:pt x="1822" y="1814"/>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9"/>
            <p:cNvSpPr/>
            <p:nvPr/>
          </p:nvSpPr>
          <p:spPr>
            <a:xfrm>
              <a:off x="4808700" y="14952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29"/>
            <p:cNvSpPr/>
            <p:nvPr/>
          </p:nvSpPr>
          <p:spPr>
            <a:xfrm>
              <a:off x="4808700" y="1571400"/>
              <a:ext cx="62400" cy="53250"/>
            </a:xfrm>
            <a:custGeom>
              <a:rect b="b" l="l" r="r" t="t"/>
              <a:pathLst>
                <a:path extrusionOk="0" h="2130" w="2496">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29"/>
            <p:cNvSpPr/>
            <p:nvPr/>
          </p:nvSpPr>
          <p:spPr>
            <a:xfrm>
              <a:off x="4808700" y="1647400"/>
              <a:ext cx="62400" cy="53450"/>
            </a:xfrm>
            <a:custGeom>
              <a:rect b="b" l="l" r="r" t="t"/>
              <a:pathLst>
                <a:path extrusionOk="0" h="2138" w="2496">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9"/>
            <p:cNvSpPr/>
            <p:nvPr/>
          </p:nvSpPr>
          <p:spPr>
            <a:xfrm>
              <a:off x="4808700"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9"/>
            <p:cNvSpPr/>
            <p:nvPr/>
          </p:nvSpPr>
          <p:spPr>
            <a:xfrm>
              <a:off x="4808700" y="17998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9"/>
            <p:cNvSpPr/>
            <p:nvPr/>
          </p:nvSpPr>
          <p:spPr>
            <a:xfrm>
              <a:off x="4808700" y="1876050"/>
              <a:ext cx="62400" cy="53275"/>
            </a:xfrm>
            <a:custGeom>
              <a:rect b="b" l="l" r="r" t="t"/>
              <a:pathLst>
                <a:path extrusionOk="0" h="2131" w="2496">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9"/>
            <p:cNvSpPr/>
            <p:nvPr/>
          </p:nvSpPr>
          <p:spPr>
            <a:xfrm>
              <a:off x="4808700" y="1952050"/>
              <a:ext cx="62400" cy="53450"/>
            </a:xfrm>
            <a:custGeom>
              <a:rect b="b" l="l" r="r" t="t"/>
              <a:pathLst>
                <a:path extrusionOk="0" h="2138" w="2496">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9"/>
            <p:cNvSpPr/>
            <p:nvPr/>
          </p:nvSpPr>
          <p:spPr>
            <a:xfrm>
              <a:off x="4808700" y="2028275"/>
              <a:ext cx="62400" cy="53450"/>
            </a:xfrm>
            <a:custGeom>
              <a:rect b="b" l="l" r="r" t="t"/>
              <a:pathLst>
                <a:path extrusionOk="0" h="2138" w="2496">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9"/>
            <p:cNvSpPr/>
            <p:nvPr/>
          </p:nvSpPr>
          <p:spPr>
            <a:xfrm>
              <a:off x="4808700" y="21045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9"/>
            <p:cNvSpPr/>
            <p:nvPr/>
          </p:nvSpPr>
          <p:spPr>
            <a:xfrm>
              <a:off x="4808700" y="2180700"/>
              <a:ext cx="62400" cy="53350"/>
            </a:xfrm>
            <a:custGeom>
              <a:rect b="b" l="l" r="r" t="t"/>
              <a:pathLst>
                <a:path extrusionOk="0" h="2134" w="2496">
                  <a:moveTo>
                    <a:pt x="1065" y="1"/>
                  </a:moveTo>
                  <a:cubicBezTo>
                    <a:pt x="480" y="1"/>
                    <a:pt x="0" y="480"/>
                    <a:pt x="0" y="1066"/>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9"/>
            <p:cNvSpPr/>
            <p:nvPr/>
          </p:nvSpPr>
          <p:spPr>
            <a:xfrm>
              <a:off x="4808700" y="2256925"/>
              <a:ext cx="62550" cy="53425"/>
            </a:xfrm>
            <a:custGeom>
              <a:rect b="b" l="l" r="r" t="t"/>
              <a:pathLst>
                <a:path extrusionOk="0" h="2137" w="2502">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9"/>
            <p:cNvSpPr/>
            <p:nvPr/>
          </p:nvSpPr>
          <p:spPr>
            <a:xfrm>
              <a:off x="4808700" y="2333125"/>
              <a:ext cx="62400" cy="53450"/>
            </a:xfrm>
            <a:custGeom>
              <a:rect b="b" l="l" r="r" t="t"/>
              <a:pathLst>
                <a:path extrusionOk="0" h="2138" w="2496">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9"/>
            <p:cNvSpPr/>
            <p:nvPr/>
          </p:nvSpPr>
          <p:spPr>
            <a:xfrm>
              <a:off x="4808700" y="2409350"/>
              <a:ext cx="62400" cy="53350"/>
            </a:xfrm>
            <a:custGeom>
              <a:rect b="b" l="l" r="r" t="t"/>
              <a:pathLst>
                <a:path extrusionOk="0" h="2134"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9"/>
            <p:cNvSpPr/>
            <p:nvPr/>
          </p:nvSpPr>
          <p:spPr>
            <a:xfrm>
              <a:off x="4808700" y="2485550"/>
              <a:ext cx="62400" cy="53300"/>
            </a:xfrm>
            <a:custGeom>
              <a:rect b="b" l="l" r="r" t="t"/>
              <a:pathLst>
                <a:path extrusionOk="0" h="2132" w="2496">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9"/>
            <p:cNvSpPr/>
            <p:nvPr/>
          </p:nvSpPr>
          <p:spPr>
            <a:xfrm>
              <a:off x="48849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9"/>
            <p:cNvSpPr/>
            <p:nvPr/>
          </p:nvSpPr>
          <p:spPr>
            <a:xfrm>
              <a:off x="488490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9"/>
            <p:cNvSpPr/>
            <p:nvPr/>
          </p:nvSpPr>
          <p:spPr>
            <a:xfrm>
              <a:off x="488490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9"/>
            <p:cNvSpPr/>
            <p:nvPr/>
          </p:nvSpPr>
          <p:spPr>
            <a:xfrm>
              <a:off x="48849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9"/>
            <p:cNvSpPr/>
            <p:nvPr/>
          </p:nvSpPr>
          <p:spPr>
            <a:xfrm>
              <a:off x="488490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29"/>
            <p:cNvSpPr/>
            <p:nvPr/>
          </p:nvSpPr>
          <p:spPr>
            <a:xfrm>
              <a:off x="4884900" y="1876050"/>
              <a:ext cx="62225" cy="53350"/>
            </a:xfrm>
            <a:custGeom>
              <a:rect b="b" l="l" r="r" t="t"/>
              <a:pathLst>
                <a:path extrusionOk="0" h="2134" w="2489">
                  <a:moveTo>
                    <a:pt x="1066" y="1"/>
                  </a:moveTo>
                  <a:cubicBezTo>
                    <a:pt x="480" y="1"/>
                    <a:pt x="1" y="472"/>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29"/>
            <p:cNvSpPr/>
            <p:nvPr/>
          </p:nvSpPr>
          <p:spPr>
            <a:xfrm>
              <a:off x="4884900"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29"/>
            <p:cNvSpPr/>
            <p:nvPr/>
          </p:nvSpPr>
          <p:spPr>
            <a:xfrm>
              <a:off x="4884900" y="2028275"/>
              <a:ext cx="62225" cy="53450"/>
            </a:xfrm>
            <a:custGeom>
              <a:rect b="b" l="l" r="r" t="t"/>
              <a:pathLst>
                <a:path extrusionOk="0" h="2138" w="2489">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29"/>
            <p:cNvSpPr/>
            <p:nvPr/>
          </p:nvSpPr>
          <p:spPr>
            <a:xfrm>
              <a:off x="488490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29"/>
            <p:cNvSpPr/>
            <p:nvPr/>
          </p:nvSpPr>
          <p:spPr>
            <a:xfrm>
              <a:off x="488490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29"/>
            <p:cNvSpPr/>
            <p:nvPr/>
          </p:nvSpPr>
          <p:spPr>
            <a:xfrm>
              <a:off x="4884900"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9"/>
            <p:cNvSpPr/>
            <p:nvPr/>
          </p:nvSpPr>
          <p:spPr>
            <a:xfrm>
              <a:off x="4884900" y="23331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29"/>
            <p:cNvSpPr/>
            <p:nvPr/>
          </p:nvSpPr>
          <p:spPr>
            <a:xfrm>
              <a:off x="488490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9"/>
            <p:cNvSpPr/>
            <p:nvPr/>
          </p:nvSpPr>
          <p:spPr>
            <a:xfrm>
              <a:off x="488490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9"/>
            <p:cNvSpPr/>
            <p:nvPr/>
          </p:nvSpPr>
          <p:spPr>
            <a:xfrm>
              <a:off x="4884900"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9"/>
            <p:cNvSpPr/>
            <p:nvPr/>
          </p:nvSpPr>
          <p:spPr>
            <a:xfrm>
              <a:off x="49611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9"/>
            <p:cNvSpPr/>
            <p:nvPr/>
          </p:nvSpPr>
          <p:spPr>
            <a:xfrm>
              <a:off x="4961125"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29"/>
            <p:cNvSpPr/>
            <p:nvPr/>
          </p:nvSpPr>
          <p:spPr>
            <a:xfrm>
              <a:off x="49611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9"/>
            <p:cNvSpPr/>
            <p:nvPr/>
          </p:nvSpPr>
          <p:spPr>
            <a:xfrm>
              <a:off x="49611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9"/>
            <p:cNvSpPr/>
            <p:nvPr/>
          </p:nvSpPr>
          <p:spPr>
            <a:xfrm>
              <a:off x="4961125"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29"/>
            <p:cNvSpPr/>
            <p:nvPr/>
          </p:nvSpPr>
          <p:spPr>
            <a:xfrm>
              <a:off x="4961125"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29"/>
            <p:cNvSpPr/>
            <p:nvPr/>
          </p:nvSpPr>
          <p:spPr>
            <a:xfrm>
              <a:off x="4961125"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29"/>
            <p:cNvSpPr/>
            <p:nvPr/>
          </p:nvSpPr>
          <p:spPr>
            <a:xfrm>
              <a:off x="4961125"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29"/>
            <p:cNvSpPr/>
            <p:nvPr/>
          </p:nvSpPr>
          <p:spPr>
            <a:xfrm>
              <a:off x="4961125"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29"/>
            <p:cNvSpPr/>
            <p:nvPr/>
          </p:nvSpPr>
          <p:spPr>
            <a:xfrm>
              <a:off x="4961125" y="2256925"/>
              <a:ext cx="62350" cy="53425"/>
            </a:xfrm>
            <a:custGeom>
              <a:rect b="b" l="l" r="r" t="t"/>
              <a:pathLst>
                <a:path extrusionOk="0" h="2137" w="2494">
                  <a:moveTo>
                    <a:pt x="1075" y="0"/>
                  </a:moveTo>
                  <a:cubicBezTo>
                    <a:pt x="1072" y="0"/>
                    <a:pt x="1068" y="0"/>
                    <a:pt x="1065" y="0"/>
                  </a:cubicBezTo>
                  <a:cubicBezTo>
                    <a:pt x="472" y="0"/>
                    <a:pt x="0" y="480"/>
                    <a:pt x="0" y="1065"/>
                  </a:cubicBezTo>
                  <a:cubicBezTo>
                    <a:pt x="0" y="1709"/>
                    <a:pt x="529" y="2137"/>
                    <a:pt x="1078" y="2137"/>
                  </a:cubicBezTo>
                  <a:cubicBezTo>
                    <a:pt x="1339" y="2137"/>
                    <a:pt x="1606"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29"/>
            <p:cNvSpPr/>
            <p:nvPr/>
          </p:nvSpPr>
          <p:spPr>
            <a:xfrm>
              <a:off x="4961125"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29"/>
            <p:cNvSpPr/>
            <p:nvPr/>
          </p:nvSpPr>
          <p:spPr>
            <a:xfrm>
              <a:off x="4961125" y="240935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29"/>
            <p:cNvSpPr/>
            <p:nvPr/>
          </p:nvSpPr>
          <p:spPr>
            <a:xfrm>
              <a:off x="4961125" y="2485550"/>
              <a:ext cx="62200" cy="53300"/>
            </a:xfrm>
            <a:custGeom>
              <a:rect b="b" l="l" r="r" t="t"/>
              <a:pathLst>
                <a:path extrusionOk="0" h="2132" w="2488">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29"/>
            <p:cNvSpPr/>
            <p:nvPr/>
          </p:nvSpPr>
          <p:spPr>
            <a:xfrm>
              <a:off x="4961125"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29"/>
            <p:cNvSpPr/>
            <p:nvPr/>
          </p:nvSpPr>
          <p:spPr>
            <a:xfrm>
              <a:off x="50373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29"/>
            <p:cNvSpPr/>
            <p:nvPr/>
          </p:nvSpPr>
          <p:spPr>
            <a:xfrm>
              <a:off x="5037325"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29"/>
            <p:cNvSpPr/>
            <p:nvPr/>
          </p:nvSpPr>
          <p:spPr>
            <a:xfrm>
              <a:off x="503732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29"/>
            <p:cNvSpPr/>
            <p:nvPr/>
          </p:nvSpPr>
          <p:spPr>
            <a:xfrm>
              <a:off x="503732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29"/>
            <p:cNvSpPr/>
            <p:nvPr/>
          </p:nvSpPr>
          <p:spPr>
            <a:xfrm>
              <a:off x="5037325"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29"/>
            <p:cNvSpPr/>
            <p:nvPr/>
          </p:nvSpPr>
          <p:spPr>
            <a:xfrm>
              <a:off x="503732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29"/>
            <p:cNvSpPr/>
            <p:nvPr/>
          </p:nvSpPr>
          <p:spPr>
            <a:xfrm>
              <a:off x="503732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29"/>
            <p:cNvSpPr/>
            <p:nvPr/>
          </p:nvSpPr>
          <p:spPr>
            <a:xfrm>
              <a:off x="503732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29"/>
            <p:cNvSpPr/>
            <p:nvPr/>
          </p:nvSpPr>
          <p:spPr>
            <a:xfrm>
              <a:off x="503732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29"/>
            <p:cNvSpPr/>
            <p:nvPr/>
          </p:nvSpPr>
          <p:spPr>
            <a:xfrm>
              <a:off x="5037325" y="2256925"/>
              <a:ext cx="62375" cy="53425"/>
            </a:xfrm>
            <a:custGeom>
              <a:rect b="b" l="l" r="r" t="t"/>
              <a:pathLst>
                <a:path extrusionOk="0" h="2137" w="2495">
                  <a:moveTo>
                    <a:pt x="1076" y="0"/>
                  </a:moveTo>
                  <a:cubicBezTo>
                    <a:pt x="1072" y="0"/>
                    <a:pt x="1069" y="0"/>
                    <a:pt x="1066" y="0"/>
                  </a:cubicBezTo>
                  <a:cubicBezTo>
                    <a:pt x="472" y="0"/>
                    <a:pt x="1" y="480"/>
                    <a:pt x="1" y="1065"/>
                  </a:cubicBezTo>
                  <a:cubicBezTo>
                    <a:pt x="1" y="1709"/>
                    <a:pt x="526" y="2137"/>
                    <a:pt x="1075" y="2137"/>
                  </a:cubicBezTo>
                  <a:cubicBezTo>
                    <a:pt x="1336" y="2137"/>
                    <a:pt x="1604"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29"/>
            <p:cNvSpPr/>
            <p:nvPr/>
          </p:nvSpPr>
          <p:spPr>
            <a:xfrm>
              <a:off x="503732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9"/>
            <p:cNvSpPr/>
            <p:nvPr/>
          </p:nvSpPr>
          <p:spPr>
            <a:xfrm>
              <a:off x="503732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29"/>
            <p:cNvSpPr/>
            <p:nvPr/>
          </p:nvSpPr>
          <p:spPr>
            <a:xfrm>
              <a:off x="5037325" y="2485550"/>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29"/>
            <p:cNvSpPr/>
            <p:nvPr/>
          </p:nvSpPr>
          <p:spPr>
            <a:xfrm>
              <a:off x="5037325"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29"/>
            <p:cNvSpPr/>
            <p:nvPr/>
          </p:nvSpPr>
          <p:spPr>
            <a:xfrm>
              <a:off x="5113350" y="2561575"/>
              <a:ext cx="62400" cy="53425"/>
            </a:xfrm>
            <a:custGeom>
              <a:rect b="b" l="l" r="r" t="t"/>
              <a:pathLst>
                <a:path extrusionOk="0" h="2137" w="2496">
                  <a:moveTo>
                    <a:pt x="1073" y="0"/>
                  </a:moveTo>
                  <a:cubicBezTo>
                    <a:pt x="480" y="8"/>
                    <a:pt x="8" y="480"/>
                    <a:pt x="0" y="1073"/>
                  </a:cubicBezTo>
                  <a:cubicBezTo>
                    <a:pt x="0" y="1711"/>
                    <a:pt x="525" y="2137"/>
                    <a:pt x="1073" y="2137"/>
                  </a:cubicBezTo>
                  <a:cubicBezTo>
                    <a:pt x="1335" y="2137"/>
                    <a:pt x="1603" y="2039"/>
                    <a:pt x="1821" y="1821"/>
                  </a:cubicBezTo>
                  <a:cubicBezTo>
                    <a:pt x="2496" y="1154"/>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9"/>
            <p:cNvSpPr/>
            <p:nvPr/>
          </p:nvSpPr>
          <p:spPr>
            <a:xfrm>
              <a:off x="5113350" y="2637775"/>
              <a:ext cx="62400" cy="53450"/>
            </a:xfrm>
            <a:custGeom>
              <a:rect b="b" l="l" r="r" t="t"/>
              <a:pathLst>
                <a:path extrusionOk="0" h="2138" w="2496">
                  <a:moveTo>
                    <a:pt x="1073" y="1"/>
                  </a:moveTo>
                  <a:cubicBezTo>
                    <a:pt x="480" y="1"/>
                    <a:pt x="0" y="480"/>
                    <a:pt x="0" y="1074"/>
                  </a:cubicBezTo>
                  <a:cubicBezTo>
                    <a:pt x="0" y="1712"/>
                    <a:pt x="528" y="2137"/>
                    <a:pt x="1076" y="2137"/>
                  </a:cubicBezTo>
                  <a:cubicBezTo>
                    <a:pt x="1339" y="2137"/>
                    <a:pt x="1605"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9"/>
            <p:cNvSpPr/>
            <p:nvPr/>
          </p:nvSpPr>
          <p:spPr>
            <a:xfrm>
              <a:off x="5189550" y="14189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9"/>
            <p:cNvSpPr/>
            <p:nvPr/>
          </p:nvSpPr>
          <p:spPr>
            <a:xfrm>
              <a:off x="5189550" y="1495200"/>
              <a:ext cx="62225" cy="53325"/>
            </a:xfrm>
            <a:custGeom>
              <a:rect b="b" l="l" r="r" t="t"/>
              <a:pathLst>
                <a:path extrusionOk="0" h="2133" w="2489">
                  <a:moveTo>
                    <a:pt x="1066" y="0"/>
                  </a:moveTo>
                  <a:cubicBezTo>
                    <a:pt x="480" y="0"/>
                    <a:pt x="1" y="472"/>
                    <a:pt x="1" y="1065"/>
                  </a:cubicBezTo>
                  <a:cubicBezTo>
                    <a:pt x="1" y="1709"/>
                    <a:pt x="522" y="2133"/>
                    <a:pt x="1069" y="2133"/>
                  </a:cubicBezTo>
                  <a:cubicBezTo>
                    <a:pt x="1329" y="2133"/>
                    <a:pt x="1596" y="2036"/>
                    <a:pt x="1814"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29"/>
            <p:cNvSpPr/>
            <p:nvPr/>
          </p:nvSpPr>
          <p:spPr>
            <a:xfrm>
              <a:off x="5189550" y="1571400"/>
              <a:ext cx="62225" cy="53300"/>
            </a:xfrm>
            <a:custGeom>
              <a:rect b="b" l="l" r="r" t="t"/>
              <a:pathLst>
                <a:path extrusionOk="0" h="2132" w="2489">
                  <a:moveTo>
                    <a:pt x="1051" y="0"/>
                  </a:moveTo>
                  <a:cubicBezTo>
                    <a:pt x="472" y="0"/>
                    <a:pt x="1" y="477"/>
                    <a:pt x="1" y="1066"/>
                  </a:cubicBezTo>
                  <a:cubicBezTo>
                    <a:pt x="1" y="1705"/>
                    <a:pt x="524" y="2132"/>
                    <a:pt x="1072" y="2132"/>
                  </a:cubicBezTo>
                  <a:cubicBezTo>
                    <a:pt x="1332" y="2132"/>
                    <a:pt x="1597" y="2036"/>
                    <a:pt x="1814" y="1822"/>
                  </a:cubicBezTo>
                  <a:cubicBezTo>
                    <a:pt x="2488" y="1147"/>
                    <a:pt x="2017" y="1"/>
                    <a:pt x="1066" y="1"/>
                  </a:cubicBezTo>
                  <a:cubicBezTo>
                    <a:pt x="1061" y="1"/>
                    <a:pt x="1056" y="0"/>
                    <a:pt x="105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29"/>
            <p:cNvSpPr/>
            <p:nvPr/>
          </p:nvSpPr>
          <p:spPr>
            <a:xfrm>
              <a:off x="5189550" y="1647400"/>
              <a:ext cx="62225" cy="53450"/>
            </a:xfrm>
            <a:custGeom>
              <a:rect b="b" l="l" r="r" t="t"/>
              <a:pathLst>
                <a:path extrusionOk="0" h="2138" w="2489">
                  <a:moveTo>
                    <a:pt x="1066" y="1"/>
                  </a:moveTo>
                  <a:cubicBezTo>
                    <a:pt x="480" y="1"/>
                    <a:pt x="1" y="481"/>
                    <a:pt x="1" y="1066"/>
                  </a:cubicBezTo>
                  <a:cubicBezTo>
                    <a:pt x="1" y="1710"/>
                    <a:pt x="522" y="2138"/>
                    <a:pt x="1068" y="2138"/>
                  </a:cubicBezTo>
                  <a:cubicBezTo>
                    <a:pt x="1329" y="2138"/>
                    <a:pt x="1596" y="2040"/>
                    <a:pt x="1814" y="1822"/>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29"/>
            <p:cNvSpPr/>
            <p:nvPr/>
          </p:nvSpPr>
          <p:spPr>
            <a:xfrm>
              <a:off x="5189550" y="172362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2"/>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9"/>
            <p:cNvSpPr/>
            <p:nvPr/>
          </p:nvSpPr>
          <p:spPr>
            <a:xfrm>
              <a:off x="5189550" y="1799850"/>
              <a:ext cx="62225" cy="53325"/>
            </a:xfrm>
            <a:custGeom>
              <a:rect b="b" l="l" r="r" t="t"/>
              <a:pathLst>
                <a:path extrusionOk="0" h="2133" w="2489">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29"/>
            <p:cNvSpPr/>
            <p:nvPr/>
          </p:nvSpPr>
          <p:spPr>
            <a:xfrm>
              <a:off x="5189550" y="1876050"/>
              <a:ext cx="62225" cy="53300"/>
            </a:xfrm>
            <a:custGeom>
              <a:rect b="b" l="l" r="r" t="t"/>
              <a:pathLst>
                <a:path extrusionOk="0" h="2132" w="2489">
                  <a:moveTo>
                    <a:pt x="1066" y="1"/>
                  </a:moveTo>
                  <a:cubicBezTo>
                    <a:pt x="480" y="1"/>
                    <a:pt x="1" y="472"/>
                    <a:pt x="1" y="1066"/>
                  </a:cubicBezTo>
                  <a:cubicBezTo>
                    <a:pt x="1" y="1705"/>
                    <a:pt x="524" y="2132"/>
                    <a:pt x="1072" y="2132"/>
                  </a:cubicBezTo>
                  <a:cubicBezTo>
                    <a:pt x="1332" y="2132"/>
                    <a:pt x="1597" y="2036"/>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29"/>
            <p:cNvSpPr/>
            <p:nvPr/>
          </p:nvSpPr>
          <p:spPr>
            <a:xfrm>
              <a:off x="5189550" y="1952050"/>
              <a:ext cx="62225" cy="53450"/>
            </a:xfrm>
            <a:custGeom>
              <a:rect b="b" l="l" r="r" t="t"/>
              <a:pathLst>
                <a:path extrusionOk="0" h="2138" w="2489">
                  <a:moveTo>
                    <a:pt x="1066" y="1"/>
                  </a:moveTo>
                  <a:cubicBezTo>
                    <a:pt x="480" y="1"/>
                    <a:pt x="1" y="481"/>
                    <a:pt x="1" y="1074"/>
                  </a:cubicBezTo>
                  <a:cubicBezTo>
                    <a:pt x="1" y="1712"/>
                    <a:pt x="525" y="2138"/>
                    <a:pt x="1071" y="2138"/>
                  </a:cubicBezTo>
                  <a:cubicBezTo>
                    <a:pt x="1332" y="2138"/>
                    <a:pt x="1598" y="2040"/>
                    <a:pt x="1814" y="1822"/>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29"/>
            <p:cNvSpPr/>
            <p:nvPr/>
          </p:nvSpPr>
          <p:spPr>
            <a:xfrm>
              <a:off x="5189550" y="20282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1"/>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29"/>
            <p:cNvSpPr/>
            <p:nvPr/>
          </p:nvSpPr>
          <p:spPr>
            <a:xfrm>
              <a:off x="5189550" y="2104500"/>
              <a:ext cx="62225" cy="53325"/>
            </a:xfrm>
            <a:custGeom>
              <a:rect b="b" l="l" r="r" t="t"/>
              <a:pathLst>
                <a:path extrusionOk="0" h="2133" w="2489">
                  <a:moveTo>
                    <a:pt x="1066" y="0"/>
                  </a:moveTo>
                  <a:cubicBezTo>
                    <a:pt x="480" y="0"/>
                    <a:pt x="1" y="480"/>
                    <a:pt x="1" y="1065"/>
                  </a:cubicBezTo>
                  <a:cubicBezTo>
                    <a:pt x="1" y="1709"/>
                    <a:pt x="522" y="2133"/>
                    <a:pt x="1069" y="2133"/>
                  </a:cubicBezTo>
                  <a:cubicBezTo>
                    <a:pt x="1329" y="2133"/>
                    <a:pt x="1596" y="2036"/>
                    <a:pt x="1814" y="1821"/>
                  </a:cubicBezTo>
                  <a:cubicBezTo>
                    <a:pt x="2488" y="1154"/>
                    <a:pt x="2017" y="8"/>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29"/>
            <p:cNvSpPr/>
            <p:nvPr/>
          </p:nvSpPr>
          <p:spPr>
            <a:xfrm>
              <a:off x="5189550" y="2180700"/>
              <a:ext cx="62225" cy="53350"/>
            </a:xfrm>
            <a:custGeom>
              <a:rect b="b" l="l" r="r" t="t"/>
              <a:pathLst>
                <a:path extrusionOk="0" h="2134" w="2489">
                  <a:moveTo>
                    <a:pt x="1066" y="1"/>
                  </a:moveTo>
                  <a:cubicBezTo>
                    <a:pt x="480" y="1"/>
                    <a:pt x="1" y="472"/>
                    <a:pt x="1" y="1066"/>
                  </a:cubicBezTo>
                  <a:cubicBezTo>
                    <a:pt x="1" y="1709"/>
                    <a:pt x="522" y="2133"/>
                    <a:pt x="1069" y="2133"/>
                  </a:cubicBezTo>
                  <a:cubicBezTo>
                    <a:pt x="1329" y="2133"/>
                    <a:pt x="1596" y="2037"/>
                    <a:pt x="1814"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29"/>
            <p:cNvSpPr/>
            <p:nvPr/>
          </p:nvSpPr>
          <p:spPr>
            <a:xfrm>
              <a:off x="5189550" y="2256925"/>
              <a:ext cx="62425" cy="53425"/>
            </a:xfrm>
            <a:custGeom>
              <a:rect b="b" l="l" r="r" t="t"/>
              <a:pathLst>
                <a:path extrusionOk="0" h="2137" w="2497">
                  <a:moveTo>
                    <a:pt x="1066" y="0"/>
                  </a:moveTo>
                  <a:cubicBezTo>
                    <a:pt x="480" y="0"/>
                    <a:pt x="1" y="472"/>
                    <a:pt x="1" y="1065"/>
                  </a:cubicBezTo>
                  <a:cubicBezTo>
                    <a:pt x="1" y="1709"/>
                    <a:pt x="526" y="2137"/>
                    <a:pt x="1074" y="2137"/>
                  </a:cubicBezTo>
                  <a:cubicBezTo>
                    <a:pt x="1336" y="2137"/>
                    <a:pt x="1604" y="2039"/>
                    <a:pt x="1822"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29"/>
            <p:cNvSpPr/>
            <p:nvPr/>
          </p:nvSpPr>
          <p:spPr>
            <a:xfrm>
              <a:off x="5189550" y="2333125"/>
              <a:ext cx="62225" cy="53350"/>
            </a:xfrm>
            <a:custGeom>
              <a:rect b="b" l="l" r="r" t="t"/>
              <a:pathLst>
                <a:path extrusionOk="0" h="2134" w="2489">
                  <a:moveTo>
                    <a:pt x="1066" y="1"/>
                  </a:moveTo>
                  <a:cubicBezTo>
                    <a:pt x="480" y="1"/>
                    <a:pt x="1" y="480"/>
                    <a:pt x="1" y="1066"/>
                  </a:cubicBezTo>
                  <a:cubicBezTo>
                    <a:pt x="1" y="1709"/>
                    <a:pt x="522" y="2134"/>
                    <a:pt x="1069" y="2134"/>
                  </a:cubicBezTo>
                  <a:cubicBezTo>
                    <a:pt x="1329" y="2134"/>
                    <a:pt x="1596" y="2037"/>
                    <a:pt x="1814" y="1822"/>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29"/>
            <p:cNvSpPr/>
            <p:nvPr/>
          </p:nvSpPr>
          <p:spPr>
            <a:xfrm>
              <a:off x="5189550" y="2409350"/>
              <a:ext cx="62225" cy="53350"/>
            </a:xfrm>
            <a:custGeom>
              <a:rect b="b" l="l" r="r" t="t"/>
              <a:pathLst>
                <a:path extrusionOk="0" h="2134" w="2489">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29"/>
            <p:cNvSpPr/>
            <p:nvPr/>
          </p:nvSpPr>
          <p:spPr>
            <a:xfrm>
              <a:off x="5189550" y="2485550"/>
              <a:ext cx="62425" cy="53300"/>
            </a:xfrm>
            <a:custGeom>
              <a:rect b="b" l="l" r="r" t="t"/>
              <a:pathLst>
                <a:path extrusionOk="0" h="2132" w="2497">
                  <a:moveTo>
                    <a:pt x="1066" y="1"/>
                  </a:moveTo>
                  <a:cubicBezTo>
                    <a:pt x="480" y="1"/>
                    <a:pt x="1" y="480"/>
                    <a:pt x="1" y="1066"/>
                  </a:cubicBezTo>
                  <a:cubicBezTo>
                    <a:pt x="1" y="1708"/>
                    <a:pt x="523" y="2131"/>
                    <a:pt x="1070" y="2131"/>
                  </a:cubicBezTo>
                  <a:cubicBezTo>
                    <a:pt x="1333" y="2131"/>
                    <a:pt x="1602" y="2033"/>
                    <a:pt x="1822" y="1814"/>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29"/>
            <p:cNvSpPr/>
            <p:nvPr/>
          </p:nvSpPr>
          <p:spPr>
            <a:xfrm>
              <a:off x="5189550" y="2561575"/>
              <a:ext cx="62225" cy="53425"/>
            </a:xfrm>
            <a:custGeom>
              <a:rect b="b" l="l" r="r" t="t"/>
              <a:pathLst>
                <a:path extrusionOk="0" h="2137" w="2489">
                  <a:moveTo>
                    <a:pt x="1066" y="0"/>
                  </a:moveTo>
                  <a:cubicBezTo>
                    <a:pt x="480" y="0"/>
                    <a:pt x="1" y="480"/>
                    <a:pt x="1" y="1073"/>
                  </a:cubicBezTo>
                  <a:cubicBezTo>
                    <a:pt x="1" y="1711"/>
                    <a:pt x="521" y="2137"/>
                    <a:pt x="1067" y="2137"/>
                  </a:cubicBezTo>
                  <a:cubicBezTo>
                    <a:pt x="1328" y="2137"/>
                    <a:pt x="1595" y="2039"/>
                    <a:pt x="1814" y="1821"/>
                  </a:cubicBezTo>
                  <a:cubicBezTo>
                    <a:pt x="2488" y="1154"/>
                    <a:pt x="2017" y="8"/>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29"/>
            <p:cNvSpPr/>
            <p:nvPr/>
          </p:nvSpPr>
          <p:spPr>
            <a:xfrm>
              <a:off x="5189550" y="2714000"/>
              <a:ext cx="62225" cy="53350"/>
            </a:xfrm>
            <a:custGeom>
              <a:rect b="b" l="l" r="r" t="t"/>
              <a:pathLst>
                <a:path extrusionOk="0" h="2134" w="2489">
                  <a:moveTo>
                    <a:pt x="1066" y="0"/>
                  </a:moveTo>
                  <a:cubicBezTo>
                    <a:pt x="480" y="0"/>
                    <a:pt x="1" y="480"/>
                    <a:pt x="1" y="1065"/>
                  </a:cubicBezTo>
                  <a:cubicBezTo>
                    <a:pt x="1" y="1709"/>
                    <a:pt x="522" y="2133"/>
                    <a:pt x="1069" y="2133"/>
                  </a:cubicBezTo>
                  <a:cubicBezTo>
                    <a:pt x="1329" y="2133"/>
                    <a:pt x="1596" y="2036"/>
                    <a:pt x="1814" y="1821"/>
                  </a:cubicBezTo>
                  <a:cubicBezTo>
                    <a:pt x="2488" y="1155"/>
                    <a:pt x="2017" y="8"/>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29"/>
            <p:cNvSpPr/>
            <p:nvPr/>
          </p:nvSpPr>
          <p:spPr>
            <a:xfrm>
              <a:off x="5189550" y="2637775"/>
              <a:ext cx="62425" cy="53450"/>
            </a:xfrm>
            <a:custGeom>
              <a:rect b="b" l="l" r="r" t="t"/>
              <a:pathLst>
                <a:path extrusionOk="0" h="2138" w="2497">
                  <a:moveTo>
                    <a:pt x="1066" y="1"/>
                  </a:moveTo>
                  <a:cubicBezTo>
                    <a:pt x="480" y="9"/>
                    <a:pt x="1" y="480"/>
                    <a:pt x="1" y="1074"/>
                  </a:cubicBezTo>
                  <a:cubicBezTo>
                    <a:pt x="1" y="1712"/>
                    <a:pt x="525" y="2137"/>
                    <a:pt x="1073" y="2137"/>
                  </a:cubicBezTo>
                  <a:cubicBezTo>
                    <a:pt x="1336" y="2137"/>
                    <a:pt x="1603" y="2040"/>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29"/>
            <p:cNvSpPr/>
            <p:nvPr/>
          </p:nvSpPr>
          <p:spPr>
            <a:xfrm>
              <a:off x="5265775" y="1342750"/>
              <a:ext cx="62200" cy="53350"/>
            </a:xfrm>
            <a:custGeom>
              <a:rect b="b" l="l" r="r" t="t"/>
              <a:pathLst>
                <a:path extrusionOk="0" h="2134" w="2488">
                  <a:moveTo>
                    <a:pt x="1065" y="1"/>
                  </a:moveTo>
                  <a:cubicBezTo>
                    <a:pt x="480" y="1"/>
                    <a:pt x="0" y="481"/>
                    <a:pt x="0" y="1066"/>
                  </a:cubicBezTo>
                  <a:cubicBezTo>
                    <a:pt x="0" y="1710"/>
                    <a:pt x="522" y="2134"/>
                    <a:pt x="1068" y="2134"/>
                  </a:cubicBezTo>
                  <a:cubicBezTo>
                    <a:pt x="1329" y="2134"/>
                    <a:pt x="1595" y="2037"/>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9"/>
            <p:cNvSpPr/>
            <p:nvPr/>
          </p:nvSpPr>
          <p:spPr>
            <a:xfrm>
              <a:off x="5265775" y="141897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29"/>
            <p:cNvSpPr/>
            <p:nvPr/>
          </p:nvSpPr>
          <p:spPr>
            <a:xfrm>
              <a:off x="5265775" y="1495200"/>
              <a:ext cx="62200" cy="53325"/>
            </a:xfrm>
            <a:custGeom>
              <a:rect b="b" l="l" r="r" t="t"/>
              <a:pathLst>
                <a:path extrusionOk="0" h="2133" w="2488">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29"/>
            <p:cNvSpPr/>
            <p:nvPr/>
          </p:nvSpPr>
          <p:spPr>
            <a:xfrm>
              <a:off x="5265775" y="1571400"/>
              <a:ext cx="62200" cy="53300"/>
            </a:xfrm>
            <a:custGeom>
              <a:rect b="b" l="l" r="r" t="t"/>
              <a:pathLst>
                <a:path extrusionOk="0" h="2132" w="2488">
                  <a:moveTo>
                    <a:pt x="1051" y="0"/>
                  </a:moveTo>
                  <a:cubicBezTo>
                    <a:pt x="472" y="0"/>
                    <a:pt x="0" y="477"/>
                    <a:pt x="0" y="1066"/>
                  </a:cubicBezTo>
                  <a:cubicBezTo>
                    <a:pt x="0" y="1705"/>
                    <a:pt x="524" y="2132"/>
                    <a:pt x="1072" y="2132"/>
                  </a:cubicBezTo>
                  <a:cubicBezTo>
                    <a:pt x="1331" y="2132"/>
                    <a:pt x="1596" y="2036"/>
                    <a:pt x="1813" y="1822"/>
                  </a:cubicBezTo>
                  <a:cubicBezTo>
                    <a:pt x="2488" y="1147"/>
                    <a:pt x="2016" y="1"/>
                    <a:pt x="1065" y="1"/>
                  </a:cubicBezTo>
                  <a:cubicBezTo>
                    <a:pt x="1060" y="1"/>
                    <a:pt x="1055" y="0"/>
                    <a:pt x="105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29"/>
            <p:cNvSpPr/>
            <p:nvPr/>
          </p:nvSpPr>
          <p:spPr>
            <a:xfrm>
              <a:off x="5265775" y="1647400"/>
              <a:ext cx="62200" cy="53450"/>
            </a:xfrm>
            <a:custGeom>
              <a:rect b="b" l="l" r="r" t="t"/>
              <a:pathLst>
                <a:path extrusionOk="0" h="2138" w="2488">
                  <a:moveTo>
                    <a:pt x="1065" y="1"/>
                  </a:moveTo>
                  <a:cubicBezTo>
                    <a:pt x="480" y="1"/>
                    <a:pt x="0" y="481"/>
                    <a:pt x="0" y="1066"/>
                  </a:cubicBezTo>
                  <a:cubicBezTo>
                    <a:pt x="0" y="1710"/>
                    <a:pt x="522" y="2138"/>
                    <a:pt x="1068" y="2138"/>
                  </a:cubicBezTo>
                  <a:cubicBezTo>
                    <a:pt x="1329" y="2138"/>
                    <a:pt x="1595" y="2040"/>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29"/>
            <p:cNvSpPr/>
            <p:nvPr/>
          </p:nvSpPr>
          <p:spPr>
            <a:xfrm>
              <a:off x="5265775" y="172362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29"/>
            <p:cNvSpPr/>
            <p:nvPr/>
          </p:nvSpPr>
          <p:spPr>
            <a:xfrm>
              <a:off x="5265775" y="1799850"/>
              <a:ext cx="62200" cy="53325"/>
            </a:xfrm>
            <a:custGeom>
              <a:rect b="b" l="l" r="r" t="t"/>
              <a:pathLst>
                <a:path extrusionOk="0" h="2133" w="2488">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9"/>
            <p:cNvSpPr/>
            <p:nvPr/>
          </p:nvSpPr>
          <p:spPr>
            <a:xfrm>
              <a:off x="5265775" y="1876050"/>
              <a:ext cx="62200" cy="53300"/>
            </a:xfrm>
            <a:custGeom>
              <a:rect b="b" l="l" r="r" t="t"/>
              <a:pathLst>
                <a:path extrusionOk="0" h="2132" w="2488">
                  <a:moveTo>
                    <a:pt x="1065" y="1"/>
                  </a:moveTo>
                  <a:cubicBezTo>
                    <a:pt x="480" y="1"/>
                    <a:pt x="0" y="472"/>
                    <a:pt x="0" y="1066"/>
                  </a:cubicBezTo>
                  <a:cubicBezTo>
                    <a:pt x="0" y="1705"/>
                    <a:pt x="524" y="2132"/>
                    <a:pt x="1072" y="2132"/>
                  </a:cubicBezTo>
                  <a:cubicBezTo>
                    <a:pt x="1331" y="2132"/>
                    <a:pt x="1596" y="2036"/>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9"/>
            <p:cNvSpPr/>
            <p:nvPr/>
          </p:nvSpPr>
          <p:spPr>
            <a:xfrm>
              <a:off x="5265775" y="1952050"/>
              <a:ext cx="62200" cy="53450"/>
            </a:xfrm>
            <a:custGeom>
              <a:rect b="b" l="l" r="r" t="t"/>
              <a:pathLst>
                <a:path extrusionOk="0" h="2138" w="2488">
                  <a:moveTo>
                    <a:pt x="1065" y="1"/>
                  </a:moveTo>
                  <a:cubicBezTo>
                    <a:pt x="480" y="1"/>
                    <a:pt x="0" y="481"/>
                    <a:pt x="0" y="1074"/>
                  </a:cubicBezTo>
                  <a:cubicBezTo>
                    <a:pt x="0" y="1712"/>
                    <a:pt x="521" y="2138"/>
                    <a:pt x="1067" y="2138"/>
                  </a:cubicBezTo>
                  <a:cubicBezTo>
                    <a:pt x="1328" y="2138"/>
                    <a:pt x="1595" y="2040"/>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29"/>
            <p:cNvSpPr/>
            <p:nvPr/>
          </p:nvSpPr>
          <p:spPr>
            <a:xfrm>
              <a:off x="5265775" y="202827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1"/>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9"/>
            <p:cNvSpPr/>
            <p:nvPr/>
          </p:nvSpPr>
          <p:spPr>
            <a:xfrm>
              <a:off x="5265775" y="2104500"/>
              <a:ext cx="62200" cy="53325"/>
            </a:xfrm>
            <a:custGeom>
              <a:rect b="b" l="l" r="r" t="t"/>
              <a:pathLst>
                <a:path extrusionOk="0" h="2133" w="2488">
                  <a:moveTo>
                    <a:pt x="1065" y="0"/>
                  </a:moveTo>
                  <a:cubicBezTo>
                    <a:pt x="480" y="0"/>
                    <a:pt x="0" y="480"/>
                    <a:pt x="0" y="1065"/>
                  </a:cubicBezTo>
                  <a:cubicBezTo>
                    <a:pt x="0" y="1709"/>
                    <a:pt x="522" y="2133"/>
                    <a:pt x="1068" y="2133"/>
                  </a:cubicBezTo>
                  <a:cubicBezTo>
                    <a:pt x="1329" y="2133"/>
                    <a:pt x="1595" y="2036"/>
                    <a:pt x="1813" y="1821"/>
                  </a:cubicBezTo>
                  <a:cubicBezTo>
                    <a:pt x="2488" y="1154"/>
                    <a:pt x="2016" y="8"/>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9"/>
            <p:cNvSpPr/>
            <p:nvPr/>
          </p:nvSpPr>
          <p:spPr>
            <a:xfrm>
              <a:off x="5265775" y="2180700"/>
              <a:ext cx="62200" cy="53350"/>
            </a:xfrm>
            <a:custGeom>
              <a:rect b="b" l="l" r="r" t="t"/>
              <a:pathLst>
                <a:path extrusionOk="0" h="2134" w="2488">
                  <a:moveTo>
                    <a:pt x="1065" y="1"/>
                  </a:moveTo>
                  <a:cubicBezTo>
                    <a:pt x="480" y="1"/>
                    <a:pt x="0" y="472"/>
                    <a:pt x="0" y="1066"/>
                  </a:cubicBezTo>
                  <a:cubicBezTo>
                    <a:pt x="0" y="1709"/>
                    <a:pt x="522" y="2133"/>
                    <a:pt x="1068" y="2133"/>
                  </a:cubicBezTo>
                  <a:cubicBezTo>
                    <a:pt x="1329" y="2133"/>
                    <a:pt x="1595" y="2037"/>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29"/>
            <p:cNvSpPr/>
            <p:nvPr/>
          </p:nvSpPr>
          <p:spPr>
            <a:xfrm>
              <a:off x="5265775" y="2256925"/>
              <a:ext cx="62400" cy="53425"/>
            </a:xfrm>
            <a:custGeom>
              <a:rect b="b" l="l" r="r" t="t"/>
              <a:pathLst>
                <a:path extrusionOk="0" h="2137" w="2496">
                  <a:moveTo>
                    <a:pt x="1065" y="0"/>
                  </a:moveTo>
                  <a:cubicBezTo>
                    <a:pt x="480" y="0"/>
                    <a:pt x="0" y="472"/>
                    <a:pt x="0" y="1065"/>
                  </a:cubicBezTo>
                  <a:cubicBezTo>
                    <a:pt x="0" y="1709"/>
                    <a:pt x="525" y="2137"/>
                    <a:pt x="1074" y="2137"/>
                  </a:cubicBezTo>
                  <a:cubicBezTo>
                    <a:pt x="1336"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9"/>
            <p:cNvSpPr/>
            <p:nvPr/>
          </p:nvSpPr>
          <p:spPr>
            <a:xfrm>
              <a:off x="5265775" y="2333125"/>
              <a:ext cx="62200" cy="53350"/>
            </a:xfrm>
            <a:custGeom>
              <a:rect b="b" l="l" r="r" t="t"/>
              <a:pathLst>
                <a:path extrusionOk="0" h="2134" w="2488">
                  <a:moveTo>
                    <a:pt x="1065" y="1"/>
                  </a:moveTo>
                  <a:cubicBezTo>
                    <a:pt x="480" y="1"/>
                    <a:pt x="0" y="480"/>
                    <a:pt x="0" y="1066"/>
                  </a:cubicBezTo>
                  <a:cubicBezTo>
                    <a:pt x="0" y="1709"/>
                    <a:pt x="522" y="2134"/>
                    <a:pt x="1068" y="2134"/>
                  </a:cubicBezTo>
                  <a:cubicBezTo>
                    <a:pt x="1329" y="2134"/>
                    <a:pt x="1595" y="2037"/>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29"/>
            <p:cNvSpPr/>
            <p:nvPr/>
          </p:nvSpPr>
          <p:spPr>
            <a:xfrm>
              <a:off x="5265775" y="2409350"/>
              <a:ext cx="62200" cy="53350"/>
            </a:xfrm>
            <a:custGeom>
              <a:rect b="b" l="l" r="r" t="t"/>
              <a:pathLst>
                <a:path extrusionOk="0" h="2134" w="2488">
                  <a:moveTo>
                    <a:pt x="1065" y="0"/>
                  </a:moveTo>
                  <a:cubicBezTo>
                    <a:pt x="480" y="0"/>
                    <a:pt x="0" y="472"/>
                    <a:pt x="0" y="1065"/>
                  </a:cubicBezTo>
                  <a:cubicBezTo>
                    <a:pt x="0" y="1709"/>
                    <a:pt x="522" y="2133"/>
                    <a:pt x="1068" y="2133"/>
                  </a:cubicBezTo>
                  <a:cubicBezTo>
                    <a:pt x="1329" y="2133"/>
                    <a:pt x="1595" y="2036"/>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29"/>
            <p:cNvSpPr/>
            <p:nvPr/>
          </p:nvSpPr>
          <p:spPr>
            <a:xfrm>
              <a:off x="5265775" y="2485550"/>
              <a:ext cx="62200" cy="53350"/>
            </a:xfrm>
            <a:custGeom>
              <a:rect b="b" l="l" r="r" t="t"/>
              <a:pathLst>
                <a:path extrusionOk="0" h="2134" w="2488">
                  <a:moveTo>
                    <a:pt x="1065" y="1"/>
                  </a:moveTo>
                  <a:cubicBezTo>
                    <a:pt x="480" y="1"/>
                    <a:pt x="0" y="472"/>
                    <a:pt x="0" y="1066"/>
                  </a:cubicBezTo>
                  <a:cubicBezTo>
                    <a:pt x="0" y="1710"/>
                    <a:pt x="526" y="2134"/>
                    <a:pt x="1074" y="2134"/>
                  </a:cubicBezTo>
                  <a:cubicBezTo>
                    <a:pt x="1336" y="2134"/>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9"/>
            <p:cNvSpPr/>
            <p:nvPr/>
          </p:nvSpPr>
          <p:spPr>
            <a:xfrm>
              <a:off x="5265775" y="2561575"/>
              <a:ext cx="62200" cy="53425"/>
            </a:xfrm>
            <a:custGeom>
              <a:rect b="b" l="l" r="r" t="t"/>
              <a:pathLst>
                <a:path extrusionOk="0" h="2137" w="2488">
                  <a:moveTo>
                    <a:pt x="1065" y="0"/>
                  </a:moveTo>
                  <a:cubicBezTo>
                    <a:pt x="480" y="0"/>
                    <a:pt x="0" y="480"/>
                    <a:pt x="0" y="1073"/>
                  </a:cubicBezTo>
                  <a:cubicBezTo>
                    <a:pt x="0" y="1711"/>
                    <a:pt x="521" y="2137"/>
                    <a:pt x="1067" y="2137"/>
                  </a:cubicBezTo>
                  <a:cubicBezTo>
                    <a:pt x="1328" y="2137"/>
                    <a:pt x="1595" y="2039"/>
                    <a:pt x="1813" y="1821"/>
                  </a:cubicBezTo>
                  <a:cubicBezTo>
                    <a:pt x="2488" y="1154"/>
                    <a:pt x="2016" y="8"/>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29"/>
            <p:cNvSpPr/>
            <p:nvPr/>
          </p:nvSpPr>
          <p:spPr>
            <a:xfrm>
              <a:off x="5265775" y="2637775"/>
              <a:ext cx="62200" cy="53450"/>
            </a:xfrm>
            <a:custGeom>
              <a:rect b="b" l="l" r="r" t="t"/>
              <a:pathLst>
                <a:path extrusionOk="0" h="2138" w="2488">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29"/>
            <p:cNvSpPr/>
            <p:nvPr/>
          </p:nvSpPr>
          <p:spPr>
            <a:xfrm>
              <a:off x="5341975" y="1342750"/>
              <a:ext cx="62425" cy="53450"/>
            </a:xfrm>
            <a:custGeom>
              <a:rect b="b" l="l" r="r" t="t"/>
              <a:pathLst>
                <a:path extrusionOk="0" h="2138" w="2497">
                  <a:moveTo>
                    <a:pt x="1074" y="1"/>
                  </a:moveTo>
                  <a:cubicBezTo>
                    <a:pt x="480" y="1"/>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29"/>
            <p:cNvSpPr/>
            <p:nvPr/>
          </p:nvSpPr>
          <p:spPr>
            <a:xfrm>
              <a:off x="5341975" y="141897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29"/>
            <p:cNvSpPr/>
            <p:nvPr/>
          </p:nvSpPr>
          <p:spPr>
            <a:xfrm>
              <a:off x="5341975" y="14952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29"/>
            <p:cNvSpPr/>
            <p:nvPr/>
          </p:nvSpPr>
          <p:spPr>
            <a:xfrm>
              <a:off x="5341975" y="1571400"/>
              <a:ext cx="62375" cy="53250"/>
            </a:xfrm>
            <a:custGeom>
              <a:rect b="b" l="l" r="r" t="t"/>
              <a:pathLst>
                <a:path extrusionOk="0" h="2130" w="2495">
                  <a:moveTo>
                    <a:pt x="1084" y="1"/>
                  </a:moveTo>
                  <a:cubicBezTo>
                    <a:pt x="1080" y="1"/>
                    <a:pt x="1077" y="1"/>
                    <a:pt x="1074" y="1"/>
                  </a:cubicBezTo>
                  <a:cubicBezTo>
                    <a:pt x="480" y="1"/>
                    <a:pt x="9" y="472"/>
                    <a:pt x="1" y="1066"/>
                  </a:cubicBezTo>
                  <a:cubicBezTo>
                    <a:pt x="1" y="1703"/>
                    <a:pt x="529" y="2129"/>
                    <a:pt x="1077" y="2129"/>
                  </a:cubicBezTo>
                  <a:cubicBezTo>
                    <a:pt x="1339" y="2129"/>
                    <a:pt x="1606" y="2032"/>
                    <a:pt x="1822" y="1813"/>
                  </a:cubicBezTo>
                  <a:cubicBezTo>
                    <a:pt x="2494" y="1149"/>
                    <a:pt x="2020" y="1"/>
                    <a:pt x="108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9"/>
            <p:cNvSpPr/>
            <p:nvPr/>
          </p:nvSpPr>
          <p:spPr>
            <a:xfrm>
              <a:off x="5341975" y="1647400"/>
              <a:ext cx="62425" cy="53450"/>
            </a:xfrm>
            <a:custGeom>
              <a:rect b="b" l="l" r="r" t="t"/>
              <a:pathLst>
                <a:path extrusionOk="0" h="2138" w="2497">
                  <a:moveTo>
                    <a:pt x="1074" y="1"/>
                  </a:moveTo>
                  <a:cubicBezTo>
                    <a:pt x="480" y="9"/>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29"/>
            <p:cNvSpPr/>
            <p:nvPr/>
          </p:nvSpPr>
          <p:spPr>
            <a:xfrm>
              <a:off x="5341975"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9"/>
            <p:cNvSpPr/>
            <p:nvPr/>
          </p:nvSpPr>
          <p:spPr>
            <a:xfrm>
              <a:off x="5341975"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9"/>
            <p:cNvSpPr/>
            <p:nvPr/>
          </p:nvSpPr>
          <p:spPr>
            <a:xfrm>
              <a:off x="5341975" y="1876050"/>
              <a:ext cx="62425" cy="53275"/>
            </a:xfrm>
            <a:custGeom>
              <a:rect b="b" l="l" r="r" t="t"/>
              <a:pathLst>
                <a:path extrusionOk="0" h="2131" w="2497">
                  <a:moveTo>
                    <a:pt x="1074" y="1"/>
                  </a:moveTo>
                  <a:cubicBezTo>
                    <a:pt x="480"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9"/>
            <p:cNvSpPr/>
            <p:nvPr/>
          </p:nvSpPr>
          <p:spPr>
            <a:xfrm>
              <a:off x="5341975" y="1952050"/>
              <a:ext cx="62425" cy="53450"/>
            </a:xfrm>
            <a:custGeom>
              <a:rect b="b" l="l" r="r" t="t"/>
              <a:pathLst>
                <a:path extrusionOk="0" h="2138" w="2497">
                  <a:moveTo>
                    <a:pt x="1074" y="1"/>
                  </a:moveTo>
                  <a:cubicBezTo>
                    <a:pt x="480"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9"/>
            <p:cNvSpPr/>
            <p:nvPr/>
          </p:nvSpPr>
          <p:spPr>
            <a:xfrm>
              <a:off x="5341975"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9"/>
            <p:cNvSpPr/>
            <p:nvPr/>
          </p:nvSpPr>
          <p:spPr>
            <a:xfrm>
              <a:off x="5341975" y="21045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9"/>
            <p:cNvSpPr/>
            <p:nvPr/>
          </p:nvSpPr>
          <p:spPr>
            <a:xfrm>
              <a:off x="5341975"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9"/>
            <p:cNvSpPr/>
            <p:nvPr/>
          </p:nvSpPr>
          <p:spPr>
            <a:xfrm>
              <a:off x="5341975" y="2256925"/>
              <a:ext cx="62575" cy="53425"/>
            </a:xfrm>
            <a:custGeom>
              <a:rect b="b" l="l" r="r" t="t"/>
              <a:pathLst>
                <a:path extrusionOk="0" h="2137" w="2503">
                  <a:moveTo>
                    <a:pt x="1084" y="0"/>
                  </a:moveTo>
                  <a:cubicBezTo>
                    <a:pt x="1081"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9"/>
            <p:cNvSpPr/>
            <p:nvPr/>
          </p:nvSpPr>
          <p:spPr>
            <a:xfrm>
              <a:off x="5341975"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9"/>
            <p:cNvSpPr/>
            <p:nvPr/>
          </p:nvSpPr>
          <p:spPr>
            <a:xfrm>
              <a:off x="5341975" y="2485550"/>
              <a:ext cx="62425" cy="53300"/>
            </a:xfrm>
            <a:custGeom>
              <a:rect b="b" l="l" r="r" t="t"/>
              <a:pathLst>
                <a:path extrusionOk="0" h="2132" w="2497">
                  <a:moveTo>
                    <a:pt x="1074" y="1"/>
                  </a:moveTo>
                  <a:cubicBezTo>
                    <a:pt x="480" y="1"/>
                    <a:pt x="9" y="480"/>
                    <a:pt x="1" y="1066"/>
                  </a:cubicBezTo>
                  <a:cubicBezTo>
                    <a:pt x="1" y="1708"/>
                    <a:pt x="527" y="2131"/>
                    <a:pt x="1074" y="2131"/>
                  </a:cubicBezTo>
                  <a:cubicBezTo>
                    <a:pt x="1337" y="2131"/>
                    <a:pt x="1605" y="2033"/>
                    <a:pt x="1822" y="1814"/>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9"/>
            <p:cNvSpPr/>
            <p:nvPr/>
          </p:nvSpPr>
          <p:spPr>
            <a:xfrm>
              <a:off x="5341975" y="2561575"/>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9"/>
            <p:cNvSpPr/>
            <p:nvPr/>
          </p:nvSpPr>
          <p:spPr>
            <a:xfrm>
              <a:off x="5341975" y="26377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9"/>
            <p:cNvSpPr/>
            <p:nvPr/>
          </p:nvSpPr>
          <p:spPr>
            <a:xfrm>
              <a:off x="5418200" y="1342750"/>
              <a:ext cx="62425" cy="53450"/>
            </a:xfrm>
            <a:custGeom>
              <a:rect b="b" l="l" r="r" t="t"/>
              <a:pathLst>
                <a:path extrusionOk="0" h="2138" w="2497">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9"/>
            <p:cNvSpPr/>
            <p:nvPr/>
          </p:nvSpPr>
          <p:spPr>
            <a:xfrm>
              <a:off x="5418200" y="141897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9"/>
            <p:cNvSpPr/>
            <p:nvPr/>
          </p:nvSpPr>
          <p:spPr>
            <a:xfrm>
              <a:off x="5418200" y="14952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9"/>
            <p:cNvSpPr/>
            <p:nvPr/>
          </p:nvSpPr>
          <p:spPr>
            <a:xfrm>
              <a:off x="5418200" y="1571400"/>
              <a:ext cx="62425" cy="53250"/>
            </a:xfrm>
            <a:custGeom>
              <a:rect b="b" l="l" r="r" t="t"/>
              <a:pathLst>
                <a:path extrusionOk="0" h="2130" w="2497">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9"/>
            <p:cNvSpPr/>
            <p:nvPr/>
          </p:nvSpPr>
          <p:spPr>
            <a:xfrm>
              <a:off x="5418200" y="1647400"/>
              <a:ext cx="62425" cy="53450"/>
            </a:xfrm>
            <a:custGeom>
              <a:rect b="b" l="l" r="r" t="t"/>
              <a:pathLst>
                <a:path extrusionOk="0" h="2138" w="2497">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9"/>
            <p:cNvSpPr/>
            <p:nvPr/>
          </p:nvSpPr>
          <p:spPr>
            <a:xfrm>
              <a:off x="5418200"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9"/>
            <p:cNvSpPr/>
            <p:nvPr/>
          </p:nvSpPr>
          <p:spPr>
            <a:xfrm>
              <a:off x="5418200"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9"/>
            <p:cNvSpPr/>
            <p:nvPr/>
          </p:nvSpPr>
          <p:spPr>
            <a:xfrm>
              <a:off x="5418200"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9"/>
            <p:cNvSpPr/>
            <p:nvPr/>
          </p:nvSpPr>
          <p:spPr>
            <a:xfrm>
              <a:off x="5418200"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9"/>
            <p:cNvSpPr/>
            <p:nvPr/>
          </p:nvSpPr>
          <p:spPr>
            <a:xfrm>
              <a:off x="5418200" y="2028275"/>
              <a:ext cx="62425" cy="53450"/>
            </a:xfrm>
            <a:custGeom>
              <a:rect b="b" l="l" r="r" t="t"/>
              <a:pathLst>
                <a:path extrusionOk="0" h="2138" w="2497">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9"/>
            <p:cNvSpPr/>
            <p:nvPr/>
          </p:nvSpPr>
          <p:spPr>
            <a:xfrm>
              <a:off x="5418200"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9"/>
            <p:cNvSpPr/>
            <p:nvPr/>
          </p:nvSpPr>
          <p:spPr>
            <a:xfrm>
              <a:off x="5418200"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9"/>
            <p:cNvSpPr/>
            <p:nvPr/>
          </p:nvSpPr>
          <p:spPr>
            <a:xfrm>
              <a:off x="5418200"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9"/>
            <p:cNvSpPr/>
            <p:nvPr/>
          </p:nvSpPr>
          <p:spPr>
            <a:xfrm>
              <a:off x="5418200" y="2333125"/>
              <a:ext cx="62425" cy="53450"/>
            </a:xfrm>
            <a:custGeom>
              <a:rect b="b" l="l" r="r" t="t"/>
              <a:pathLst>
                <a:path extrusionOk="0" h="2138" w="2497">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9"/>
            <p:cNvSpPr/>
            <p:nvPr/>
          </p:nvSpPr>
          <p:spPr>
            <a:xfrm>
              <a:off x="5418200" y="2485550"/>
              <a:ext cx="62425" cy="53300"/>
            </a:xfrm>
            <a:custGeom>
              <a:rect b="b" l="l" r="r" t="t"/>
              <a:pathLst>
                <a:path extrusionOk="0" h="2132" w="2497">
                  <a:moveTo>
                    <a:pt x="1065" y="1"/>
                  </a:moveTo>
                  <a:cubicBezTo>
                    <a:pt x="480" y="1"/>
                    <a:pt x="0" y="472"/>
                    <a:pt x="0" y="1066"/>
                  </a:cubicBezTo>
                  <a:cubicBezTo>
                    <a:pt x="0" y="1708"/>
                    <a:pt x="526" y="2131"/>
                    <a:pt x="1073" y="2131"/>
                  </a:cubicBezTo>
                  <a:cubicBezTo>
                    <a:pt x="1336" y="2131"/>
                    <a:pt x="1605" y="2033"/>
                    <a:pt x="1821" y="1814"/>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9"/>
            <p:cNvSpPr/>
            <p:nvPr/>
          </p:nvSpPr>
          <p:spPr>
            <a:xfrm>
              <a:off x="5418200" y="2561575"/>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29"/>
            <p:cNvSpPr/>
            <p:nvPr/>
          </p:nvSpPr>
          <p:spPr>
            <a:xfrm>
              <a:off x="5418200" y="2637775"/>
              <a:ext cx="62425" cy="53450"/>
            </a:xfrm>
            <a:custGeom>
              <a:rect b="b" l="l" r="r" t="t"/>
              <a:pathLst>
                <a:path extrusionOk="0" h="2138" w="2497">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9"/>
            <p:cNvSpPr/>
            <p:nvPr/>
          </p:nvSpPr>
          <p:spPr>
            <a:xfrm>
              <a:off x="5418200"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9"/>
            <p:cNvSpPr/>
            <p:nvPr/>
          </p:nvSpPr>
          <p:spPr>
            <a:xfrm>
              <a:off x="5494400" y="1266550"/>
              <a:ext cx="62225" cy="53450"/>
            </a:xfrm>
            <a:custGeom>
              <a:rect b="b" l="l" r="r" t="t"/>
              <a:pathLst>
                <a:path extrusionOk="0" h="2138" w="2489">
                  <a:moveTo>
                    <a:pt x="1066" y="0"/>
                  </a:moveTo>
                  <a:cubicBezTo>
                    <a:pt x="480" y="9"/>
                    <a:pt x="1" y="480"/>
                    <a:pt x="1" y="1074"/>
                  </a:cubicBezTo>
                  <a:cubicBezTo>
                    <a:pt x="1" y="1711"/>
                    <a:pt x="525" y="2137"/>
                    <a:pt x="1074" y="2137"/>
                  </a:cubicBezTo>
                  <a:cubicBezTo>
                    <a:pt x="1336" y="2137"/>
                    <a:pt x="1604"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9"/>
            <p:cNvSpPr/>
            <p:nvPr/>
          </p:nvSpPr>
          <p:spPr>
            <a:xfrm>
              <a:off x="5494400" y="1342750"/>
              <a:ext cx="62225" cy="53450"/>
            </a:xfrm>
            <a:custGeom>
              <a:rect b="b" l="l" r="r" t="t"/>
              <a:pathLst>
                <a:path extrusionOk="0" h="2138" w="2489">
                  <a:moveTo>
                    <a:pt x="1066" y="1"/>
                  </a:moveTo>
                  <a:cubicBezTo>
                    <a:pt x="480" y="1"/>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9"/>
            <p:cNvSpPr/>
            <p:nvPr/>
          </p:nvSpPr>
          <p:spPr>
            <a:xfrm>
              <a:off x="54944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9"/>
            <p:cNvSpPr/>
            <p:nvPr/>
          </p:nvSpPr>
          <p:spPr>
            <a:xfrm>
              <a:off x="54944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29"/>
            <p:cNvSpPr/>
            <p:nvPr/>
          </p:nvSpPr>
          <p:spPr>
            <a:xfrm>
              <a:off x="5494400" y="1571400"/>
              <a:ext cx="62225" cy="53250"/>
            </a:xfrm>
            <a:custGeom>
              <a:rect b="b" l="l" r="r" t="t"/>
              <a:pathLst>
                <a:path extrusionOk="0" h="2130" w="2489">
                  <a:moveTo>
                    <a:pt x="1066" y="1"/>
                  </a:moveTo>
                  <a:cubicBezTo>
                    <a:pt x="480" y="1"/>
                    <a:pt x="1" y="472"/>
                    <a:pt x="1" y="1066"/>
                  </a:cubicBezTo>
                  <a:cubicBezTo>
                    <a:pt x="1" y="1703"/>
                    <a:pt x="525" y="2129"/>
                    <a:pt x="1074" y="2129"/>
                  </a:cubicBezTo>
                  <a:cubicBezTo>
                    <a:pt x="1336" y="2129"/>
                    <a:pt x="1604" y="2032"/>
                    <a:pt x="1822"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29"/>
            <p:cNvSpPr/>
            <p:nvPr/>
          </p:nvSpPr>
          <p:spPr>
            <a:xfrm>
              <a:off x="633235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29"/>
            <p:cNvSpPr/>
            <p:nvPr/>
          </p:nvSpPr>
          <p:spPr>
            <a:xfrm>
              <a:off x="633235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29"/>
            <p:cNvSpPr/>
            <p:nvPr/>
          </p:nvSpPr>
          <p:spPr>
            <a:xfrm>
              <a:off x="6408350" y="1418975"/>
              <a:ext cx="62425" cy="53350"/>
            </a:xfrm>
            <a:custGeom>
              <a:rect b="b" l="l" r="r" t="t"/>
              <a:pathLst>
                <a:path extrusionOk="0" h="2134" w="2497">
                  <a:moveTo>
                    <a:pt x="1074" y="1"/>
                  </a:moveTo>
                  <a:cubicBezTo>
                    <a:pt x="481" y="1"/>
                    <a:pt x="9" y="480"/>
                    <a:pt x="1" y="1065"/>
                  </a:cubicBezTo>
                  <a:cubicBezTo>
                    <a:pt x="1" y="1709"/>
                    <a:pt x="526" y="2133"/>
                    <a:pt x="1075" y="2133"/>
                  </a:cubicBezTo>
                  <a:cubicBezTo>
                    <a:pt x="1337" y="2133"/>
                    <a:pt x="1604"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29"/>
            <p:cNvSpPr/>
            <p:nvPr/>
          </p:nvSpPr>
          <p:spPr>
            <a:xfrm>
              <a:off x="6408350" y="149520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29"/>
            <p:cNvSpPr/>
            <p:nvPr/>
          </p:nvSpPr>
          <p:spPr>
            <a:xfrm>
              <a:off x="6484575" y="1342750"/>
              <a:ext cx="62425" cy="53450"/>
            </a:xfrm>
            <a:custGeom>
              <a:rect b="b" l="l" r="r" t="t"/>
              <a:pathLst>
                <a:path extrusionOk="0" h="2138" w="2497">
                  <a:moveTo>
                    <a:pt x="1065" y="1"/>
                  </a:moveTo>
                  <a:cubicBezTo>
                    <a:pt x="480" y="1"/>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29"/>
            <p:cNvSpPr/>
            <p:nvPr/>
          </p:nvSpPr>
          <p:spPr>
            <a:xfrm>
              <a:off x="6484575" y="1418975"/>
              <a:ext cx="62425" cy="53350"/>
            </a:xfrm>
            <a:custGeom>
              <a:rect b="b" l="l" r="r" t="t"/>
              <a:pathLst>
                <a:path extrusionOk="0" h="2134" w="2497">
                  <a:moveTo>
                    <a:pt x="1065" y="1"/>
                  </a:moveTo>
                  <a:cubicBezTo>
                    <a:pt x="480" y="1"/>
                    <a:pt x="1"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29"/>
            <p:cNvSpPr/>
            <p:nvPr/>
          </p:nvSpPr>
          <p:spPr>
            <a:xfrm>
              <a:off x="6484575" y="1495200"/>
              <a:ext cx="62425" cy="53325"/>
            </a:xfrm>
            <a:custGeom>
              <a:rect b="b" l="l" r="r" t="t"/>
              <a:pathLst>
                <a:path extrusionOk="0" h="2133" w="2497">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9"/>
            <p:cNvSpPr/>
            <p:nvPr/>
          </p:nvSpPr>
          <p:spPr>
            <a:xfrm>
              <a:off x="656080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9"/>
            <p:cNvSpPr/>
            <p:nvPr/>
          </p:nvSpPr>
          <p:spPr>
            <a:xfrm>
              <a:off x="656080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9"/>
            <p:cNvSpPr/>
            <p:nvPr/>
          </p:nvSpPr>
          <p:spPr>
            <a:xfrm>
              <a:off x="6637000" y="14189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9"/>
            <p:cNvSpPr/>
            <p:nvPr/>
          </p:nvSpPr>
          <p:spPr>
            <a:xfrm>
              <a:off x="7094075" y="149520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9"/>
            <p:cNvSpPr/>
            <p:nvPr/>
          </p:nvSpPr>
          <p:spPr>
            <a:xfrm>
              <a:off x="6713225" y="141897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9"/>
            <p:cNvSpPr/>
            <p:nvPr/>
          </p:nvSpPr>
          <p:spPr>
            <a:xfrm>
              <a:off x="6789225" y="141897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9"/>
            <p:cNvSpPr/>
            <p:nvPr/>
          </p:nvSpPr>
          <p:spPr>
            <a:xfrm>
              <a:off x="686565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9"/>
            <p:cNvSpPr/>
            <p:nvPr/>
          </p:nvSpPr>
          <p:spPr>
            <a:xfrm>
              <a:off x="7017875" y="1495200"/>
              <a:ext cx="62400" cy="53325"/>
            </a:xfrm>
            <a:custGeom>
              <a:rect b="b" l="l" r="r" t="t"/>
              <a:pathLst>
                <a:path extrusionOk="0" h="2133" w="2496">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9"/>
            <p:cNvSpPr/>
            <p:nvPr/>
          </p:nvSpPr>
          <p:spPr>
            <a:xfrm>
              <a:off x="694185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9"/>
            <p:cNvSpPr/>
            <p:nvPr/>
          </p:nvSpPr>
          <p:spPr>
            <a:xfrm>
              <a:off x="686565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9"/>
            <p:cNvSpPr/>
            <p:nvPr/>
          </p:nvSpPr>
          <p:spPr>
            <a:xfrm>
              <a:off x="6789225" y="14952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9"/>
            <p:cNvSpPr/>
            <p:nvPr/>
          </p:nvSpPr>
          <p:spPr>
            <a:xfrm>
              <a:off x="6713225" y="14952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9"/>
            <p:cNvSpPr/>
            <p:nvPr/>
          </p:nvSpPr>
          <p:spPr>
            <a:xfrm>
              <a:off x="6637000" y="1495200"/>
              <a:ext cx="62225" cy="53325"/>
            </a:xfrm>
            <a:custGeom>
              <a:rect b="b" l="l" r="r" t="t"/>
              <a:pathLst>
                <a:path extrusionOk="0" h="2133" w="2489">
                  <a:moveTo>
                    <a:pt x="1066" y="0"/>
                  </a:moveTo>
                  <a:cubicBezTo>
                    <a:pt x="480"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9"/>
            <p:cNvSpPr/>
            <p:nvPr/>
          </p:nvSpPr>
          <p:spPr>
            <a:xfrm>
              <a:off x="6637000" y="1571400"/>
              <a:ext cx="62225" cy="53250"/>
            </a:xfrm>
            <a:custGeom>
              <a:rect b="b" l="l" r="r" t="t"/>
              <a:pathLst>
                <a:path extrusionOk="0" h="2130" w="2489">
                  <a:moveTo>
                    <a:pt x="1066" y="1"/>
                  </a:moveTo>
                  <a:cubicBezTo>
                    <a:pt x="480"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9"/>
            <p:cNvSpPr/>
            <p:nvPr/>
          </p:nvSpPr>
          <p:spPr>
            <a:xfrm>
              <a:off x="6560800" y="1571400"/>
              <a:ext cx="62200" cy="53250"/>
            </a:xfrm>
            <a:custGeom>
              <a:rect b="b" l="l" r="r" t="t"/>
              <a:pathLst>
                <a:path extrusionOk="0" h="2130" w="2488">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9"/>
            <p:cNvSpPr/>
            <p:nvPr/>
          </p:nvSpPr>
          <p:spPr>
            <a:xfrm>
              <a:off x="6484575" y="1571400"/>
              <a:ext cx="62425" cy="53250"/>
            </a:xfrm>
            <a:custGeom>
              <a:rect b="b" l="l" r="r" t="t"/>
              <a:pathLst>
                <a:path extrusionOk="0" h="2130" w="2497">
                  <a:moveTo>
                    <a:pt x="1065" y="1"/>
                  </a:moveTo>
                  <a:cubicBezTo>
                    <a:pt x="480" y="1"/>
                    <a:pt x="1" y="472"/>
                    <a:pt x="1" y="1066"/>
                  </a:cubicBezTo>
                  <a:cubicBezTo>
                    <a:pt x="1" y="1703"/>
                    <a:pt x="525" y="2129"/>
                    <a:pt x="1073" y="2129"/>
                  </a:cubicBezTo>
                  <a:cubicBezTo>
                    <a:pt x="1335" y="2129"/>
                    <a:pt x="1603" y="2032"/>
                    <a:pt x="1822" y="1813"/>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9"/>
            <p:cNvSpPr/>
            <p:nvPr/>
          </p:nvSpPr>
          <p:spPr>
            <a:xfrm>
              <a:off x="6408350" y="1571400"/>
              <a:ext cx="62425" cy="53250"/>
            </a:xfrm>
            <a:custGeom>
              <a:rect b="b" l="l" r="r" t="t"/>
              <a:pathLst>
                <a:path extrusionOk="0" h="2130" w="2497">
                  <a:moveTo>
                    <a:pt x="1074" y="1"/>
                  </a:moveTo>
                  <a:cubicBezTo>
                    <a:pt x="481" y="1"/>
                    <a:pt x="9" y="472"/>
                    <a:pt x="1" y="1066"/>
                  </a:cubicBezTo>
                  <a:cubicBezTo>
                    <a:pt x="1" y="1703"/>
                    <a:pt x="525" y="2129"/>
                    <a:pt x="1074" y="2129"/>
                  </a:cubicBezTo>
                  <a:cubicBezTo>
                    <a:pt x="1336" y="2129"/>
                    <a:pt x="1604" y="2032"/>
                    <a:pt x="1822" y="1813"/>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9"/>
            <p:cNvSpPr/>
            <p:nvPr/>
          </p:nvSpPr>
          <p:spPr>
            <a:xfrm>
              <a:off x="633235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3"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9"/>
            <p:cNvSpPr/>
            <p:nvPr/>
          </p:nvSpPr>
          <p:spPr>
            <a:xfrm>
              <a:off x="5875275"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9"/>
            <p:cNvSpPr/>
            <p:nvPr/>
          </p:nvSpPr>
          <p:spPr>
            <a:xfrm>
              <a:off x="5875275"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9"/>
            <p:cNvSpPr/>
            <p:nvPr/>
          </p:nvSpPr>
          <p:spPr>
            <a:xfrm>
              <a:off x="595147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9"/>
            <p:cNvSpPr/>
            <p:nvPr/>
          </p:nvSpPr>
          <p:spPr>
            <a:xfrm>
              <a:off x="595147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9"/>
            <p:cNvSpPr/>
            <p:nvPr/>
          </p:nvSpPr>
          <p:spPr>
            <a:xfrm>
              <a:off x="595147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9"/>
            <p:cNvSpPr/>
            <p:nvPr/>
          </p:nvSpPr>
          <p:spPr>
            <a:xfrm>
              <a:off x="5951475"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9"/>
            <p:cNvSpPr/>
            <p:nvPr/>
          </p:nvSpPr>
          <p:spPr>
            <a:xfrm>
              <a:off x="595147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9"/>
            <p:cNvSpPr/>
            <p:nvPr/>
          </p:nvSpPr>
          <p:spPr>
            <a:xfrm>
              <a:off x="595147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9"/>
            <p:cNvSpPr/>
            <p:nvPr/>
          </p:nvSpPr>
          <p:spPr>
            <a:xfrm>
              <a:off x="5951475" y="1876050"/>
              <a:ext cx="62225" cy="53275"/>
            </a:xfrm>
            <a:custGeom>
              <a:rect b="b" l="l" r="r" t="t"/>
              <a:pathLst>
                <a:path extrusionOk="0" h="2131" w="2489">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9"/>
            <p:cNvSpPr/>
            <p:nvPr/>
          </p:nvSpPr>
          <p:spPr>
            <a:xfrm>
              <a:off x="595147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9"/>
            <p:cNvSpPr/>
            <p:nvPr/>
          </p:nvSpPr>
          <p:spPr>
            <a:xfrm>
              <a:off x="595147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9"/>
            <p:cNvSpPr/>
            <p:nvPr/>
          </p:nvSpPr>
          <p:spPr>
            <a:xfrm>
              <a:off x="6027500" y="1418975"/>
              <a:ext cx="62425" cy="53350"/>
            </a:xfrm>
            <a:custGeom>
              <a:rect b="b" l="l" r="r" t="t"/>
              <a:pathLst>
                <a:path extrusionOk="0" h="2134" w="2497">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9"/>
            <p:cNvSpPr/>
            <p:nvPr/>
          </p:nvSpPr>
          <p:spPr>
            <a:xfrm>
              <a:off x="6027500" y="149520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9"/>
            <p:cNvSpPr/>
            <p:nvPr/>
          </p:nvSpPr>
          <p:spPr>
            <a:xfrm>
              <a:off x="6027500" y="1571400"/>
              <a:ext cx="62425" cy="53250"/>
            </a:xfrm>
            <a:custGeom>
              <a:rect b="b" l="l" r="r" t="t"/>
              <a:pathLst>
                <a:path extrusionOk="0" h="2130" w="2497">
                  <a:moveTo>
                    <a:pt x="1073" y="1"/>
                  </a:moveTo>
                  <a:cubicBezTo>
                    <a:pt x="480" y="1"/>
                    <a:pt x="9" y="472"/>
                    <a:pt x="0" y="1066"/>
                  </a:cubicBezTo>
                  <a:cubicBezTo>
                    <a:pt x="0" y="1703"/>
                    <a:pt x="529" y="2129"/>
                    <a:pt x="1077" y="2129"/>
                  </a:cubicBezTo>
                  <a:cubicBezTo>
                    <a:pt x="1339" y="2129"/>
                    <a:pt x="1606" y="2032"/>
                    <a:pt x="1821" y="1813"/>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9"/>
            <p:cNvSpPr/>
            <p:nvPr/>
          </p:nvSpPr>
          <p:spPr>
            <a:xfrm>
              <a:off x="6027500" y="1647400"/>
              <a:ext cx="62425" cy="53450"/>
            </a:xfrm>
            <a:custGeom>
              <a:rect b="b" l="l" r="r" t="t"/>
              <a:pathLst>
                <a:path extrusionOk="0" h="2138" w="2497">
                  <a:moveTo>
                    <a:pt x="1073" y="1"/>
                  </a:moveTo>
                  <a:cubicBezTo>
                    <a:pt x="480" y="1"/>
                    <a:pt x="9" y="481"/>
                    <a:pt x="0" y="1066"/>
                  </a:cubicBezTo>
                  <a:cubicBezTo>
                    <a:pt x="0" y="1710"/>
                    <a:pt x="529" y="2138"/>
                    <a:pt x="1078" y="2138"/>
                  </a:cubicBezTo>
                  <a:cubicBezTo>
                    <a:pt x="1340" y="2138"/>
                    <a:pt x="1606"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9"/>
            <p:cNvSpPr/>
            <p:nvPr/>
          </p:nvSpPr>
          <p:spPr>
            <a:xfrm>
              <a:off x="6027500" y="1723625"/>
              <a:ext cx="62425" cy="53350"/>
            </a:xfrm>
            <a:custGeom>
              <a:rect b="b" l="l" r="r" t="t"/>
              <a:pathLst>
                <a:path extrusionOk="0" h="2134" w="2497">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9"/>
            <p:cNvSpPr/>
            <p:nvPr/>
          </p:nvSpPr>
          <p:spPr>
            <a:xfrm>
              <a:off x="6027500" y="179985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9"/>
            <p:cNvSpPr/>
            <p:nvPr/>
          </p:nvSpPr>
          <p:spPr>
            <a:xfrm>
              <a:off x="6027500" y="1876050"/>
              <a:ext cx="62425" cy="53350"/>
            </a:xfrm>
            <a:custGeom>
              <a:rect b="b" l="l" r="r" t="t"/>
              <a:pathLst>
                <a:path extrusionOk="0" h="2134" w="2497">
                  <a:moveTo>
                    <a:pt x="1073" y="1"/>
                  </a:moveTo>
                  <a:cubicBezTo>
                    <a:pt x="480" y="1"/>
                    <a:pt x="9" y="472"/>
                    <a:pt x="0" y="1066"/>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9"/>
            <p:cNvSpPr/>
            <p:nvPr/>
          </p:nvSpPr>
          <p:spPr>
            <a:xfrm>
              <a:off x="6027500" y="1952050"/>
              <a:ext cx="62425" cy="53450"/>
            </a:xfrm>
            <a:custGeom>
              <a:rect b="b" l="l" r="r" t="t"/>
              <a:pathLst>
                <a:path extrusionOk="0" h="2138" w="2497">
                  <a:moveTo>
                    <a:pt x="1073" y="1"/>
                  </a:moveTo>
                  <a:cubicBezTo>
                    <a:pt x="480" y="9"/>
                    <a:pt x="9" y="481"/>
                    <a:pt x="0" y="1074"/>
                  </a:cubicBezTo>
                  <a:cubicBezTo>
                    <a:pt x="0" y="1712"/>
                    <a:pt x="529" y="2138"/>
                    <a:pt x="1077" y="2138"/>
                  </a:cubicBezTo>
                  <a:cubicBezTo>
                    <a:pt x="1339" y="2138"/>
                    <a:pt x="1606"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9"/>
            <p:cNvSpPr/>
            <p:nvPr/>
          </p:nvSpPr>
          <p:spPr>
            <a:xfrm>
              <a:off x="6103700" y="141897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9"/>
            <p:cNvSpPr/>
            <p:nvPr/>
          </p:nvSpPr>
          <p:spPr>
            <a:xfrm>
              <a:off x="6103700" y="149520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9"/>
            <p:cNvSpPr/>
            <p:nvPr/>
          </p:nvSpPr>
          <p:spPr>
            <a:xfrm>
              <a:off x="6103700" y="1571400"/>
              <a:ext cx="62425" cy="53250"/>
            </a:xfrm>
            <a:custGeom>
              <a:rect b="b" l="l" r="r" t="t"/>
              <a:pathLst>
                <a:path extrusionOk="0" h="2130" w="2497">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9"/>
            <p:cNvSpPr/>
            <p:nvPr/>
          </p:nvSpPr>
          <p:spPr>
            <a:xfrm>
              <a:off x="6103700" y="1647400"/>
              <a:ext cx="62425" cy="53450"/>
            </a:xfrm>
            <a:custGeom>
              <a:rect b="b" l="l" r="r" t="t"/>
              <a:pathLst>
                <a:path extrusionOk="0" h="2138" w="2497">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9"/>
            <p:cNvSpPr/>
            <p:nvPr/>
          </p:nvSpPr>
          <p:spPr>
            <a:xfrm>
              <a:off x="6103700" y="172362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9"/>
            <p:cNvSpPr/>
            <p:nvPr/>
          </p:nvSpPr>
          <p:spPr>
            <a:xfrm>
              <a:off x="6103700" y="179985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9"/>
            <p:cNvSpPr/>
            <p:nvPr/>
          </p:nvSpPr>
          <p:spPr>
            <a:xfrm>
              <a:off x="6103700" y="1876050"/>
              <a:ext cx="62425" cy="53275"/>
            </a:xfrm>
            <a:custGeom>
              <a:rect b="b" l="l" r="r" t="t"/>
              <a:pathLst>
                <a:path extrusionOk="0" h="2131" w="2497">
                  <a:moveTo>
                    <a:pt x="1066" y="1"/>
                  </a:moveTo>
                  <a:cubicBezTo>
                    <a:pt x="481" y="1"/>
                    <a:pt x="9" y="472"/>
                    <a:pt x="1" y="1066"/>
                  </a:cubicBezTo>
                  <a:cubicBezTo>
                    <a:pt x="1" y="1707"/>
                    <a:pt x="523" y="2131"/>
                    <a:pt x="1070" y="2131"/>
                  </a:cubicBezTo>
                  <a:cubicBezTo>
                    <a:pt x="1333" y="2131"/>
                    <a:pt x="1603" y="2033"/>
                    <a:pt x="1822" y="1813"/>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9"/>
            <p:cNvSpPr/>
            <p:nvPr/>
          </p:nvSpPr>
          <p:spPr>
            <a:xfrm>
              <a:off x="6103700" y="1952050"/>
              <a:ext cx="62425" cy="53450"/>
            </a:xfrm>
            <a:custGeom>
              <a:rect b="b" l="l" r="r" t="t"/>
              <a:pathLst>
                <a:path extrusionOk="0" h="2138" w="2497">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9"/>
            <p:cNvSpPr/>
            <p:nvPr/>
          </p:nvSpPr>
          <p:spPr>
            <a:xfrm>
              <a:off x="617992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9"/>
            <p:cNvSpPr/>
            <p:nvPr/>
          </p:nvSpPr>
          <p:spPr>
            <a:xfrm>
              <a:off x="617992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9"/>
            <p:cNvSpPr/>
            <p:nvPr/>
          </p:nvSpPr>
          <p:spPr>
            <a:xfrm>
              <a:off x="617992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9"/>
            <p:cNvSpPr/>
            <p:nvPr/>
          </p:nvSpPr>
          <p:spPr>
            <a:xfrm>
              <a:off x="6256150" y="1418975"/>
              <a:ext cx="62200" cy="53350"/>
            </a:xfrm>
            <a:custGeom>
              <a:rect b="b" l="l" r="r" t="t"/>
              <a:pathLst>
                <a:path extrusionOk="0" h="2134" w="2488">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9"/>
            <p:cNvSpPr/>
            <p:nvPr/>
          </p:nvSpPr>
          <p:spPr>
            <a:xfrm>
              <a:off x="6256150" y="1495200"/>
              <a:ext cx="62200" cy="53325"/>
            </a:xfrm>
            <a:custGeom>
              <a:rect b="b" l="l" r="r" t="t"/>
              <a:pathLst>
                <a:path extrusionOk="0" h="2133"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9"/>
            <p:cNvSpPr/>
            <p:nvPr/>
          </p:nvSpPr>
          <p:spPr>
            <a:xfrm>
              <a:off x="6256150" y="1571400"/>
              <a:ext cx="62200" cy="53250"/>
            </a:xfrm>
            <a:custGeom>
              <a:rect b="b" l="l" r="r" t="t"/>
              <a:pathLst>
                <a:path extrusionOk="0" h="2130" w="2488">
                  <a:moveTo>
                    <a:pt x="1065" y="1"/>
                  </a:moveTo>
                  <a:cubicBezTo>
                    <a:pt x="480" y="1"/>
                    <a:pt x="0" y="472"/>
                    <a:pt x="0" y="1066"/>
                  </a:cubicBezTo>
                  <a:cubicBezTo>
                    <a:pt x="0" y="1703"/>
                    <a:pt x="524" y="2129"/>
                    <a:pt x="1070" y="2129"/>
                  </a:cubicBezTo>
                  <a:cubicBezTo>
                    <a:pt x="1331" y="2129"/>
                    <a:pt x="1597" y="2032"/>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9"/>
            <p:cNvSpPr/>
            <p:nvPr/>
          </p:nvSpPr>
          <p:spPr>
            <a:xfrm>
              <a:off x="6256150" y="164740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7"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9"/>
            <p:cNvSpPr/>
            <p:nvPr/>
          </p:nvSpPr>
          <p:spPr>
            <a:xfrm>
              <a:off x="617992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9"/>
            <p:cNvSpPr/>
            <p:nvPr/>
          </p:nvSpPr>
          <p:spPr>
            <a:xfrm>
              <a:off x="617992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9"/>
            <p:cNvSpPr/>
            <p:nvPr/>
          </p:nvSpPr>
          <p:spPr>
            <a:xfrm>
              <a:off x="6179925" y="17998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9"/>
            <p:cNvSpPr/>
            <p:nvPr/>
          </p:nvSpPr>
          <p:spPr>
            <a:xfrm>
              <a:off x="6179925" y="1876050"/>
              <a:ext cx="62225" cy="53275"/>
            </a:xfrm>
            <a:custGeom>
              <a:rect b="b" l="l" r="r" t="t"/>
              <a:pathLst>
                <a:path extrusionOk="0" h="2131" w="2489">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9"/>
            <p:cNvSpPr/>
            <p:nvPr/>
          </p:nvSpPr>
          <p:spPr>
            <a:xfrm>
              <a:off x="617992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9"/>
            <p:cNvSpPr/>
            <p:nvPr/>
          </p:nvSpPr>
          <p:spPr>
            <a:xfrm>
              <a:off x="617992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9"/>
            <p:cNvSpPr/>
            <p:nvPr/>
          </p:nvSpPr>
          <p:spPr>
            <a:xfrm>
              <a:off x="6103700" y="2028275"/>
              <a:ext cx="62425" cy="53450"/>
            </a:xfrm>
            <a:custGeom>
              <a:rect b="b" l="l" r="r" t="t"/>
              <a:pathLst>
                <a:path extrusionOk="0" h="2138" w="2497">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9"/>
            <p:cNvSpPr/>
            <p:nvPr/>
          </p:nvSpPr>
          <p:spPr>
            <a:xfrm>
              <a:off x="6027500" y="2028275"/>
              <a:ext cx="62425" cy="53450"/>
            </a:xfrm>
            <a:custGeom>
              <a:rect b="b" l="l" r="r" t="t"/>
              <a:pathLst>
                <a:path extrusionOk="0" h="2138" w="2497">
                  <a:moveTo>
                    <a:pt x="1073" y="1"/>
                  </a:moveTo>
                  <a:cubicBezTo>
                    <a:pt x="480" y="1"/>
                    <a:pt x="9" y="480"/>
                    <a:pt x="0" y="1065"/>
                  </a:cubicBezTo>
                  <a:cubicBezTo>
                    <a:pt x="0" y="1709"/>
                    <a:pt x="529" y="2137"/>
                    <a:pt x="1078" y="2137"/>
                  </a:cubicBezTo>
                  <a:cubicBezTo>
                    <a:pt x="1340" y="2137"/>
                    <a:pt x="1606" y="2040"/>
                    <a:pt x="1821" y="1821"/>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9"/>
            <p:cNvSpPr/>
            <p:nvPr/>
          </p:nvSpPr>
          <p:spPr>
            <a:xfrm>
              <a:off x="6027500" y="210450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9"/>
            <p:cNvSpPr/>
            <p:nvPr/>
          </p:nvSpPr>
          <p:spPr>
            <a:xfrm>
              <a:off x="595147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9"/>
            <p:cNvSpPr/>
            <p:nvPr/>
          </p:nvSpPr>
          <p:spPr>
            <a:xfrm>
              <a:off x="5494400" y="1647400"/>
              <a:ext cx="62225" cy="53450"/>
            </a:xfrm>
            <a:custGeom>
              <a:rect b="b" l="l" r="r" t="t"/>
              <a:pathLst>
                <a:path extrusionOk="0" h="2138" w="2489">
                  <a:moveTo>
                    <a:pt x="1066" y="1"/>
                  </a:moveTo>
                  <a:cubicBezTo>
                    <a:pt x="480" y="1"/>
                    <a:pt x="1" y="481"/>
                    <a:pt x="1" y="1066"/>
                  </a:cubicBezTo>
                  <a:cubicBezTo>
                    <a:pt x="1" y="1710"/>
                    <a:pt x="526" y="2138"/>
                    <a:pt x="1075" y="2138"/>
                  </a:cubicBezTo>
                  <a:cubicBezTo>
                    <a:pt x="1337" y="2138"/>
                    <a:pt x="1604"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9"/>
            <p:cNvSpPr/>
            <p:nvPr/>
          </p:nvSpPr>
          <p:spPr>
            <a:xfrm>
              <a:off x="54944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9"/>
            <p:cNvSpPr/>
            <p:nvPr/>
          </p:nvSpPr>
          <p:spPr>
            <a:xfrm>
              <a:off x="549440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9"/>
            <p:cNvSpPr/>
            <p:nvPr/>
          </p:nvSpPr>
          <p:spPr>
            <a:xfrm>
              <a:off x="5494400" y="1876050"/>
              <a:ext cx="62225" cy="53300"/>
            </a:xfrm>
            <a:custGeom>
              <a:rect b="b" l="l" r="r" t="t"/>
              <a:pathLst>
                <a:path extrusionOk="0" h="2132" w="2489">
                  <a:moveTo>
                    <a:pt x="1066" y="1"/>
                  </a:moveTo>
                  <a:cubicBezTo>
                    <a:pt x="480" y="1"/>
                    <a:pt x="1" y="472"/>
                    <a:pt x="1" y="1066"/>
                  </a:cubicBezTo>
                  <a:cubicBezTo>
                    <a:pt x="1" y="1705"/>
                    <a:pt x="525" y="2132"/>
                    <a:pt x="1072" y="2132"/>
                  </a:cubicBezTo>
                  <a:cubicBezTo>
                    <a:pt x="1332" y="2132"/>
                    <a:pt x="1597" y="2036"/>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9"/>
            <p:cNvSpPr/>
            <p:nvPr/>
          </p:nvSpPr>
          <p:spPr>
            <a:xfrm>
              <a:off x="5494400" y="1952050"/>
              <a:ext cx="62225" cy="53450"/>
            </a:xfrm>
            <a:custGeom>
              <a:rect b="b" l="l" r="r" t="t"/>
              <a:pathLst>
                <a:path extrusionOk="0" h="2138" w="2489">
                  <a:moveTo>
                    <a:pt x="1066" y="1"/>
                  </a:moveTo>
                  <a:cubicBezTo>
                    <a:pt x="480" y="9"/>
                    <a:pt x="1" y="481"/>
                    <a:pt x="1" y="1074"/>
                  </a:cubicBezTo>
                  <a:cubicBezTo>
                    <a:pt x="1" y="1712"/>
                    <a:pt x="525" y="2138"/>
                    <a:pt x="1074" y="2138"/>
                  </a:cubicBezTo>
                  <a:cubicBezTo>
                    <a:pt x="1336" y="2138"/>
                    <a:pt x="1604"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9"/>
            <p:cNvSpPr/>
            <p:nvPr/>
          </p:nvSpPr>
          <p:spPr>
            <a:xfrm>
              <a:off x="5494400"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29"/>
            <p:cNvSpPr/>
            <p:nvPr/>
          </p:nvSpPr>
          <p:spPr>
            <a:xfrm>
              <a:off x="549440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29"/>
            <p:cNvSpPr/>
            <p:nvPr/>
          </p:nvSpPr>
          <p:spPr>
            <a:xfrm>
              <a:off x="549440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9"/>
            <p:cNvSpPr/>
            <p:nvPr/>
          </p:nvSpPr>
          <p:spPr>
            <a:xfrm>
              <a:off x="5494400"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9"/>
            <p:cNvSpPr/>
            <p:nvPr/>
          </p:nvSpPr>
          <p:spPr>
            <a:xfrm>
              <a:off x="5494400" y="2333125"/>
              <a:ext cx="62225" cy="53450"/>
            </a:xfrm>
            <a:custGeom>
              <a:rect b="b" l="l" r="r" t="t"/>
              <a:pathLst>
                <a:path extrusionOk="0" h="2138" w="2489">
                  <a:moveTo>
                    <a:pt x="1066" y="1"/>
                  </a:moveTo>
                  <a:cubicBezTo>
                    <a:pt x="480" y="1"/>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29"/>
            <p:cNvSpPr/>
            <p:nvPr/>
          </p:nvSpPr>
          <p:spPr>
            <a:xfrm>
              <a:off x="549440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3"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29"/>
            <p:cNvSpPr/>
            <p:nvPr/>
          </p:nvSpPr>
          <p:spPr>
            <a:xfrm>
              <a:off x="5494400" y="2561575"/>
              <a:ext cx="62225" cy="53425"/>
            </a:xfrm>
            <a:custGeom>
              <a:rect b="b" l="l" r="r" t="t"/>
              <a:pathLst>
                <a:path extrusionOk="0" h="2137" w="2489">
                  <a:moveTo>
                    <a:pt x="1066" y="0"/>
                  </a:moveTo>
                  <a:cubicBezTo>
                    <a:pt x="480" y="0"/>
                    <a:pt x="1" y="480"/>
                    <a:pt x="1" y="1073"/>
                  </a:cubicBezTo>
                  <a:cubicBezTo>
                    <a:pt x="1" y="1711"/>
                    <a:pt x="522" y="2137"/>
                    <a:pt x="1067" y="2137"/>
                  </a:cubicBezTo>
                  <a:cubicBezTo>
                    <a:pt x="1329" y="2137"/>
                    <a:pt x="1595" y="2039"/>
                    <a:pt x="1814" y="1821"/>
                  </a:cubicBezTo>
                  <a:cubicBezTo>
                    <a:pt x="2488" y="1154"/>
                    <a:pt x="2017" y="8"/>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29"/>
            <p:cNvSpPr/>
            <p:nvPr/>
          </p:nvSpPr>
          <p:spPr>
            <a:xfrm>
              <a:off x="5494400" y="2637775"/>
              <a:ext cx="62225" cy="53450"/>
            </a:xfrm>
            <a:custGeom>
              <a:rect b="b" l="l" r="r" t="t"/>
              <a:pathLst>
                <a:path extrusionOk="0" h="2138" w="2489">
                  <a:moveTo>
                    <a:pt x="1066" y="1"/>
                  </a:moveTo>
                  <a:cubicBezTo>
                    <a:pt x="480" y="1"/>
                    <a:pt x="1" y="480"/>
                    <a:pt x="1" y="1074"/>
                  </a:cubicBezTo>
                  <a:cubicBezTo>
                    <a:pt x="1" y="1712"/>
                    <a:pt x="525" y="2137"/>
                    <a:pt x="1074" y="2137"/>
                  </a:cubicBezTo>
                  <a:cubicBezTo>
                    <a:pt x="1336" y="2137"/>
                    <a:pt x="1604"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29"/>
            <p:cNvSpPr/>
            <p:nvPr/>
          </p:nvSpPr>
          <p:spPr>
            <a:xfrm>
              <a:off x="5494400"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9"/>
            <p:cNvSpPr/>
            <p:nvPr/>
          </p:nvSpPr>
          <p:spPr>
            <a:xfrm>
              <a:off x="5494400"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9"/>
            <p:cNvSpPr/>
            <p:nvPr/>
          </p:nvSpPr>
          <p:spPr>
            <a:xfrm>
              <a:off x="5570625" y="1266550"/>
              <a:ext cx="62200" cy="53450"/>
            </a:xfrm>
            <a:custGeom>
              <a:rect b="b" l="l" r="r" t="t"/>
              <a:pathLst>
                <a:path extrusionOk="0" h="2138" w="2488">
                  <a:moveTo>
                    <a:pt x="1065" y="0"/>
                  </a:moveTo>
                  <a:cubicBezTo>
                    <a:pt x="472" y="9"/>
                    <a:pt x="0" y="480"/>
                    <a:pt x="0" y="1074"/>
                  </a:cubicBezTo>
                  <a:cubicBezTo>
                    <a:pt x="0" y="1711"/>
                    <a:pt x="525" y="2137"/>
                    <a:pt x="1071" y="2137"/>
                  </a:cubicBezTo>
                  <a:cubicBezTo>
                    <a:pt x="1332" y="2137"/>
                    <a:pt x="1598" y="2040"/>
                    <a:pt x="1813" y="1821"/>
                  </a:cubicBezTo>
                  <a:cubicBezTo>
                    <a:pt x="2488" y="1155"/>
                    <a:pt x="2016" y="9"/>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9"/>
            <p:cNvSpPr/>
            <p:nvPr/>
          </p:nvSpPr>
          <p:spPr>
            <a:xfrm>
              <a:off x="5570625" y="1342750"/>
              <a:ext cx="62200" cy="53450"/>
            </a:xfrm>
            <a:custGeom>
              <a:rect b="b" l="l" r="r" t="t"/>
              <a:pathLst>
                <a:path extrusionOk="0" h="2138" w="2488">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9"/>
            <p:cNvSpPr/>
            <p:nvPr/>
          </p:nvSpPr>
          <p:spPr>
            <a:xfrm>
              <a:off x="5570625" y="1418975"/>
              <a:ext cx="62200" cy="53350"/>
            </a:xfrm>
            <a:custGeom>
              <a:rect b="b" l="l" r="r" t="t"/>
              <a:pathLst>
                <a:path extrusionOk="0" h="2134" w="2488">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9"/>
            <p:cNvSpPr/>
            <p:nvPr/>
          </p:nvSpPr>
          <p:spPr>
            <a:xfrm>
              <a:off x="5570625" y="1495200"/>
              <a:ext cx="62200" cy="53325"/>
            </a:xfrm>
            <a:custGeom>
              <a:rect b="b" l="l" r="r" t="t"/>
              <a:pathLst>
                <a:path extrusionOk="0" h="2133" w="2488">
                  <a:moveTo>
                    <a:pt x="1065" y="0"/>
                  </a:moveTo>
                  <a:cubicBezTo>
                    <a:pt x="472" y="0"/>
                    <a:pt x="0" y="472"/>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29"/>
            <p:cNvSpPr/>
            <p:nvPr/>
          </p:nvSpPr>
          <p:spPr>
            <a:xfrm>
              <a:off x="5570625" y="1571400"/>
              <a:ext cx="62200" cy="53250"/>
            </a:xfrm>
            <a:custGeom>
              <a:rect b="b" l="l" r="r" t="t"/>
              <a:pathLst>
                <a:path extrusionOk="0" h="2130" w="2488">
                  <a:moveTo>
                    <a:pt x="1065" y="1"/>
                  </a:moveTo>
                  <a:cubicBezTo>
                    <a:pt x="472" y="1"/>
                    <a:pt x="0" y="472"/>
                    <a:pt x="0" y="1066"/>
                  </a:cubicBezTo>
                  <a:cubicBezTo>
                    <a:pt x="0" y="1703"/>
                    <a:pt x="525" y="2129"/>
                    <a:pt x="1071" y="2129"/>
                  </a:cubicBezTo>
                  <a:cubicBezTo>
                    <a:pt x="1332" y="2129"/>
                    <a:pt x="1598" y="2032"/>
                    <a:pt x="1813"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29"/>
            <p:cNvSpPr/>
            <p:nvPr/>
          </p:nvSpPr>
          <p:spPr>
            <a:xfrm>
              <a:off x="5570625" y="1647400"/>
              <a:ext cx="62200" cy="53450"/>
            </a:xfrm>
            <a:custGeom>
              <a:rect b="b" l="l" r="r" t="t"/>
              <a:pathLst>
                <a:path extrusionOk="0" h="2138" w="2488">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9"/>
            <p:cNvSpPr/>
            <p:nvPr/>
          </p:nvSpPr>
          <p:spPr>
            <a:xfrm>
              <a:off x="5570625" y="1723625"/>
              <a:ext cx="62200" cy="53350"/>
            </a:xfrm>
            <a:custGeom>
              <a:rect b="b" l="l" r="r" t="t"/>
              <a:pathLst>
                <a:path extrusionOk="0" h="2134" w="2488">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9"/>
            <p:cNvSpPr/>
            <p:nvPr/>
          </p:nvSpPr>
          <p:spPr>
            <a:xfrm>
              <a:off x="5570625"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9"/>
            <p:cNvSpPr/>
            <p:nvPr/>
          </p:nvSpPr>
          <p:spPr>
            <a:xfrm>
              <a:off x="5570625" y="1876050"/>
              <a:ext cx="62200" cy="53350"/>
            </a:xfrm>
            <a:custGeom>
              <a:rect b="b" l="l" r="r" t="t"/>
              <a:pathLst>
                <a:path extrusionOk="0" h="2134" w="2488">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29"/>
            <p:cNvSpPr/>
            <p:nvPr/>
          </p:nvSpPr>
          <p:spPr>
            <a:xfrm>
              <a:off x="5570625" y="1952050"/>
              <a:ext cx="62200" cy="53450"/>
            </a:xfrm>
            <a:custGeom>
              <a:rect b="b" l="l" r="r" t="t"/>
              <a:pathLst>
                <a:path extrusionOk="0" h="2138" w="2488">
                  <a:moveTo>
                    <a:pt x="1065" y="1"/>
                  </a:moveTo>
                  <a:cubicBezTo>
                    <a:pt x="472" y="9"/>
                    <a:pt x="0" y="481"/>
                    <a:pt x="0" y="1074"/>
                  </a:cubicBezTo>
                  <a:cubicBezTo>
                    <a:pt x="0" y="1712"/>
                    <a:pt x="525" y="2138"/>
                    <a:pt x="1071" y="2138"/>
                  </a:cubicBezTo>
                  <a:cubicBezTo>
                    <a:pt x="1332" y="2138"/>
                    <a:pt x="1598" y="2040"/>
                    <a:pt x="1813" y="1822"/>
                  </a:cubicBezTo>
                  <a:cubicBezTo>
                    <a:pt x="2488" y="1155"/>
                    <a:pt x="2016" y="9"/>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9"/>
            <p:cNvSpPr/>
            <p:nvPr/>
          </p:nvSpPr>
          <p:spPr>
            <a:xfrm>
              <a:off x="5570625" y="2028275"/>
              <a:ext cx="62200" cy="53450"/>
            </a:xfrm>
            <a:custGeom>
              <a:rect b="b" l="l" r="r" t="t"/>
              <a:pathLst>
                <a:path extrusionOk="0" h="2138" w="2488">
                  <a:moveTo>
                    <a:pt x="1065" y="1"/>
                  </a:moveTo>
                  <a:cubicBezTo>
                    <a:pt x="472" y="1"/>
                    <a:pt x="0" y="480"/>
                    <a:pt x="0" y="1065"/>
                  </a:cubicBezTo>
                  <a:cubicBezTo>
                    <a:pt x="0" y="1709"/>
                    <a:pt x="526" y="2137"/>
                    <a:pt x="1072" y="2137"/>
                  </a:cubicBezTo>
                  <a:cubicBezTo>
                    <a:pt x="1332" y="2137"/>
                    <a:pt x="1598" y="2040"/>
                    <a:pt x="1813" y="1821"/>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29"/>
            <p:cNvSpPr/>
            <p:nvPr/>
          </p:nvSpPr>
          <p:spPr>
            <a:xfrm>
              <a:off x="5570625" y="2104500"/>
              <a:ext cx="62200" cy="53325"/>
            </a:xfrm>
            <a:custGeom>
              <a:rect b="b" l="l" r="r" t="t"/>
              <a:pathLst>
                <a:path extrusionOk="0" h="2133"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29"/>
            <p:cNvSpPr/>
            <p:nvPr/>
          </p:nvSpPr>
          <p:spPr>
            <a:xfrm>
              <a:off x="5570625" y="2180700"/>
              <a:ext cx="62200" cy="53350"/>
            </a:xfrm>
            <a:custGeom>
              <a:rect b="b" l="l" r="r" t="t"/>
              <a:pathLst>
                <a:path extrusionOk="0" h="2134" w="2488">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29"/>
            <p:cNvSpPr/>
            <p:nvPr/>
          </p:nvSpPr>
          <p:spPr>
            <a:xfrm>
              <a:off x="5570625" y="2256925"/>
              <a:ext cx="62425" cy="53425"/>
            </a:xfrm>
            <a:custGeom>
              <a:rect b="b" l="l" r="r" t="t"/>
              <a:pathLst>
                <a:path extrusionOk="0" h="2137" w="2497">
                  <a:moveTo>
                    <a:pt x="1065" y="0"/>
                  </a:moveTo>
                  <a:cubicBezTo>
                    <a:pt x="472" y="0"/>
                    <a:pt x="0" y="480"/>
                    <a:pt x="0" y="1065"/>
                  </a:cubicBezTo>
                  <a:cubicBezTo>
                    <a:pt x="0" y="1709"/>
                    <a:pt x="526" y="2137"/>
                    <a:pt x="1074" y="2137"/>
                  </a:cubicBezTo>
                  <a:cubicBezTo>
                    <a:pt x="1336" y="2137"/>
                    <a:pt x="1603" y="2039"/>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29"/>
            <p:cNvSpPr/>
            <p:nvPr/>
          </p:nvSpPr>
          <p:spPr>
            <a:xfrm>
              <a:off x="5570625" y="2333125"/>
              <a:ext cx="62200" cy="53450"/>
            </a:xfrm>
            <a:custGeom>
              <a:rect b="b" l="l" r="r" t="t"/>
              <a:pathLst>
                <a:path extrusionOk="0" h="2138" w="2488">
                  <a:moveTo>
                    <a:pt x="1065" y="1"/>
                  </a:moveTo>
                  <a:cubicBezTo>
                    <a:pt x="472" y="1"/>
                    <a:pt x="0" y="480"/>
                    <a:pt x="0" y="1066"/>
                  </a:cubicBezTo>
                  <a:cubicBezTo>
                    <a:pt x="0" y="1709"/>
                    <a:pt x="526" y="2137"/>
                    <a:pt x="1072" y="2137"/>
                  </a:cubicBezTo>
                  <a:cubicBezTo>
                    <a:pt x="1332" y="2137"/>
                    <a:pt x="1598"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9"/>
            <p:cNvSpPr/>
            <p:nvPr/>
          </p:nvSpPr>
          <p:spPr>
            <a:xfrm>
              <a:off x="5570625" y="2485550"/>
              <a:ext cx="62200" cy="53300"/>
            </a:xfrm>
            <a:custGeom>
              <a:rect b="b" l="l" r="r" t="t"/>
              <a:pathLst>
                <a:path extrusionOk="0" h="2132" w="2488">
                  <a:moveTo>
                    <a:pt x="1065" y="1"/>
                  </a:moveTo>
                  <a:cubicBezTo>
                    <a:pt x="480" y="1"/>
                    <a:pt x="0" y="480"/>
                    <a:pt x="0" y="1066"/>
                  </a:cubicBezTo>
                  <a:cubicBezTo>
                    <a:pt x="0" y="1708"/>
                    <a:pt x="523" y="2131"/>
                    <a:pt x="1070"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9"/>
            <p:cNvSpPr/>
            <p:nvPr/>
          </p:nvSpPr>
          <p:spPr>
            <a:xfrm>
              <a:off x="5570625" y="2561575"/>
              <a:ext cx="62200" cy="53425"/>
            </a:xfrm>
            <a:custGeom>
              <a:rect b="b" l="l" r="r" t="t"/>
              <a:pathLst>
                <a:path extrusionOk="0" h="2137" w="2488">
                  <a:moveTo>
                    <a:pt x="1065" y="0"/>
                  </a:moveTo>
                  <a:cubicBezTo>
                    <a:pt x="472" y="8"/>
                    <a:pt x="0" y="480"/>
                    <a:pt x="0" y="1073"/>
                  </a:cubicBezTo>
                  <a:cubicBezTo>
                    <a:pt x="0" y="1711"/>
                    <a:pt x="525" y="2137"/>
                    <a:pt x="1071" y="2137"/>
                  </a:cubicBezTo>
                  <a:cubicBezTo>
                    <a:pt x="1332" y="2137"/>
                    <a:pt x="1598" y="2039"/>
                    <a:pt x="1813" y="1821"/>
                  </a:cubicBezTo>
                  <a:cubicBezTo>
                    <a:pt x="2488" y="1154"/>
                    <a:pt x="2016" y="8"/>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9"/>
            <p:cNvSpPr/>
            <p:nvPr/>
          </p:nvSpPr>
          <p:spPr>
            <a:xfrm>
              <a:off x="5570625"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9"/>
            <p:cNvSpPr/>
            <p:nvPr/>
          </p:nvSpPr>
          <p:spPr>
            <a:xfrm>
              <a:off x="5570625" y="2866425"/>
              <a:ext cx="62200" cy="53275"/>
            </a:xfrm>
            <a:custGeom>
              <a:rect b="b" l="l" r="r" t="t"/>
              <a:pathLst>
                <a:path extrusionOk="0" h="2131" w="2488">
                  <a:moveTo>
                    <a:pt x="1065" y="0"/>
                  </a:moveTo>
                  <a:cubicBezTo>
                    <a:pt x="480" y="0"/>
                    <a:pt x="0" y="472"/>
                    <a:pt x="0" y="1065"/>
                  </a:cubicBezTo>
                  <a:cubicBezTo>
                    <a:pt x="0" y="1707"/>
                    <a:pt x="523" y="2131"/>
                    <a:pt x="1070"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29"/>
            <p:cNvSpPr/>
            <p:nvPr/>
          </p:nvSpPr>
          <p:spPr>
            <a:xfrm>
              <a:off x="5570625" y="2790200"/>
              <a:ext cx="62200" cy="53350"/>
            </a:xfrm>
            <a:custGeom>
              <a:rect b="b" l="l" r="r" t="t"/>
              <a:pathLst>
                <a:path extrusionOk="0" h="2134" w="2488">
                  <a:moveTo>
                    <a:pt x="1065" y="1"/>
                  </a:moveTo>
                  <a:cubicBezTo>
                    <a:pt x="472" y="1"/>
                    <a:pt x="0" y="472"/>
                    <a:pt x="0" y="1066"/>
                  </a:cubicBezTo>
                  <a:cubicBezTo>
                    <a:pt x="0" y="1709"/>
                    <a:pt x="526" y="2134"/>
                    <a:pt x="1072" y="2134"/>
                  </a:cubicBezTo>
                  <a:cubicBezTo>
                    <a:pt x="1333"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9"/>
            <p:cNvSpPr/>
            <p:nvPr/>
          </p:nvSpPr>
          <p:spPr>
            <a:xfrm>
              <a:off x="5570625" y="2714000"/>
              <a:ext cx="62200" cy="53350"/>
            </a:xfrm>
            <a:custGeom>
              <a:rect b="b" l="l" r="r" t="t"/>
              <a:pathLst>
                <a:path extrusionOk="0" h="2134"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9"/>
            <p:cNvSpPr/>
            <p:nvPr/>
          </p:nvSpPr>
          <p:spPr>
            <a:xfrm>
              <a:off x="564682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9"/>
            <p:cNvSpPr/>
            <p:nvPr/>
          </p:nvSpPr>
          <p:spPr>
            <a:xfrm>
              <a:off x="56468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9"/>
            <p:cNvSpPr/>
            <p:nvPr/>
          </p:nvSpPr>
          <p:spPr>
            <a:xfrm>
              <a:off x="56468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9"/>
            <p:cNvSpPr/>
            <p:nvPr/>
          </p:nvSpPr>
          <p:spPr>
            <a:xfrm>
              <a:off x="5646825"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9"/>
            <p:cNvSpPr/>
            <p:nvPr/>
          </p:nvSpPr>
          <p:spPr>
            <a:xfrm>
              <a:off x="564682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9"/>
            <p:cNvSpPr/>
            <p:nvPr/>
          </p:nvSpPr>
          <p:spPr>
            <a:xfrm>
              <a:off x="564682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29"/>
            <p:cNvSpPr/>
            <p:nvPr/>
          </p:nvSpPr>
          <p:spPr>
            <a:xfrm>
              <a:off x="5646825" y="1876050"/>
              <a:ext cx="62225" cy="53350"/>
            </a:xfrm>
            <a:custGeom>
              <a:rect b="b" l="l" r="r" t="t"/>
              <a:pathLst>
                <a:path extrusionOk="0" h="2134" w="2489">
                  <a:moveTo>
                    <a:pt x="1066" y="1"/>
                  </a:moveTo>
                  <a:cubicBezTo>
                    <a:pt x="472"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29"/>
            <p:cNvSpPr/>
            <p:nvPr/>
          </p:nvSpPr>
          <p:spPr>
            <a:xfrm>
              <a:off x="564682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29"/>
            <p:cNvSpPr/>
            <p:nvPr/>
          </p:nvSpPr>
          <p:spPr>
            <a:xfrm>
              <a:off x="564682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29"/>
            <p:cNvSpPr/>
            <p:nvPr/>
          </p:nvSpPr>
          <p:spPr>
            <a:xfrm>
              <a:off x="564682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29"/>
            <p:cNvSpPr/>
            <p:nvPr/>
          </p:nvSpPr>
          <p:spPr>
            <a:xfrm>
              <a:off x="564682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29"/>
            <p:cNvSpPr/>
            <p:nvPr/>
          </p:nvSpPr>
          <p:spPr>
            <a:xfrm>
              <a:off x="5646825"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29"/>
            <p:cNvSpPr/>
            <p:nvPr/>
          </p:nvSpPr>
          <p:spPr>
            <a:xfrm>
              <a:off x="564682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29"/>
            <p:cNvSpPr/>
            <p:nvPr/>
          </p:nvSpPr>
          <p:spPr>
            <a:xfrm>
              <a:off x="5646825" y="2485550"/>
              <a:ext cx="62225" cy="53300"/>
            </a:xfrm>
            <a:custGeom>
              <a:rect b="b" l="l" r="r" t="t"/>
              <a:pathLst>
                <a:path extrusionOk="0" h="2132" w="2489">
                  <a:moveTo>
                    <a:pt x="1066" y="1"/>
                  </a:moveTo>
                  <a:cubicBezTo>
                    <a:pt x="472" y="1"/>
                    <a:pt x="1" y="472"/>
                    <a:pt x="1" y="1066"/>
                  </a:cubicBezTo>
                  <a:cubicBezTo>
                    <a:pt x="1" y="1708"/>
                    <a:pt x="523" y="2131"/>
                    <a:pt x="1068" y="2131"/>
                  </a:cubicBezTo>
                  <a:cubicBezTo>
                    <a:pt x="1330" y="2131"/>
                    <a:pt x="1597" y="2033"/>
                    <a:pt x="1814"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29"/>
            <p:cNvSpPr/>
            <p:nvPr/>
          </p:nvSpPr>
          <p:spPr>
            <a:xfrm>
              <a:off x="5646825"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29"/>
            <p:cNvSpPr/>
            <p:nvPr/>
          </p:nvSpPr>
          <p:spPr>
            <a:xfrm>
              <a:off x="5646825"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29"/>
            <p:cNvSpPr/>
            <p:nvPr/>
          </p:nvSpPr>
          <p:spPr>
            <a:xfrm>
              <a:off x="5646825" y="2637775"/>
              <a:ext cx="62225" cy="53450"/>
            </a:xfrm>
            <a:custGeom>
              <a:rect b="b" l="l" r="r" t="t"/>
              <a:pathLst>
                <a:path extrusionOk="0" h="2138" w="2489">
                  <a:moveTo>
                    <a:pt x="1066" y="1"/>
                  </a:moveTo>
                  <a:cubicBezTo>
                    <a:pt x="472" y="1"/>
                    <a:pt x="1" y="480"/>
                    <a:pt x="1" y="1074"/>
                  </a:cubicBezTo>
                  <a:cubicBezTo>
                    <a:pt x="1" y="1712"/>
                    <a:pt x="525" y="2137"/>
                    <a:pt x="1071" y="2137"/>
                  </a:cubicBezTo>
                  <a:cubicBezTo>
                    <a:pt x="1332" y="2137"/>
                    <a:pt x="1598" y="2040"/>
                    <a:pt x="1814" y="1822"/>
                  </a:cubicBezTo>
                  <a:cubicBezTo>
                    <a:pt x="2489"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9"/>
            <p:cNvSpPr/>
            <p:nvPr/>
          </p:nvSpPr>
          <p:spPr>
            <a:xfrm>
              <a:off x="5723050"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9"/>
            <p:cNvSpPr/>
            <p:nvPr/>
          </p:nvSpPr>
          <p:spPr>
            <a:xfrm>
              <a:off x="5723050" y="14952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9"/>
            <p:cNvSpPr/>
            <p:nvPr/>
          </p:nvSpPr>
          <p:spPr>
            <a:xfrm>
              <a:off x="5723050" y="1571400"/>
              <a:ext cx="62150" cy="53250"/>
            </a:xfrm>
            <a:custGeom>
              <a:rect b="b" l="l" r="r" t="t"/>
              <a:pathLst>
                <a:path extrusionOk="0" h="2130" w="2486">
                  <a:moveTo>
                    <a:pt x="1075" y="1"/>
                  </a:moveTo>
                  <a:cubicBezTo>
                    <a:pt x="1072" y="1"/>
                    <a:pt x="1069" y="1"/>
                    <a:pt x="1065" y="1"/>
                  </a:cubicBezTo>
                  <a:cubicBezTo>
                    <a:pt x="472" y="1"/>
                    <a:pt x="0" y="472"/>
                    <a:pt x="0" y="1066"/>
                  </a:cubicBezTo>
                  <a:cubicBezTo>
                    <a:pt x="0" y="1703"/>
                    <a:pt x="525" y="2129"/>
                    <a:pt x="1071" y="2129"/>
                  </a:cubicBezTo>
                  <a:cubicBezTo>
                    <a:pt x="1332" y="2129"/>
                    <a:pt x="1598" y="2032"/>
                    <a:pt x="1813" y="1813"/>
                  </a:cubicBezTo>
                  <a:cubicBezTo>
                    <a:pt x="2486" y="1149"/>
                    <a:pt x="2012"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9"/>
            <p:cNvSpPr/>
            <p:nvPr/>
          </p:nvSpPr>
          <p:spPr>
            <a:xfrm>
              <a:off x="5723050" y="1647400"/>
              <a:ext cx="62225" cy="53450"/>
            </a:xfrm>
            <a:custGeom>
              <a:rect b="b" l="l" r="r" t="t"/>
              <a:pathLst>
                <a:path extrusionOk="0" h="2138" w="2489">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9"/>
            <p:cNvSpPr/>
            <p:nvPr/>
          </p:nvSpPr>
          <p:spPr>
            <a:xfrm>
              <a:off x="5723050" y="17236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9"/>
            <p:cNvSpPr/>
            <p:nvPr/>
          </p:nvSpPr>
          <p:spPr>
            <a:xfrm>
              <a:off x="5723050" y="179985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9"/>
            <p:cNvSpPr/>
            <p:nvPr/>
          </p:nvSpPr>
          <p:spPr>
            <a:xfrm>
              <a:off x="5723050" y="1876050"/>
              <a:ext cx="62225" cy="53275"/>
            </a:xfrm>
            <a:custGeom>
              <a:rect b="b" l="l" r="r" t="t"/>
              <a:pathLst>
                <a:path extrusionOk="0" h="2131" w="2489">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9"/>
            <p:cNvSpPr/>
            <p:nvPr/>
          </p:nvSpPr>
          <p:spPr>
            <a:xfrm>
              <a:off x="5723050" y="1952050"/>
              <a:ext cx="62225" cy="53450"/>
            </a:xfrm>
            <a:custGeom>
              <a:rect b="b" l="l" r="r" t="t"/>
              <a:pathLst>
                <a:path extrusionOk="0" h="2138" w="2489">
                  <a:moveTo>
                    <a:pt x="1065" y="1"/>
                  </a:moveTo>
                  <a:cubicBezTo>
                    <a:pt x="472" y="9"/>
                    <a:pt x="0" y="481"/>
                    <a:pt x="0" y="1074"/>
                  </a:cubicBezTo>
                  <a:cubicBezTo>
                    <a:pt x="0" y="1712"/>
                    <a:pt x="525" y="2138"/>
                    <a:pt x="1071"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9"/>
            <p:cNvSpPr/>
            <p:nvPr/>
          </p:nvSpPr>
          <p:spPr>
            <a:xfrm>
              <a:off x="5723050"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9"/>
            <p:cNvSpPr/>
            <p:nvPr/>
          </p:nvSpPr>
          <p:spPr>
            <a:xfrm>
              <a:off x="5723050"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9"/>
            <p:cNvSpPr/>
            <p:nvPr/>
          </p:nvSpPr>
          <p:spPr>
            <a:xfrm>
              <a:off x="5723050"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9"/>
            <p:cNvSpPr/>
            <p:nvPr/>
          </p:nvSpPr>
          <p:spPr>
            <a:xfrm>
              <a:off x="572305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9"/>
            <p:cNvSpPr/>
            <p:nvPr/>
          </p:nvSpPr>
          <p:spPr>
            <a:xfrm>
              <a:off x="5723050" y="2333125"/>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9"/>
            <p:cNvSpPr/>
            <p:nvPr/>
          </p:nvSpPr>
          <p:spPr>
            <a:xfrm>
              <a:off x="5722850" y="2485550"/>
              <a:ext cx="62425" cy="53300"/>
            </a:xfrm>
            <a:custGeom>
              <a:rect b="b" l="l" r="r" t="t"/>
              <a:pathLst>
                <a:path extrusionOk="0" h="2132" w="2497">
                  <a:moveTo>
                    <a:pt x="1073" y="1"/>
                  </a:moveTo>
                  <a:cubicBezTo>
                    <a:pt x="480" y="1"/>
                    <a:pt x="8" y="480"/>
                    <a:pt x="0" y="1066"/>
                  </a:cubicBezTo>
                  <a:cubicBezTo>
                    <a:pt x="0" y="1708"/>
                    <a:pt x="526" y="2131"/>
                    <a:pt x="1073" y="2131"/>
                  </a:cubicBezTo>
                  <a:cubicBezTo>
                    <a:pt x="1336" y="2131"/>
                    <a:pt x="1605" y="2033"/>
                    <a:pt x="1821" y="1814"/>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9"/>
            <p:cNvSpPr/>
            <p:nvPr/>
          </p:nvSpPr>
          <p:spPr>
            <a:xfrm>
              <a:off x="5723050" y="2561575"/>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9"/>
            <p:cNvSpPr/>
            <p:nvPr/>
          </p:nvSpPr>
          <p:spPr>
            <a:xfrm>
              <a:off x="5722850" y="2637775"/>
              <a:ext cx="62425" cy="53450"/>
            </a:xfrm>
            <a:custGeom>
              <a:rect b="b" l="l" r="r" t="t"/>
              <a:pathLst>
                <a:path extrusionOk="0" h="2138" w="2497">
                  <a:moveTo>
                    <a:pt x="1073" y="1"/>
                  </a:moveTo>
                  <a:cubicBezTo>
                    <a:pt x="480" y="9"/>
                    <a:pt x="8" y="480"/>
                    <a:pt x="0" y="1074"/>
                  </a:cubicBezTo>
                  <a:cubicBezTo>
                    <a:pt x="0" y="1712"/>
                    <a:pt x="529" y="2137"/>
                    <a:pt x="1077" y="2137"/>
                  </a:cubicBezTo>
                  <a:cubicBezTo>
                    <a:pt x="1339" y="2137"/>
                    <a:pt x="1606"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9"/>
            <p:cNvSpPr/>
            <p:nvPr/>
          </p:nvSpPr>
          <p:spPr>
            <a:xfrm>
              <a:off x="5799275" y="1418975"/>
              <a:ext cx="62200" cy="53350"/>
            </a:xfrm>
            <a:custGeom>
              <a:rect b="b" l="l" r="r" t="t"/>
              <a:pathLst>
                <a:path extrusionOk="0" h="2134" w="2488">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9"/>
            <p:cNvSpPr/>
            <p:nvPr/>
          </p:nvSpPr>
          <p:spPr>
            <a:xfrm>
              <a:off x="5799275" y="1495200"/>
              <a:ext cx="62150" cy="53275"/>
            </a:xfrm>
            <a:custGeom>
              <a:rect b="b" l="l" r="r" t="t"/>
              <a:pathLst>
                <a:path extrusionOk="0" h="2131" w="2486">
                  <a:moveTo>
                    <a:pt x="1067" y="0"/>
                  </a:moveTo>
                  <a:cubicBezTo>
                    <a:pt x="1064" y="0"/>
                    <a:pt x="1060" y="0"/>
                    <a:pt x="1057" y="0"/>
                  </a:cubicBezTo>
                  <a:cubicBezTo>
                    <a:pt x="472" y="0"/>
                    <a:pt x="0" y="480"/>
                    <a:pt x="0" y="1065"/>
                  </a:cubicBezTo>
                  <a:cubicBezTo>
                    <a:pt x="0" y="1707"/>
                    <a:pt x="522" y="2130"/>
                    <a:pt x="1067" y="2130"/>
                  </a:cubicBezTo>
                  <a:cubicBezTo>
                    <a:pt x="1329" y="2130"/>
                    <a:pt x="1596" y="2032"/>
                    <a:pt x="1813" y="1813"/>
                  </a:cubicBezTo>
                  <a:cubicBezTo>
                    <a:pt x="2485" y="1149"/>
                    <a:pt x="2011" y="0"/>
                    <a:pt x="106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9"/>
            <p:cNvSpPr/>
            <p:nvPr/>
          </p:nvSpPr>
          <p:spPr>
            <a:xfrm>
              <a:off x="5799275" y="1571400"/>
              <a:ext cx="62150" cy="53275"/>
            </a:xfrm>
            <a:custGeom>
              <a:rect b="b" l="l" r="r" t="t"/>
              <a:pathLst>
                <a:path extrusionOk="0" h="2131" w="2486">
                  <a:moveTo>
                    <a:pt x="1067" y="1"/>
                  </a:moveTo>
                  <a:cubicBezTo>
                    <a:pt x="1064" y="1"/>
                    <a:pt x="1060" y="1"/>
                    <a:pt x="1057" y="1"/>
                  </a:cubicBezTo>
                  <a:cubicBezTo>
                    <a:pt x="472" y="1"/>
                    <a:pt x="0" y="472"/>
                    <a:pt x="0" y="1066"/>
                  </a:cubicBezTo>
                  <a:cubicBezTo>
                    <a:pt x="0" y="1708"/>
                    <a:pt x="522" y="2131"/>
                    <a:pt x="1067" y="2131"/>
                  </a:cubicBezTo>
                  <a:cubicBezTo>
                    <a:pt x="1329" y="2131"/>
                    <a:pt x="1596" y="2033"/>
                    <a:pt x="1813" y="1813"/>
                  </a:cubicBezTo>
                  <a:cubicBezTo>
                    <a:pt x="2485" y="1141"/>
                    <a:pt x="2011" y="1"/>
                    <a:pt x="106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9"/>
            <p:cNvSpPr/>
            <p:nvPr/>
          </p:nvSpPr>
          <p:spPr>
            <a:xfrm>
              <a:off x="5799275" y="1647400"/>
              <a:ext cx="62200" cy="53450"/>
            </a:xfrm>
            <a:custGeom>
              <a:rect b="b" l="l" r="r" t="t"/>
              <a:pathLst>
                <a:path extrusionOk="0" h="2138" w="2488">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9"/>
            <p:cNvSpPr/>
            <p:nvPr/>
          </p:nvSpPr>
          <p:spPr>
            <a:xfrm>
              <a:off x="5799275" y="1723625"/>
              <a:ext cx="62200" cy="53350"/>
            </a:xfrm>
            <a:custGeom>
              <a:rect b="b" l="l" r="r" t="t"/>
              <a:pathLst>
                <a:path extrusionOk="0" h="2134" w="2488">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9"/>
            <p:cNvSpPr/>
            <p:nvPr/>
          </p:nvSpPr>
          <p:spPr>
            <a:xfrm>
              <a:off x="5799275" y="1799825"/>
              <a:ext cx="62150" cy="53300"/>
            </a:xfrm>
            <a:custGeom>
              <a:rect b="b" l="l" r="r" t="t"/>
              <a:pathLst>
                <a:path extrusionOk="0" h="2132" w="2486">
                  <a:moveTo>
                    <a:pt x="1067" y="1"/>
                  </a:moveTo>
                  <a:cubicBezTo>
                    <a:pt x="1064" y="1"/>
                    <a:pt x="1060" y="1"/>
                    <a:pt x="1057" y="1"/>
                  </a:cubicBezTo>
                  <a:cubicBezTo>
                    <a:pt x="472" y="1"/>
                    <a:pt x="0" y="481"/>
                    <a:pt x="0" y="1066"/>
                  </a:cubicBezTo>
                  <a:cubicBezTo>
                    <a:pt x="0" y="1708"/>
                    <a:pt x="522" y="2131"/>
                    <a:pt x="1069" y="2131"/>
                  </a:cubicBezTo>
                  <a:cubicBezTo>
                    <a:pt x="1333" y="2131"/>
                    <a:pt x="1602" y="2033"/>
                    <a:pt x="1821" y="1814"/>
                  </a:cubicBezTo>
                  <a:cubicBezTo>
                    <a:pt x="2485" y="1150"/>
                    <a:pt x="2011" y="1"/>
                    <a:pt x="106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29"/>
            <p:cNvSpPr/>
            <p:nvPr/>
          </p:nvSpPr>
          <p:spPr>
            <a:xfrm>
              <a:off x="5799275" y="1876050"/>
              <a:ext cx="62150" cy="53275"/>
            </a:xfrm>
            <a:custGeom>
              <a:rect b="b" l="l" r="r" t="t"/>
              <a:pathLst>
                <a:path extrusionOk="0" h="2131" w="2486">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9"/>
            <p:cNvSpPr/>
            <p:nvPr/>
          </p:nvSpPr>
          <p:spPr>
            <a:xfrm>
              <a:off x="5799275" y="1952050"/>
              <a:ext cx="62200" cy="53500"/>
            </a:xfrm>
            <a:custGeom>
              <a:rect b="b" l="l" r="r" t="t"/>
              <a:pathLst>
                <a:path extrusionOk="0" h="2140" w="2488">
                  <a:moveTo>
                    <a:pt x="1057" y="1"/>
                  </a:moveTo>
                  <a:cubicBezTo>
                    <a:pt x="472" y="9"/>
                    <a:pt x="0" y="481"/>
                    <a:pt x="0" y="1074"/>
                  </a:cubicBezTo>
                  <a:cubicBezTo>
                    <a:pt x="0" y="1716"/>
                    <a:pt x="522" y="2139"/>
                    <a:pt x="1069" y="2139"/>
                  </a:cubicBezTo>
                  <a:cubicBezTo>
                    <a:pt x="1333" y="2139"/>
                    <a:pt x="1602" y="2041"/>
                    <a:pt x="1821"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9"/>
            <p:cNvSpPr/>
            <p:nvPr/>
          </p:nvSpPr>
          <p:spPr>
            <a:xfrm>
              <a:off x="5799275" y="2028275"/>
              <a:ext cx="62200" cy="53450"/>
            </a:xfrm>
            <a:custGeom>
              <a:rect b="b" l="l" r="r" t="t"/>
              <a:pathLst>
                <a:path extrusionOk="0" h="2138" w="2488">
                  <a:moveTo>
                    <a:pt x="1057" y="1"/>
                  </a:moveTo>
                  <a:cubicBezTo>
                    <a:pt x="472" y="9"/>
                    <a:pt x="0" y="480"/>
                    <a:pt x="0" y="1065"/>
                  </a:cubicBezTo>
                  <a:cubicBezTo>
                    <a:pt x="0" y="1709"/>
                    <a:pt x="525" y="2137"/>
                    <a:pt x="1074" y="2137"/>
                  </a:cubicBezTo>
                  <a:cubicBezTo>
                    <a:pt x="1336" y="2137"/>
                    <a:pt x="1603" y="2040"/>
                    <a:pt x="1821" y="1821"/>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9"/>
            <p:cNvSpPr/>
            <p:nvPr/>
          </p:nvSpPr>
          <p:spPr>
            <a:xfrm>
              <a:off x="587527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9"/>
            <p:cNvSpPr/>
            <p:nvPr/>
          </p:nvSpPr>
          <p:spPr>
            <a:xfrm>
              <a:off x="587527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9"/>
            <p:cNvSpPr/>
            <p:nvPr/>
          </p:nvSpPr>
          <p:spPr>
            <a:xfrm>
              <a:off x="587527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9"/>
            <p:cNvSpPr/>
            <p:nvPr/>
          </p:nvSpPr>
          <p:spPr>
            <a:xfrm>
              <a:off x="587527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9"/>
            <p:cNvSpPr/>
            <p:nvPr/>
          </p:nvSpPr>
          <p:spPr>
            <a:xfrm>
              <a:off x="587527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29"/>
            <p:cNvSpPr/>
            <p:nvPr/>
          </p:nvSpPr>
          <p:spPr>
            <a:xfrm>
              <a:off x="5875275" y="17998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29"/>
            <p:cNvSpPr/>
            <p:nvPr/>
          </p:nvSpPr>
          <p:spPr>
            <a:xfrm>
              <a:off x="5875275" y="1876050"/>
              <a:ext cx="62225" cy="53350"/>
            </a:xfrm>
            <a:custGeom>
              <a:rect b="b" l="l" r="r" t="t"/>
              <a:pathLst>
                <a:path extrusionOk="0" h="2134" w="2489">
                  <a:moveTo>
                    <a:pt x="1065" y="1"/>
                  </a:moveTo>
                  <a:cubicBezTo>
                    <a:pt x="480" y="1"/>
                    <a:pt x="0" y="472"/>
                    <a:pt x="0" y="1066"/>
                  </a:cubicBezTo>
                  <a:cubicBezTo>
                    <a:pt x="0" y="1709"/>
                    <a:pt x="526" y="2133"/>
                    <a:pt x="1074" y="2133"/>
                  </a:cubicBezTo>
                  <a:cubicBezTo>
                    <a:pt x="1336" y="2133"/>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29"/>
            <p:cNvSpPr/>
            <p:nvPr/>
          </p:nvSpPr>
          <p:spPr>
            <a:xfrm>
              <a:off x="587527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29"/>
            <p:cNvSpPr/>
            <p:nvPr/>
          </p:nvSpPr>
          <p:spPr>
            <a:xfrm>
              <a:off x="587527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29"/>
            <p:cNvSpPr/>
            <p:nvPr/>
          </p:nvSpPr>
          <p:spPr>
            <a:xfrm>
              <a:off x="5875275"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9"/>
            <p:cNvSpPr/>
            <p:nvPr/>
          </p:nvSpPr>
          <p:spPr>
            <a:xfrm>
              <a:off x="5799275" y="2104500"/>
              <a:ext cx="62200" cy="53325"/>
            </a:xfrm>
            <a:custGeom>
              <a:rect b="b" l="l" r="r" t="t"/>
              <a:pathLst>
                <a:path extrusionOk="0" h="2133" w="2488">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29"/>
            <p:cNvSpPr/>
            <p:nvPr/>
          </p:nvSpPr>
          <p:spPr>
            <a:xfrm>
              <a:off x="5799275" y="2180700"/>
              <a:ext cx="62150" cy="53275"/>
            </a:xfrm>
            <a:custGeom>
              <a:rect b="b" l="l" r="r" t="t"/>
              <a:pathLst>
                <a:path extrusionOk="0" h="2131" w="2486">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29"/>
            <p:cNvSpPr/>
            <p:nvPr/>
          </p:nvSpPr>
          <p:spPr>
            <a:xfrm>
              <a:off x="5799275" y="2256925"/>
              <a:ext cx="62350" cy="53425"/>
            </a:xfrm>
            <a:custGeom>
              <a:rect b="b" l="l" r="r" t="t"/>
              <a:pathLst>
                <a:path extrusionOk="0" h="2137" w="2494">
                  <a:moveTo>
                    <a:pt x="1067" y="0"/>
                  </a:moveTo>
                  <a:cubicBezTo>
                    <a:pt x="1064" y="0"/>
                    <a:pt x="1060" y="0"/>
                    <a:pt x="1057" y="0"/>
                  </a:cubicBezTo>
                  <a:cubicBezTo>
                    <a:pt x="472" y="0"/>
                    <a:pt x="0" y="480"/>
                    <a:pt x="0" y="1065"/>
                  </a:cubicBezTo>
                  <a:cubicBezTo>
                    <a:pt x="0" y="1709"/>
                    <a:pt x="529" y="2137"/>
                    <a:pt x="1077" y="2137"/>
                  </a:cubicBezTo>
                  <a:cubicBezTo>
                    <a:pt x="1339" y="2137"/>
                    <a:pt x="1606" y="2039"/>
                    <a:pt x="1821" y="1821"/>
                  </a:cubicBezTo>
                  <a:cubicBezTo>
                    <a:pt x="2493" y="1149"/>
                    <a:pt x="2019" y="0"/>
                    <a:pt x="106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29"/>
            <p:cNvSpPr/>
            <p:nvPr/>
          </p:nvSpPr>
          <p:spPr>
            <a:xfrm>
              <a:off x="5799275" y="2333125"/>
              <a:ext cx="62200" cy="53450"/>
            </a:xfrm>
            <a:custGeom>
              <a:rect b="b" l="l" r="r" t="t"/>
              <a:pathLst>
                <a:path extrusionOk="0" h="2138" w="2488">
                  <a:moveTo>
                    <a:pt x="1057" y="1"/>
                  </a:moveTo>
                  <a:cubicBezTo>
                    <a:pt x="472" y="9"/>
                    <a:pt x="0" y="480"/>
                    <a:pt x="0" y="1066"/>
                  </a:cubicBezTo>
                  <a:cubicBezTo>
                    <a:pt x="0" y="1709"/>
                    <a:pt x="525" y="2137"/>
                    <a:pt x="1071" y="2137"/>
                  </a:cubicBezTo>
                  <a:cubicBezTo>
                    <a:pt x="1332" y="2137"/>
                    <a:pt x="1597" y="2040"/>
                    <a:pt x="1813"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29"/>
            <p:cNvSpPr/>
            <p:nvPr/>
          </p:nvSpPr>
          <p:spPr>
            <a:xfrm>
              <a:off x="5799050" y="2637775"/>
              <a:ext cx="62425" cy="53450"/>
            </a:xfrm>
            <a:custGeom>
              <a:rect b="b" l="l" r="r" t="t"/>
              <a:pathLst>
                <a:path extrusionOk="0" h="2138" w="2497">
                  <a:moveTo>
                    <a:pt x="1066" y="1"/>
                  </a:moveTo>
                  <a:cubicBezTo>
                    <a:pt x="481" y="9"/>
                    <a:pt x="1" y="480"/>
                    <a:pt x="1" y="1074"/>
                  </a:cubicBezTo>
                  <a:cubicBezTo>
                    <a:pt x="1" y="1712"/>
                    <a:pt x="525" y="2137"/>
                    <a:pt x="1074" y="2137"/>
                  </a:cubicBezTo>
                  <a:cubicBezTo>
                    <a:pt x="1336"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29"/>
            <p:cNvSpPr/>
            <p:nvPr/>
          </p:nvSpPr>
          <p:spPr>
            <a:xfrm>
              <a:off x="5799275" y="2561575"/>
              <a:ext cx="62200" cy="53425"/>
            </a:xfrm>
            <a:custGeom>
              <a:rect b="b" l="l" r="r" t="t"/>
              <a:pathLst>
                <a:path extrusionOk="0" h="2137" w="2488">
                  <a:moveTo>
                    <a:pt x="1057" y="0"/>
                  </a:moveTo>
                  <a:cubicBezTo>
                    <a:pt x="472" y="8"/>
                    <a:pt x="0" y="480"/>
                    <a:pt x="0" y="1073"/>
                  </a:cubicBezTo>
                  <a:cubicBezTo>
                    <a:pt x="0" y="1711"/>
                    <a:pt x="524" y="2137"/>
                    <a:pt x="1070" y="2137"/>
                  </a:cubicBezTo>
                  <a:cubicBezTo>
                    <a:pt x="1331" y="2137"/>
                    <a:pt x="1597" y="2039"/>
                    <a:pt x="1813" y="1821"/>
                  </a:cubicBezTo>
                  <a:cubicBezTo>
                    <a:pt x="2488" y="1146"/>
                    <a:pt x="2008" y="0"/>
                    <a:pt x="105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29"/>
            <p:cNvSpPr/>
            <p:nvPr/>
          </p:nvSpPr>
          <p:spPr>
            <a:xfrm>
              <a:off x="5799050" y="2485550"/>
              <a:ext cx="62425" cy="53300"/>
            </a:xfrm>
            <a:custGeom>
              <a:rect b="b" l="l" r="r" t="t"/>
              <a:pathLst>
                <a:path extrusionOk="0" h="2132" w="2497">
                  <a:moveTo>
                    <a:pt x="1066" y="1"/>
                  </a:moveTo>
                  <a:cubicBezTo>
                    <a:pt x="481" y="1"/>
                    <a:pt x="1" y="472"/>
                    <a:pt x="1" y="1066"/>
                  </a:cubicBezTo>
                  <a:cubicBezTo>
                    <a:pt x="1" y="1708"/>
                    <a:pt x="523" y="2131"/>
                    <a:pt x="1070" y="2131"/>
                  </a:cubicBezTo>
                  <a:cubicBezTo>
                    <a:pt x="1333" y="2131"/>
                    <a:pt x="1603" y="2033"/>
                    <a:pt x="1822" y="1814"/>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29"/>
            <p:cNvSpPr/>
            <p:nvPr/>
          </p:nvSpPr>
          <p:spPr>
            <a:xfrm>
              <a:off x="5799275" y="2409350"/>
              <a:ext cx="62150" cy="53275"/>
            </a:xfrm>
            <a:custGeom>
              <a:rect b="b" l="l" r="r" t="t"/>
              <a:pathLst>
                <a:path extrusionOk="0" h="2131" w="2486">
                  <a:moveTo>
                    <a:pt x="1067" y="0"/>
                  </a:moveTo>
                  <a:cubicBezTo>
                    <a:pt x="1064" y="0"/>
                    <a:pt x="1060" y="0"/>
                    <a:pt x="1057" y="0"/>
                  </a:cubicBezTo>
                  <a:cubicBezTo>
                    <a:pt x="472" y="0"/>
                    <a:pt x="0" y="480"/>
                    <a:pt x="0" y="1065"/>
                  </a:cubicBezTo>
                  <a:cubicBezTo>
                    <a:pt x="0" y="1707"/>
                    <a:pt x="522" y="2131"/>
                    <a:pt x="1069" y="2131"/>
                  </a:cubicBezTo>
                  <a:cubicBezTo>
                    <a:pt x="1333" y="2131"/>
                    <a:pt x="1602" y="2032"/>
                    <a:pt x="1821" y="1813"/>
                  </a:cubicBezTo>
                  <a:cubicBezTo>
                    <a:pt x="2485" y="1149"/>
                    <a:pt x="2011" y="0"/>
                    <a:pt x="106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29"/>
            <p:cNvSpPr/>
            <p:nvPr/>
          </p:nvSpPr>
          <p:spPr>
            <a:xfrm>
              <a:off x="5723050" y="240935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9"/>
            <p:cNvSpPr/>
            <p:nvPr/>
          </p:nvSpPr>
          <p:spPr>
            <a:xfrm>
              <a:off x="564682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9"/>
            <p:cNvSpPr/>
            <p:nvPr/>
          </p:nvSpPr>
          <p:spPr>
            <a:xfrm>
              <a:off x="5570625" y="2409350"/>
              <a:ext cx="62200" cy="53350"/>
            </a:xfrm>
            <a:custGeom>
              <a:rect b="b" l="l" r="r" t="t"/>
              <a:pathLst>
                <a:path extrusionOk="0" h="2134"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9"/>
            <p:cNvSpPr/>
            <p:nvPr/>
          </p:nvSpPr>
          <p:spPr>
            <a:xfrm>
              <a:off x="549440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9"/>
            <p:cNvSpPr/>
            <p:nvPr/>
          </p:nvSpPr>
          <p:spPr>
            <a:xfrm>
              <a:off x="5418200" y="240935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29"/>
            <p:cNvSpPr/>
            <p:nvPr/>
          </p:nvSpPr>
          <p:spPr>
            <a:xfrm>
              <a:off x="5341975" y="240935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9"/>
            <p:cNvSpPr/>
            <p:nvPr/>
          </p:nvSpPr>
          <p:spPr>
            <a:xfrm>
              <a:off x="6027500" y="3399500"/>
              <a:ext cx="62425" cy="53350"/>
            </a:xfrm>
            <a:custGeom>
              <a:rect b="b" l="l" r="r" t="t"/>
              <a:pathLst>
                <a:path extrusionOk="0" h="2134" w="2497">
                  <a:moveTo>
                    <a:pt x="1073" y="1"/>
                  </a:moveTo>
                  <a:cubicBezTo>
                    <a:pt x="480" y="1"/>
                    <a:pt x="9" y="480"/>
                    <a:pt x="0" y="1066"/>
                  </a:cubicBezTo>
                  <a:cubicBezTo>
                    <a:pt x="0" y="1709"/>
                    <a:pt x="529" y="2134"/>
                    <a:pt x="1078" y="2134"/>
                  </a:cubicBezTo>
                  <a:cubicBezTo>
                    <a:pt x="1340" y="2134"/>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9"/>
            <p:cNvSpPr/>
            <p:nvPr/>
          </p:nvSpPr>
          <p:spPr>
            <a:xfrm>
              <a:off x="6027500" y="3323300"/>
              <a:ext cx="62425" cy="53425"/>
            </a:xfrm>
            <a:custGeom>
              <a:rect b="b" l="l" r="r" t="t"/>
              <a:pathLst>
                <a:path extrusionOk="0" h="2137" w="2497">
                  <a:moveTo>
                    <a:pt x="1073" y="0"/>
                  </a:moveTo>
                  <a:cubicBezTo>
                    <a:pt x="480" y="0"/>
                    <a:pt x="9" y="480"/>
                    <a:pt x="0" y="1065"/>
                  </a:cubicBezTo>
                  <a:cubicBezTo>
                    <a:pt x="0" y="1709"/>
                    <a:pt x="529" y="2137"/>
                    <a:pt x="1078" y="2137"/>
                  </a:cubicBezTo>
                  <a:cubicBezTo>
                    <a:pt x="1340" y="2137"/>
                    <a:pt x="1606" y="2039"/>
                    <a:pt x="1821" y="1821"/>
                  </a:cubicBezTo>
                  <a:cubicBezTo>
                    <a:pt x="2496" y="1154"/>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9"/>
            <p:cNvSpPr/>
            <p:nvPr/>
          </p:nvSpPr>
          <p:spPr>
            <a:xfrm>
              <a:off x="6103700" y="3171075"/>
              <a:ext cx="62425" cy="53275"/>
            </a:xfrm>
            <a:custGeom>
              <a:rect b="b" l="l" r="r" t="t"/>
              <a:pathLst>
                <a:path extrusionOk="0" h="2131" w="2497">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9"/>
            <p:cNvSpPr/>
            <p:nvPr/>
          </p:nvSpPr>
          <p:spPr>
            <a:xfrm>
              <a:off x="6103700" y="3094850"/>
              <a:ext cx="62425" cy="53350"/>
            </a:xfrm>
            <a:custGeom>
              <a:rect b="b" l="l" r="r" t="t"/>
              <a:pathLst>
                <a:path extrusionOk="0" h="2134" w="2497">
                  <a:moveTo>
                    <a:pt x="1066" y="1"/>
                  </a:moveTo>
                  <a:cubicBezTo>
                    <a:pt x="481" y="1"/>
                    <a:pt x="1" y="480"/>
                    <a:pt x="1" y="1066"/>
                  </a:cubicBezTo>
                  <a:cubicBezTo>
                    <a:pt x="1" y="1709"/>
                    <a:pt x="526" y="2134"/>
                    <a:pt x="1075" y="2134"/>
                  </a:cubicBezTo>
                  <a:cubicBezTo>
                    <a:pt x="1337" y="2134"/>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9"/>
            <p:cNvSpPr/>
            <p:nvPr/>
          </p:nvSpPr>
          <p:spPr>
            <a:xfrm>
              <a:off x="5951475" y="309485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9"/>
            <p:cNvSpPr/>
            <p:nvPr/>
          </p:nvSpPr>
          <p:spPr>
            <a:xfrm>
              <a:off x="5951475"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9"/>
            <p:cNvSpPr/>
            <p:nvPr/>
          </p:nvSpPr>
          <p:spPr>
            <a:xfrm>
              <a:off x="5875275"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9"/>
            <p:cNvSpPr/>
            <p:nvPr/>
          </p:nvSpPr>
          <p:spPr>
            <a:xfrm>
              <a:off x="5875275" y="33233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9"/>
            <p:cNvSpPr/>
            <p:nvPr/>
          </p:nvSpPr>
          <p:spPr>
            <a:xfrm>
              <a:off x="5875275" y="32470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9"/>
            <p:cNvSpPr/>
            <p:nvPr/>
          </p:nvSpPr>
          <p:spPr>
            <a:xfrm>
              <a:off x="5799125" y="3399500"/>
              <a:ext cx="62350" cy="53450"/>
            </a:xfrm>
            <a:custGeom>
              <a:rect b="b" l="l" r="r" t="t"/>
              <a:pathLst>
                <a:path extrusionOk="0" h="2138" w="2494">
                  <a:moveTo>
                    <a:pt x="1063" y="1"/>
                  </a:moveTo>
                  <a:cubicBezTo>
                    <a:pt x="478" y="1"/>
                    <a:pt x="6" y="480"/>
                    <a:pt x="6" y="1066"/>
                  </a:cubicBezTo>
                  <a:cubicBezTo>
                    <a:pt x="1" y="1709"/>
                    <a:pt x="528" y="2137"/>
                    <a:pt x="1076" y="2137"/>
                  </a:cubicBezTo>
                  <a:cubicBezTo>
                    <a:pt x="1337" y="2137"/>
                    <a:pt x="1603" y="2040"/>
                    <a:pt x="1819" y="1822"/>
                  </a:cubicBezTo>
                  <a:cubicBezTo>
                    <a:pt x="2494" y="1147"/>
                    <a:pt x="2014" y="1"/>
                    <a:pt x="106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9"/>
            <p:cNvSpPr/>
            <p:nvPr/>
          </p:nvSpPr>
          <p:spPr>
            <a:xfrm>
              <a:off x="5799125" y="3323300"/>
              <a:ext cx="62350" cy="53425"/>
            </a:xfrm>
            <a:custGeom>
              <a:rect b="b" l="l" r="r" t="t"/>
              <a:pathLst>
                <a:path extrusionOk="0" h="2137" w="2494">
                  <a:moveTo>
                    <a:pt x="1063" y="0"/>
                  </a:moveTo>
                  <a:cubicBezTo>
                    <a:pt x="478" y="8"/>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9"/>
            <p:cNvSpPr/>
            <p:nvPr/>
          </p:nvSpPr>
          <p:spPr>
            <a:xfrm>
              <a:off x="6027500" y="3551925"/>
              <a:ext cx="62425" cy="53250"/>
            </a:xfrm>
            <a:custGeom>
              <a:rect b="b" l="l" r="r" t="t"/>
              <a:pathLst>
                <a:path extrusionOk="0" h="2130" w="2497">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29"/>
            <p:cNvSpPr/>
            <p:nvPr/>
          </p:nvSpPr>
          <p:spPr>
            <a:xfrm>
              <a:off x="5951475" y="355192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9"/>
            <p:cNvSpPr/>
            <p:nvPr/>
          </p:nvSpPr>
          <p:spPr>
            <a:xfrm>
              <a:off x="5875275" y="355192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9"/>
            <p:cNvSpPr/>
            <p:nvPr/>
          </p:nvSpPr>
          <p:spPr>
            <a:xfrm>
              <a:off x="5799050" y="3551925"/>
              <a:ext cx="62375" cy="53300"/>
            </a:xfrm>
            <a:custGeom>
              <a:rect b="b" l="l" r="r" t="t"/>
              <a:pathLst>
                <a:path extrusionOk="0" h="2132" w="2495">
                  <a:moveTo>
                    <a:pt x="1076" y="1"/>
                  </a:moveTo>
                  <a:cubicBezTo>
                    <a:pt x="1073" y="1"/>
                    <a:pt x="1069" y="1"/>
                    <a:pt x="1066" y="1"/>
                  </a:cubicBezTo>
                  <a:cubicBezTo>
                    <a:pt x="481" y="1"/>
                    <a:pt x="1" y="480"/>
                    <a:pt x="9" y="1066"/>
                  </a:cubicBezTo>
                  <a:cubicBezTo>
                    <a:pt x="9" y="1708"/>
                    <a:pt x="531" y="2131"/>
                    <a:pt x="1078" y="2131"/>
                  </a:cubicBezTo>
                  <a:cubicBezTo>
                    <a:pt x="1342" y="2131"/>
                    <a:pt x="1611" y="2033"/>
                    <a:pt x="1830" y="1814"/>
                  </a:cubicBezTo>
                  <a:cubicBezTo>
                    <a:pt x="2494" y="1141"/>
                    <a:pt x="2020" y="1"/>
                    <a:pt x="107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29"/>
            <p:cNvSpPr/>
            <p:nvPr/>
          </p:nvSpPr>
          <p:spPr>
            <a:xfrm>
              <a:off x="5723050" y="3551925"/>
              <a:ext cx="62150" cy="53300"/>
            </a:xfrm>
            <a:custGeom>
              <a:rect b="b" l="l" r="r" t="t"/>
              <a:pathLst>
                <a:path extrusionOk="0" h="2132" w="2486">
                  <a:moveTo>
                    <a:pt x="1075" y="1"/>
                  </a:moveTo>
                  <a:cubicBezTo>
                    <a:pt x="1072" y="1"/>
                    <a:pt x="1069" y="1"/>
                    <a:pt x="1065" y="1"/>
                  </a:cubicBezTo>
                  <a:cubicBezTo>
                    <a:pt x="472" y="1"/>
                    <a:pt x="0" y="480"/>
                    <a:pt x="0" y="1066"/>
                  </a:cubicBezTo>
                  <a:cubicBezTo>
                    <a:pt x="0" y="1708"/>
                    <a:pt x="523" y="2131"/>
                    <a:pt x="1070" y="2131"/>
                  </a:cubicBezTo>
                  <a:cubicBezTo>
                    <a:pt x="1333" y="2131"/>
                    <a:pt x="1602" y="2033"/>
                    <a:pt x="1821" y="1814"/>
                  </a:cubicBezTo>
                  <a:cubicBezTo>
                    <a:pt x="2486" y="1141"/>
                    <a:pt x="2012" y="1"/>
                    <a:pt x="107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9"/>
            <p:cNvSpPr/>
            <p:nvPr/>
          </p:nvSpPr>
          <p:spPr>
            <a:xfrm>
              <a:off x="5723050" y="347572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9"/>
            <p:cNvSpPr/>
            <p:nvPr/>
          </p:nvSpPr>
          <p:spPr>
            <a:xfrm>
              <a:off x="5646825"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29"/>
            <p:cNvSpPr/>
            <p:nvPr/>
          </p:nvSpPr>
          <p:spPr>
            <a:xfrm>
              <a:off x="5646700" y="3399500"/>
              <a:ext cx="62350" cy="53350"/>
            </a:xfrm>
            <a:custGeom>
              <a:rect b="b" l="l" r="r" t="t"/>
              <a:pathLst>
                <a:path extrusionOk="0" h="2134" w="2494">
                  <a:moveTo>
                    <a:pt x="1071" y="1"/>
                  </a:moveTo>
                  <a:cubicBezTo>
                    <a:pt x="477" y="1"/>
                    <a:pt x="6" y="480"/>
                    <a:pt x="6" y="1066"/>
                  </a:cubicBezTo>
                  <a:cubicBezTo>
                    <a:pt x="0" y="1709"/>
                    <a:pt x="528" y="2134"/>
                    <a:pt x="1076" y="2134"/>
                  </a:cubicBezTo>
                  <a:cubicBezTo>
                    <a:pt x="1337" y="2134"/>
                    <a:pt x="1603" y="2037"/>
                    <a:pt x="1819" y="1822"/>
                  </a:cubicBezTo>
                  <a:cubicBezTo>
                    <a:pt x="2494" y="1147"/>
                    <a:pt x="2022"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29"/>
            <p:cNvSpPr/>
            <p:nvPr/>
          </p:nvSpPr>
          <p:spPr>
            <a:xfrm>
              <a:off x="5570475" y="3399500"/>
              <a:ext cx="62350" cy="53350"/>
            </a:xfrm>
            <a:custGeom>
              <a:rect b="b" l="l" r="r" t="t"/>
              <a:pathLst>
                <a:path extrusionOk="0" h="2134" w="2494">
                  <a:moveTo>
                    <a:pt x="1071" y="1"/>
                  </a:moveTo>
                  <a:cubicBezTo>
                    <a:pt x="486" y="1"/>
                    <a:pt x="6" y="480"/>
                    <a:pt x="6" y="1066"/>
                  </a:cubicBezTo>
                  <a:cubicBezTo>
                    <a:pt x="1" y="1709"/>
                    <a:pt x="528" y="2134"/>
                    <a:pt x="1076" y="2134"/>
                  </a:cubicBezTo>
                  <a:cubicBezTo>
                    <a:pt x="1338" y="2134"/>
                    <a:pt x="1604" y="2037"/>
                    <a:pt x="1819" y="1822"/>
                  </a:cubicBezTo>
                  <a:cubicBezTo>
                    <a:pt x="2494" y="1155"/>
                    <a:pt x="2022"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9"/>
            <p:cNvSpPr/>
            <p:nvPr/>
          </p:nvSpPr>
          <p:spPr>
            <a:xfrm>
              <a:off x="5570475" y="3323300"/>
              <a:ext cx="62350" cy="53425"/>
            </a:xfrm>
            <a:custGeom>
              <a:rect b="b" l="l" r="r" t="t"/>
              <a:pathLst>
                <a:path extrusionOk="0" h="2137" w="2494">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9"/>
            <p:cNvSpPr/>
            <p:nvPr/>
          </p:nvSpPr>
          <p:spPr>
            <a:xfrm>
              <a:off x="5494275" y="3323300"/>
              <a:ext cx="62350" cy="53425"/>
            </a:xfrm>
            <a:custGeom>
              <a:rect b="b" l="l" r="r" t="t"/>
              <a:pathLst>
                <a:path extrusionOk="0" h="2137" w="2494">
                  <a:moveTo>
                    <a:pt x="1071" y="0"/>
                  </a:moveTo>
                  <a:cubicBezTo>
                    <a:pt x="485" y="0"/>
                    <a:pt x="6" y="480"/>
                    <a:pt x="6" y="1065"/>
                  </a:cubicBezTo>
                  <a:cubicBezTo>
                    <a:pt x="0" y="1709"/>
                    <a:pt x="524" y="2137"/>
                    <a:pt x="1072" y="2137"/>
                  </a:cubicBezTo>
                  <a:cubicBezTo>
                    <a:pt x="1333" y="2137"/>
                    <a:pt x="1601" y="2039"/>
                    <a:pt x="1819" y="1821"/>
                  </a:cubicBezTo>
                  <a:cubicBezTo>
                    <a:pt x="2493" y="1154"/>
                    <a:pt x="2022" y="8"/>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9"/>
            <p:cNvSpPr/>
            <p:nvPr/>
          </p:nvSpPr>
          <p:spPr>
            <a:xfrm>
              <a:off x="5494275" y="3247075"/>
              <a:ext cx="62350" cy="53500"/>
            </a:xfrm>
            <a:custGeom>
              <a:rect b="b" l="l" r="r" t="t"/>
              <a:pathLst>
                <a:path extrusionOk="0" h="2140" w="2494">
                  <a:moveTo>
                    <a:pt x="1071" y="1"/>
                  </a:moveTo>
                  <a:cubicBezTo>
                    <a:pt x="485" y="1"/>
                    <a:pt x="6" y="480"/>
                    <a:pt x="6" y="1066"/>
                  </a:cubicBezTo>
                  <a:cubicBezTo>
                    <a:pt x="0" y="1711"/>
                    <a:pt x="527" y="2140"/>
                    <a:pt x="1077" y="2140"/>
                  </a:cubicBezTo>
                  <a:cubicBezTo>
                    <a:pt x="1337" y="2140"/>
                    <a:pt x="1602" y="2044"/>
                    <a:pt x="1819" y="1830"/>
                  </a:cubicBezTo>
                  <a:cubicBezTo>
                    <a:pt x="2493" y="1155"/>
                    <a:pt x="2022" y="9"/>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9"/>
            <p:cNvSpPr/>
            <p:nvPr/>
          </p:nvSpPr>
          <p:spPr>
            <a:xfrm>
              <a:off x="5646700" y="3247075"/>
              <a:ext cx="62350" cy="53450"/>
            </a:xfrm>
            <a:custGeom>
              <a:rect b="b" l="l" r="r" t="t"/>
              <a:pathLst>
                <a:path extrusionOk="0" h="2138" w="2494">
                  <a:moveTo>
                    <a:pt x="1071" y="1"/>
                  </a:moveTo>
                  <a:cubicBezTo>
                    <a:pt x="486" y="9"/>
                    <a:pt x="6" y="480"/>
                    <a:pt x="6" y="1066"/>
                  </a:cubicBezTo>
                  <a:cubicBezTo>
                    <a:pt x="0" y="1709"/>
                    <a:pt x="524" y="2137"/>
                    <a:pt x="1072" y="2137"/>
                  </a:cubicBezTo>
                  <a:cubicBezTo>
                    <a:pt x="1333" y="2137"/>
                    <a:pt x="1601" y="2040"/>
                    <a:pt x="1819" y="1822"/>
                  </a:cubicBezTo>
                  <a:cubicBezTo>
                    <a:pt x="2494" y="1155"/>
                    <a:pt x="2022" y="1"/>
                    <a:pt x="1071"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9"/>
            <p:cNvSpPr/>
            <p:nvPr/>
          </p:nvSpPr>
          <p:spPr>
            <a:xfrm>
              <a:off x="5570625" y="3171075"/>
              <a:ext cx="62200" cy="53350"/>
            </a:xfrm>
            <a:custGeom>
              <a:rect b="b" l="l" r="r" t="t"/>
              <a:pathLst>
                <a:path extrusionOk="0" h="2134" w="2488">
                  <a:moveTo>
                    <a:pt x="1065" y="0"/>
                  </a:moveTo>
                  <a:cubicBezTo>
                    <a:pt x="472" y="0"/>
                    <a:pt x="0" y="472"/>
                    <a:pt x="0" y="1065"/>
                  </a:cubicBezTo>
                  <a:cubicBezTo>
                    <a:pt x="0" y="1709"/>
                    <a:pt x="526" y="2133"/>
                    <a:pt x="1072" y="2133"/>
                  </a:cubicBezTo>
                  <a:cubicBezTo>
                    <a:pt x="1333" y="2133"/>
                    <a:pt x="1598" y="2037"/>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9"/>
            <p:cNvSpPr/>
            <p:nvPr/>
          </p:nvSpPr>
          <p:spPr>
            <a:xfrm>
              <a:off x="5494400"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29"/>
            <p:cNvSpPr/>
            <p:nvPr/>
          </p:nvSpPr>
          <p:spPr>
            <a:xfrm>
              <a:off x="7322525" y="1495200"/>
              <a:ext cx="62400" cy="53325"/>
            </a:xfrm>
            <a:custGeom>
              <a:rect b="b" l="l" r="r" t="t"/>
              <a:pathLst>
                <a:path extrusionOk="0" h="2133" w="2496">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29"/>
            <p:cNvSpPr/>
            <p:nvPr/>
          </p:nvSpPr>
          <p:spPr>
            <a:xfrm>
              <a:off x="724650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29"/>
            <p:cNvSpPr/>
            <p:nvPr/>
          </p:nvSpPr>
          <p:spPr>
            <a:xfrm>
              <a:off x="724650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29"/>
            <p:cNvSpPr/>
            <p:nvPr/>
          </p:nvSpPr>
          <p:spPr>
            <a:xfrm>
              <a:off x="717030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29"/>
            <p:cNvSpPr/>
            <p:nvPr/>
          </p:nvSpPr>
          <p:spPr>
            <a:xfrm>
              <a:off x="717030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29"/>
            <p:cNvSpPr/>
            <p:nvPr/>
          </p:nvSpPr>
          <p:spPr>
            <a:xfrm>
              <a:off x="7094075" y="1571400"/>
              <a:ext cx="62425" cy="53250"/>
            </a:xfrm>
            <a:custGeom>
              <a:rect b="b" l="l" r="r" t="t"/>
              <a:pathLst>
                <a:path extrusionOk="0" h="2130" w="2497">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29"/>
            <p:cNvSpPr/>
            <p:nvPr/>
          </p:nvSpPr>
          <p:spPr>
            <a:xfrm>
              <a:off x="7094075" y="141897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29"/>
            <p:cNvSpPr/>
            <p:nvPr/>
          </p:nvSpPr>
          <p:spPr>
            <a:xfrm>
              <a:off x="7017875" y="1571400"/>
              <a:ext cx="62400" cy="53250"/>
            </a:xfrm>
            <a:custGeom>
              <a:rect b="b" l="l" r="r" t="t"/>
              <a:pathLst>
                <a:path extrusionOk="0" h="2130" w="2496">
                  <a:moveTo>
                    <a:pt x="1073" y="1"/>
                  </a:moveTo>
                  <a:cubicBezTo>
                    <a:pt x="480" y="1"/>
                    <a:pt x="8" y="472"/>
                    <a:pt x="0" y="1066"/>
                  </a:cubicBezTo>
                  <a:cubicBezTo>
                    <a:pt x="0" y="1703"/>
                    <a:pt x="528" y="2129"/>
                    <a:pt x="1076" y="2129"/>
                  </a:cubicBezTo>
                  <a:cubicBezTo>
                    <a:pt x="1339" y="2129"/>
                    <a:pt x="1605" y="2032"/>
                    <a:pt x="1821" y="1813"/>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29"/>
            <p:cNvSpPr/>
            <p:nvPr/>
          </p:nvSpPr>
          <p:spPr>
            <a:xfrm>
              <a:off x="7017875" y="1418975"/>
              <a:ext cx="62400" cy="53350"/>
            </a:xfrm>
            <a:custGeom>
              <a:rect b="b" l="l" r="r" t="t"/>
              <a:pathLst>
                <a:path extrusionOk="0" h="2134" w="2496">
                  <a:moveTo>
                    <a:pt x="1073" y="1"/>
                  </a:moveTo>
                  <a:cubicBezTo>
                    <a:pt x="480" y="1"/>
                    <a:pt x="8"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29"/>
            <p:cNvSpPr/>
            <p:nvPr/>
          </p:nvSpPr>
          <p:spPr>
            <a:xfrm>
              <a:off x="6941850"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29"/>
            <p:cNvSpPr/>
            <p:nvPr/>
          </p:nvSpPr>
          <p:spPr>
            <a:xfrm>
              <a:off x="694185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29"/>
            <p:cNvSpPr/>
            <p:nvPr/>
          </p:nvSpPr>
          <p:spPr>
            <a:xfrm>
              <a:off x="694185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29"/>
            <p:cNvSpPr/>
            <p:nvPr/>
          </p:nvSpPr>
          <p:spPr>
            <a:xfrm>
              <a:off x="69418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29"/>
            <p:cNvSpPr/>
            <p:nvPr/>
          </p:nvSpPr>
          <p:spPr>
            <a:xfrm>
              <a:off x="686565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9"/>
            <p:cNvSpPr/>
            <p:nvPr/>
          </p:nvSpPr>
          <p:spPr>
            <a:xfrm>
              <a:off x="6865650"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9"/>
            <p:cNvSpPr/>
            <p:nvPr/>
          </p:nvSpPr>
          <p:spPr>
            <a:xfrm>
              <a:off x="68656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9"/>
            <p:cNvSpPr/>
            <p:nvPr/>
          </p:nvSpPr>
          <p:spPr>
            <a:xfrm>
              <a:off x="686565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29"/>
            <p:cNvSpPr/>
            <p:nvPr/>
          </p:nvSpPr>
          <p:spPr>
            <a:xfrm>
              <a:off x="6789225" y="17998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29"/>
            <p:cNvSpPr/>
            <p:nvPr/>
          </p:nvSpPr>
          <p:spPr>
            <a:xfrm>
              <a:off x="6789225" y="172362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9"/>
            <p:cNvSpPr/>
            <p:nvPr/>
          </p:nvSpPr>
          <p:spPr>
            <a:xfrm>
              <a:off x="6789225" y="1571400"/>
              <a:ext cx="62425" cy="53250"/>
            </a:xfrm>
            <a:custGeom>
              <a:rect b="b" l="l" r="r" t="t"/>
              <a:pathLst>
                <a:path extrusionOk="0" h="2130" w="2497">
                  <a:moveTo>
                    <a:pt x="1074" y="1"/>
                  </a:moveTo>
                  <a:cubicBezTo>
                    <a:pt x="480" y="1"/>
                    <a:pt x="9" y="472"/>
                    <a:pt x="1" y="1066"/>
                  </a:cubicBezTo>
                  <a:cubicBezTo>
                    <a:pt x="1" y="1703"/>
                    <a:pt x="525" y="2129"/>
                    <a:pt x="1073" y="2129"/>
                  </a:cubicBezTo>
                  <a:cubicBezTo>
                    <a:pt x="1335" y="2129"/>
                    <a:pt x="1603" y="2032"/>
                    <a:pt x="1822" y="1813"/>
                  </a:cubicBezTo>
                  <a:cubicBezTo>
                    <a:pt x="2496" y="1147"/>
                    <a:pt x="2025"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9"/>
            <p:cNvSpPr/>
            <p:nvPr/>
          </p:nvSpPr>
          <p:spPr>
            <a:xfrm>
              <a:off x="6789225" y="1342750"/>
              <a:ext cx="62425" cy="53450"/>
            </a:xfrm>
            <a:custGeom>
              <a:rect b="b" l="l" r="r" t="t"/>
              <a:pathLst>
                <a:path extrusionOk="0" h="2138" w="2497">
                  <a:moveTo>
                    <a:pt x="1074" y="1"/>
                  </a:moveTo>
                  <a:cubicBezTo>
                    <a:pt x="480" y="1"/>
                    <a:pt x="9" y="481"/>
                    <a:pt x="1" y="1066"/>
                  </a:cubicBezTo>
                  <a:cubicBezTo>
                    <a:pt x="1" y="1710"/>
                    <a:pt x="526" y="2138"/>
                    <a:pt x="1074" y="2138"/>
                  </a:cubicBezTo>
                  <a:cubicBezTo>
                    <a:pt x="1336" y="2138"/>
                    <a:pt x="1604" y="2040"/>
                    <a:pt x="1822" y="1822"/>
                  </a:cubicBezTo>
                  <a:cubicBezTo>
                    <a:pt x="2496" y="1155"/>
                    <a:pt x="2025"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9"/>
            <p:cNvSpPr/>
            <p:nvPr/>
          </p:nvSpPr>
          <p:spPr>
            <a:xfrm>
              <a:off x="6713225"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9"/>
            <p:cNvSpPr/>
            <p:nvPr/>
          </p:nvSpPr>
          <p:spPr>
            <a:xfrm>
              <a:off x="6713225" y="17998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9"/>
            <p:cNvSpPr/>
            <p:nvPr/>
          </p:nvSpPr>
          <p:spPr>
            <a:xfrm>
              <a:off x="6713225" y="1647400"/>
              <a:ext cx="62200" cy="53450"/>
            </a:xfrm>
            <a:custGeom>
              <a:rect b="b" l="l" r="r" t="t"/>
              <a:pathLst>
                <a:path extrusionOk="0" h="2138" w="2488">
                  <a:moveTo>
                    <a:pt x="1065" y="1"/>
                  </a:moveTo>
                  <a:cubicBezTo>
                    <a:pt x="472" y="9"/>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9"/>
            <p:cNvSpPr/>
            <p:nvPr/>
          </p:nvSpPr>
          <p:spPr>
            <a:xfrm>
              <a:off x="6713225"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1" y="2129"/>
                    <a:pt x="1597" y="2032"/>
                    <a:pt x="1813" y="1813"/>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9"/>
            <p:cNvSpPr/>
            <p:nvPr/>
          </p:nvSpPr>
          <p:spPr>
            <a:xfrm>
              <a:off x="6713225" y="1342750"/>
              <a:ext cx="62200" cy="53450"/>
            </a:xfrm>
            <a:custGeom>
              <a:rect b="b" l="l" r="r" t="t"/>
              <a:pathLst>
                <a:path extrusionOk="0" h="2138" w="2488">
                  <a:moveTo>
                    <a:pt x="1065" y="1"/>
                  </a:moveTo>
                  <a:cubicBezTo>
                    <a:pt x="472" y="1"/>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9"/>
            <p:cNvSpPr/>
            <p:nvPr/>
          </p:nvSpPr>
          <p:spPr>
            <a:xfrm>
              <a:off x="6637000" y="1647400"/>
              <a:ext cx="62225" cy="53450"/>
            </a:xfrm>
            <a:custGeom>
              <a:rect b="b" l="l" r="r" t="t"/>
              <a:pathLst>
                <a:path extrusionOk="0" h="2138" w="2489">
                  <a:moveTo>
                    <a:pt x="1066" y="1"/>
                  </a:moveTo>
                  <a:cubicBezTo>
                    <a:pt x="480" y="1"/>
                    <a:pt x="1" y="481"/>
                    <a:pt x="1" y="1066"/>
                  </a:cubicBezTo>
                  <a:cubicBezTo>
                    <a:pt x="1" y="1710"/>
                    <a:pt x="526" y="2138"/>
                    <a:pt x="1072" y="2138"/>
                  </a:cubicBezTo>
                  <a:cubicBezTo>
                    <a:pt x="1333" y="2138"/>
                    <a:pt x="1598" y="2040"/>
                    <a:pt x="1813"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9"/>
            <p:cNvSpPr/>
            <p:nvPr/>
          </p:nvSpPr>
          <p:spPr>
            <a:xfrm>
              <a:off x="6637000" y="1342750"/>
              <a:ext cx="62225" cy="53450"/>
            </a:xfrm>
            <a:custGeom>
              <a:rect b="b" l="l" r="r" t="t"/>
              <a:pathLst>
                <a:path extrusionOk="0" h="2138" w="2489">
                  <a:moveTo>
                    <a:pt x="1066" y="1"/>
                  </a:moveTo>
                  <a:cubicBezTo>
                    <a:pt x="480" y="1"/>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9"/>
            <p:cNvSpPr/>
            <p:nvPr/>
          </p:nvSpPr>
          <p:spPr>
            <a:xfrm>
              <a:off x="65608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9"/>
            <p:cNvSpPr/>
            <p:nvPr/>
          </p:nvSpPr>
          <p:spPr>
            <a:xfrm>
              <a:off x="656080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9"/>
            <p:cNvSpPr/>
            <p:nvPr/>
          </p:nvSpPr>
          <p:spPr>
            <a:xfrm>
              <a:off x="6560800" y="1266550"/>
              <a:ext cx="62200" cy="53450"/>
            </a:xfrm>
            <a:custGeom>
              <a:rect b="b" l="l" r="r" t="t"/>
              <a:pathLst>
                <a:path extrusionOk="0" h="2138" w="2488">
                  <a:moveTo>
                    <a:pt x="1065" y="0"/>
                  </a:moveTo>
                  <a:cubicBezTo>
                    <a:pt x="480" y="9"/>
                    <a:pt x="0" y="480"/>
                    <a:pt x="0" y="1074"/>
                  </a:cubicBezTo>
                  <a:cubicBezTo>
                    <a:pt x="0" y="1711"/>
                    <a:pt x="524"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9"/>
            <p:cNvSpPr/>
            <p:nvPr/>
          </p:nvSpPr>
          <p:spPr>
            <a:xfrm>
              <a:off x="6484575" y="1647400"/>
              <a:ext cx="62425" cy="53450"/>
            </a:xfrm>
            <a:custGeom>
              <a:rect b="b" l="l" r="r" t="t"/>
              <a:pathLst>
                <a:path extrusionOk="0" h="2138" w="2497">
                  <a:moveTo>
                    <a:pt x="1065" y="1"/>
                  </a:moveTo>
                  <a:cubicBezTo>
                    <a:pt x="480" y="9"/>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29"/>
            <p:cNvSpPr/>
            <p:nvPr/>
          </p:nvSpPr>
          <p:spPr>
            <a:xfrm>
              <a:off x="6484575" y="1266550"/>
              <a:ext cx="62425" cy="53450"/>
            </a:xfrm>
            <a:custGeom>
              <a:rect b="b" l="l" r="r" t="t"/>
              <a:pathLst>
                <a:path extrusionOk="0" h="2138" w="2497">
                  <a:moveTo>
                    <a:pt x="1065" y="0"/>
                  </a:moveTo>
                  <a:cubicBezTo>
                    <a:pt x="480" y="9"/>
                    <a:pt x="1" y="480"/>
                    <a:pt x="1" y="1074"/>
                  </a:cubicBezTo>
                  <a:cubicBezTo>
                    <a:pt x="1" y="1711"/>
                    <a:pt x="525" y="2137"/>
                    <a:pt x="1073" y="2137"/>
                  </a:cubicBezTo>
                  <a:cubicBezTo>
                    <a:pt x="1335" y="2137"/>
                    <a:pt x="1603" y="2040"/>
                    <a:pt x="1822" y="1821"/>
                  </a:cubicBezTo>
                  <a:cubicBezTo>
                    <a:pt x="2496" y="1155"/>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9"/>
            <p:cNvSpPr/>
            <p:nvPr/>
          </p:nvSpPr>
          <p:spPr>
            <a:xfrm>
              <a:off x="6408350" y="2333125"/>
              <a:ext cx="62425" cy="53450"/>
            </a:xfrm>
            <a:custGeom>
              <a:rect b="b" l="l" r="r" t="t"/>
              <a:pathLst>
                <a:path extrusionOk="0" h="2138" w="2497">
                  <a:moveTo>
                    <a:pt x="1074" y="1"/>
                  </a:moveTo>
                  <a:cubicBezTo>
                    <a:pt x="481" y="1"/>
                    <a:pt x="1"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9"/>
            <p:cNvSpPr/>
            <p:nvPr/>
          </p:nvSpPr>
          <p:spPr>
            <a:xfrm>
              <a:off x="6408350" y="2256925"/>
              <a:ext cx="62575" cy="53425"/>
            </a:xfrm>
            <a:custGeom>
              <a:rect b="b" l="l" r="r" t="t"/>
              <a:pathLst>
                <a:path extrusionOk="0" h="2137" w="2503">
                  <a:moveTo>
                    <a:pt x="1084" y="0"/>
                  </a:moveTo>
                  <a:cubicBezTo>
                    <a:pt x="1081" y="0"/>
                    <a:pt x="1077" y="0"/>
                    <a:pt x="1074" y="0"/>
                  </a:cubicBezTo>
                  <a:cubicBezTo>
                    <a:pt x="481" y="0"/>
                    <a:pt x="1"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9"/>
            <p:cNvSpPr/>
            <p:nvPr/>
          </p:nvSpPr>
          <p:spPr>
            <a:xfrm>
              <a:off x="6408350" y="210450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9"/>
            <p:cNvSpPr/>
            <p:nvPr/>
          </p:nvSpPr>
          <p:spPr>
            <a:xfrm>
              <a:off x="6408350" y="179985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9"/>
            <p:cNvSpPr/>
            <p:nvPr/>
          </p:nvSpPr>
          <p:spPr>
            <a:xfrm>
              <a:off x="6408350" y="1647400"/>
              <a:ext cx="62425" cy="53450"/>
            </a:xfrm>
            <a:custGeom>
              <a:rect b="b" l="l" r="r" t="t"/>
              <a:pathLst>
                <a:path extrusionOk="0" h="2138" w="2497">
                  <a:moveTo>
                    <a:pt x="1074" y="1"/>
                  </a:moveTo>
                  <a:cubicBezTo>
                    <a:pt x="481" y="1"/>
                    <a:pt x="9" y="481"/>
                    <a:pt x="1" y="1066"/>
                  </a:cubicBezTo>
                  <a:cubicBezTo>
                    <a:pt x="1" y="1710"/>
                    <a:pt x="526" y="2138"/>
                    <a:pt x="1075" y="2138"/>
                  </a:cubicBezTo>
                  <a:cubicBezTo>
                    <a:pt x="1337" y="2138"/>
                    <a:pt x="1604"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9"/>
            <p:cNvSpPr/>
            <p:nvPr/>
          </p:nvSpPr>
          <p:spPr>
            <a:xfrm>
              <a:off x="6408350" y="1342750"/>
              <a:ext cx="62425" cy="53450"/>
            </a:xfrm>
            <a:custGeom>
              <a:rect b="b" l="l" r="r" t="t"/>
              <a:pathLst>
                <a:path extrusionOk="0" h="2138" w="2497">
                  <a:moveTo>
                    <a:pt x="1074" y="1"/>
                  </a:moveTo>
                  <a:cubicBezTo>
                    <a:pt x="481" y="1"/>
                    <a:pt x="9" y="481"/>
                    <a:pt x="1" y="1066"/>
                  </a:cubicBezTo>
                  <a:cubicBezTo>
                    <a:pt x="1" y="1710"/>
                    <a:pt x="526" y="2138"/>
                    <a:pt x="1075" y="2138"/>
                  </a:cubicBezTo>
                  <a:cubicBezTo>
                    <a:pt x="1337" y="2138"/>
                    <a:pt x="1604" y="2040"/>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9"/>
            <p:cNvSpPr/>
            <p:nvPr/>
          </p:nvSpPr>
          <p:spPr>
            <a:xfrm>
              <a:off x="6408350" y="1266550"/>
              <a:ext cx="62425" cy="53450"/>
            </a:xfrm>
            <a:custGeom>
              <a:rect b="b" l="l" r="r" t="t"/>
              <a:pathLst>
                <a:path extrusionOk="0" h="2138" w="2497">
                  <a:moveTo>
                    <a:pt x="1074" y="0"/>
                  </a:moveTo>
                  <a:cubicBezTo>
                    <a:pt x="481" y="9"/>
                    <a:pt x="9" y="480"/>
                    <a:pt x="1" y="1074"/>
                  </a:cubicBezTo>
                  <a:cubicBezTo>
                    <a:pt x="1" y="1711"/>
                    <a:pt x="525" y="2137"/>
                    <a:pt x="1074" y="2137"/>
                  </a:cubicBezTo>
                  <a:cubicBezTo>
                    <a:pt x="1336" y="2137"/>
                    <a:pt x="1604" y="2040"/>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9"/>
            <p:cNvSpPr/>
            <p:nvPr/>
          </p:nvSpPr>
          <p:spPr>
            <a:xfrm>
              <a:off x="633235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9"/>
            <p:cNvSpPr/>
            <p:nvPr/>
          </p:nvSpPr>
          <p:spPr>
            <a:xfrm>
              <a:off x="633235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29"/>
            <p:cNvSpPr/>
            <p:nvPr/>
          </p:nvSpPr>
          <p:spPr>
            <a:xfrm>
              <a:off x="633235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3" y="1822"/>
                  </a:cubicBezTo>
                  <a:cubicBezTo>
                    <a:pt x="2488" y="1155"/>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29"/>
            <p:cNvSpPr/>
            <p:nvPr/>
          </p:nvSpPr>
          <p:spPr>
            <a:xfrm>
              <a:off x="633235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29" y="2131"/>
                    <a:pt x="1597" y="2033"/>
                    <a:pt x="1813" y="1813"/>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9"/>
            <p:cNvSpPr/>
            <p:nvPr/>
          </p:nvSpPr>
          <p:spPr>
            <a:xfrm>
              <a:off x="633235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9"/>
            <p:cNvSpPr/>
            <p:nvPr/>
          </p:nvSpPr>
          <p:spPr>
            <a:xfrm>
              <a:off x="633235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9"/>
            <p:cNvSpPr/>
            <p:nvPr/>
          </p:nvSpPr>
          <p:spPr>
            <a:xfrm>
              <a:off x="63323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29"/>
            <p:cNvSpPr/>
            <p:nvPr/>
          </p:nvSpPr>
          <p:spPr>
            <a:xfrm>
              <a:off x="6256150" y="2485550"/>
              <a:ext cx="62200" cy="53300"/>
            </a:xfrm>
            <a:custGeom>
              <a:rect b="b" l="l" r="r" t="t"/>
              <a:pathLst>
                <a:path extrusionOk="0" h="2132" w="2488">
                  <a:moveTo>
                    <a:pt x="1065" y="1"/>
                  </a:moveTo>
                  <a:cubicBezTo>
                    <a:pt x="472" y="1"/>
                    <a:pt x="0" y="472"/>
                    <a:pt x="0" y="1066"/>
                  </a:cubicBezTo>
                  <a:cubicBezTo>
                    <a:pt x="0" y="1708"/>
                    <a:pt x="522" y="2131"/>
                    <a:pt x="1067" y="2131"/>
                  </a:cubicBezTo>
                  <a:cubicBezTo>
                    <a:pt x="1329" y="2131"/>
                    <a:pt x="1596" y="2033"/>
                    <a:pt x="1813"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29"/>
            <p:cNvSpPr/>
            <p:nvPr/>
          </p:nvSpPr>
          <p:spPr>
            <a:xfrm>
              <a:off x="6256150" y="2409350"/>
              <a:ext cx="62200" cy="53350"/>
            </a:xfrm>
            <a:custGeom>
              <a:rect b="b" l="l" r="r" t="t"/>
              <a:pathLst>
                <a:path extrusionOk="0" h="2134"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9"/>
            <p:cNvSpPr/>
            <p:nvPr/>
          </p:nvSpPr>
          <p:spPr>
            <a:xfrm>
              <a:off x="6256150" y="2028275"/>
              <a:ext cx="62200" cy="53450"/>
            </a:xfrm>
            <a:custGeom>
              <a:rect b="b" l="l" r="r" t="t"/>
              <a:pathLst>
                <a:path extrusionOk="0" h="2138" w="2488">
                  <a:moveTo>
                    <a:pt x="1065" y="1"/>
                  </a:moveTo>
                  <a:cubicBezTo>
                    <a:pt x="480" y="1"/>
                    <a:pt x="0" y="480"/>
                    <a:pt x="0" y="1065"/>
                  </a:cubicBezTo>
                  <a:cubicBezTo>
                    <a:pt x="0" y="1709"/>
                    <a:pt x="525" y="2137"/>
                    <a:pt x="1071" y="2137"/>
                  </a:cubicBezTo>
                  <a:cubicBezTo>
                    <a:pt x="1332" y="2137"/>
                    <a:pt x="1597" y="2040"/>
                    <a:pt x="1813" y="1821"/>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9"/>
            <p:cNvSpPr/>
            <p:nvPr/>
          </p:nvSpPr>
          <p:spPr>
            <a:xfrm>
              <a:off x="6256150" y="1952050"/>
              <a:ext cx="62200" cy="53450"/>
            </a:xfrm>
            <a:custGeom>
              <a:rect b="b" l="l" r="r" t="t"/>
              <a:pathLst>
                <a:path extrusionOk="0" h="2138" w="2488">
                  <a:moveTo>
                    <a:pt x="1065" y="1"/>
                  </a:moveTo>
                  <a:cubicBezTo>
                    <a:pt x="480" y="9"/>
                    <a:pt x="0" y="481"/>
                    <a:pt x="0" y="1074"/>
                  </a:cubicBezTo>
                  <a:cubicBezTo>
                    <a:pt x="0" y="1712"/>
                    <a:pt x="524" y="2138"/>
                    <a:pt x="1070" y="2138"/>
                  </a:cubicBezTo>
                  <a:cubicBezTo>
                    <a:pt x="1331" y="2138"/>
                    <a:pt x="1597"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9"/>
            <p:cNvSpPr/>
            <p:nvPr/>
          </p:nvSpPr>
          <p:spPr>
            <a:xfrm>
              <a:off x="6256150" y="1876050"/>
              <a:ext cx="62200" cy="53350"/>
            </a:xfrm>
            <a:custGeom>
              <a:rect b="b" l="l" r="r" t="t"/>
              <a:pathLst>
                <a:path extrusionOk="0" h="2134" w="2488">
                  <a:moveTo>
                    <a:pt x="1065" y="1"/>
                  </a:moveTo>
                  <a:cubicBezTo>
                    <a:pt x="480" y="1"/>
                    <a:pt x="0" y="472"/>
                    <a:pt x="0" y="1066"/>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9"/>
            <p:cNvSpPr/>
            <p:nvPr/>
          </p:nvSpPr>
          <p:spPr>
            <a:xfrm>
              <a:off x="6256150" y="1799850"/>
              <a:ext cx="62200" cy="53325"/>
            </a:xfrm>
            <a:custGeom>
              <a:rect b="b" l="l" r="r" t="t"/>
              <a:pathLst>
                <a:path extrusionOk="0" h="2133"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9"/>
            <p:cNvSpPr/>
            <p:nvPr/>
          </p:nvSpPr>
          <p:spPr>
            <a:xfrm>
              <a:off x="6256150" y="1723625"/>
              <a:ext cx="62200" cy="53350"/>
            </a:xfrm>
            <a:custGeom>
              <a:rect b="b" l="l" r="r" t="t"/>
              <a:pathLst>
                <a:path extrusionOk="0" h="2134" w="2488">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9"/>
            <p:cNvSpPr/>
            <p:nvPr/>
          </p:nvSpPr>
          <p:spPr>
            <a:xfrm>
              <a:off x="6256150" y="134275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7" y="2040"/>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9"/>
            <p:cNvSpPr/>
            <p:nvPr/>
          </p:nvSpPr>
          <p:spPr>
            <a:xfrm>
              <a:off x="6179925" y="2485550"/>
              <a:ext cx="62225" cy="53300"/>
            </a:xfrm>
            <a:custGeom>
              <a:rect b="b" l="l" r="r" t="t"/>
              <a:pathLst>
                <a:path extrusionOk="0" h="2132" w="2489">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9"/>
            <p:cNvSpPr/>
            <p:nvPr/>
          </p:nvSpPr>
          <p:spPr>
            <a:xfrm>
              <a:off x="6179925"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9"/>
            <p:cNvSpPr/>
            <p:nvPr/>
          </p:nvSpPr>
          <p:spPr>
            <a:xfrm>
              <a:off x="6179925"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9"/>
            <p:cNvSpPr/>
            <p:nvPr/>
          </p:nvSpPr>
          <p:spPr>
            <a:xfrm>
              <a:off x="6179925" y="134275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9"/>
            <p:cNvSpPr/>
            <p:nvPr/>
          </p:nvSpPr>
          <p:spPr>
            <a:xfrm>
              <a:off x="6103700" y="2333125"/>
              <a:ext cx="62425" cy="53450"/>
            </a:xfrm>
            <a:custGeom>
              <a:rect b="b" l="l" r="r" t="t"/>
              <a:pathLst>
                <a:path extrusionOk="0" h="2138" w="2497">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9"/>
            <p:cNvSpPr/>
            <p:nvPr/>
          </p:nvSpPr>
          <p:spPr>
            <a:xfrm>
              <a:off x="6103700" y="2256925"/>
              <a:ext cx="62575" cy="53425"/>
            </a:xfrm>
            <a:custGeom>
              <a:rect b="b" l="l" r="r" t="t"/>
              <a:pathLst>
                <a:path extrusionOk="0" h="2137" w="2503">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9"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9"/>
            <p:cNvSpPr/>
            <p:nvPr/>
          </p:nvSpPr>
          <p:spPr>
            <a:xfrm>
              <a:off x="6103700" y="2180700"/>
              <a:ext cx="62425" cy="53350"/>
            </a:xfrm>
            <a:custGeom>
              <a:rect b="b" l="l" r="r" t="t"/>
              <a:pathLst>
                <a:path extrusionOk="0" h="2134" w="2497">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9"/>
            <p:cNvSpPr/>
            <p:nvPr/>
          </p:nvSpPr>
          <p:spPr>
            <a:xfrm>
              <a:off x="6103700" y="210450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9"/>
            <p:cNvSpPr/>
            <p:nvPr/>
          </p:nvSpPr>
          <p:spPr>
            <a:xfrm>
              <a:off x="6103700" y="1342750"/>
              <a:ext cx="62425" cy="53450"/>
            </a:xfrm>
            <a:custGeom>
              <a:rect b="b" l="l" r="r" t="t"/>
              <a:pathLst>
                <a:path extrusionOk="0" h="2138" w="2497">
                  <a:moveTo>
                    <a:pt x="1066" y="1"/>
                  </a:moveTo>
                  <a:cubicBezTo>
                    <a:pt x="481" y="1"/>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9"/>
            <p:cNvSpPr/>
            <p:nvPr/>
          </p:nvSpPr>
          <p:spPr>
            <a:xfrm>
              <a:off x="6027500" y="2180700"/>
              <a:ext cx="62425" cy="53350"/>
            </a:xfrm>
            <a:custGeom>
              <a:rect b="b" l="l" r="r" t="t"/>
              <a:pathLst>
                <a:path extrusionOk="0" h="2134" w="2497">
                  <a:moveTo>
                    <a:pt x="1073" y="1"/>
                  </a:moveTo>
                  <a:cubicBezTo>
                    <a:pt x="480" y="1"/>
                    <a:pt x="9" y="480"/>
                    <a:pt x="0" y="1066"/>
                  </a:cubicBezTo>
                  <a:cubicBezTo>
                    <a:pt x="0" y="1709"/>
                    <a:pt x="529" y="2133"/>
                    <a:pt x="1078" y="2133"/>
                  </a:cubicBezTo>
                  <a:cubicBezTo>
                    <a:pt x="1340" y="2133"/>
                    <a:pt x="1606"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9"/>
            <p:cNvSpPr/>
            <p:nvPr/>
          </p:nvSpPr>
          <p:spPr>
            <a:xfrm>
              <a:off x="6027500" y="1342750"/>
              <a:ext cx="62425" cy="53450"/>
            </a:xfrm>
            <a:custGeom>
              <a:rect b="b" l="l" r="r" t="t"/>
              <a:pathLst>
                <a:path extrusionOk="0" h="2138" w="2497">
                  <a:moveTo>
                    <a:pt x="1073" y="1"/>
                  </a:moveTo>
                  <a:cubicBezTo>
                    <a:pt x="480" y="1"/>
                    <a:pt x="9" y="481"/>
                    <a:pt x="0" y="1066"/>
                  </a:cubicBezTo>
                  <a:cubicBezTo>
                    <a:pt x="0" y="1710"/>
                    <a:pt x="529" y="2138"/>
                    <a:pt x="1078" y="2138"/>
                  </a:cubicBezTo>
                  <a:cubicBezTo>
                    <a:pt x="1340" y="2138"/>
                    <a:pt x="1606"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9"/>
            <p:cNvSpPr/>
            <p:nvPr/>
          </p:nvSpPr>
          <p:spPr>
            <a:xfrm>
              <a:off x="5951475"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9"/>
            <p:cNvSpPr/>
            <p:nvPr/>
          </p:nvSpPr>
          <p:spPr>
            <a:xfrm>
              <a:off x="595147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9"/>
            <p:cNvSpPr/>
            <p:nvPr/>
          </p:nvSpPr>
          <p:spPr>
            <a:xfrm>
              <a:off x="595147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9"/>
            <p:cNvSpPr/>
            <p:nvPr/>
          </p:nvSpPr>
          <p:spPr>
            <a:xfrm>
              <a:off x="595147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9"/>
            <p:cNvSpPr/>
            <p:nvPr/>
          </p:nvSpPr>
          <p:spPr>
            <a:xfrm>
              <a:off x="595147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9"/>
            <p:cNvSpPr/>
            <p:nvPr/>
          </p:nvSpPr>
          <p:spPr>
            <a:xfrm>
              <a:off x="5875275"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9"/>
            <p:cNvSpPr/>
            <p:nvPr/>
          </p:nvSpPr>
          <p:spPr>
            <a:xfrm>
              <a:off x="5875275" y="2637775"/>
              <a:ext cx="62225" cy="53450"/>
            </a:xfrm>
            <a:custGeom>
              <a:rect b="b" l="l" r="r" t="t"/>
              <a:pathLst>
                <a:path extrusionOk="0" h="2138" w="2489">
                  <a:moveTo>
                    <a:pt x="1065" y="1"/>
                  </a:moveTo>
                  <a:cubicBezTo>
                    <a:pt x="480" y="1"/>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9"/>
            <p:cNvSpPr/>
            <p:nvPr/>
          </p:nvSpPr>
          <p:spPr>
            <a:xfrm>
              <a:off x="5875275" y="2561575"/>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9"/>
            <p:cNvSpPr/>
            <p:nvPr/>
          </p:nvSpPr>
          <p:spPr>
            <a:xfrm>
              <a:off x="5875275" y="2485550"/>
              <a:ext cx="62225" cy="53300"/>
            </a:xfrm>
            <a:custGeom>
              <a:rect b="b" l="l" r="r" t="t"/>
              <a:pathLst>
                <a:path extrusionOk="0" h="2132" w="2489">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9"/>
            <p:cNvSpPr/>
            <p:nvPr/>
          </p:nvSpPr>
          <p:spPr>
            <a:xfrm>
              <a:off x="5875275" y="23331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9"/>
            <p:cNvSpPr/>
            <p:nvPr/>
          </p:nvSpPr>
          <p:spPr>
            <a:xfrm>
              <a:off x="5875275"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9"/>
            <p:cNvSpPr/>
            <p:nvPr/>
          </p:nvSpPr>
          <p:spPr>
            <a:xfrm>
              <a:off x="5875275" y="134275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9"/>
            <p:cNvSpPr/>
            <p:nvPr/>
          </p:nvSpPr>
          <p:spPr>
            <a:xfrm>
              <a:off x="5799275" y="2714000"/>
              <a:ext cx="62200" cy="53350"/>
            </a:xfrm>
            <a:custGeom>
              <a:rect b="b" l="l" r="r" t="t"/>
              <a:pathLst>
                <a:path extrusionOk="0" h="2134" w="2488">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9"/>
            <p:cNvSpPr/>
            <p:nvPr/>
          </p:nvSpPr>
          <p:spPr>
            <a:xfrm>
              <a:off x="5799275" y="1342750"/>
              <a:ext cx="62200" cy="53450"/>
            </a:xfrm>
            <a:custGeom>
              <a:rect b="b" l="l" r="r" t="t"/>
              <a:pathLst>
                <a:path extrusionOk="0" h="2138" w="2488">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9"/>
            <p:cNvSpPr/>
            <p:nvPr/>
          </p:nvSpPr>
          <p:spPr>
            <a:xfrm>
              <a:off x="5799125" y="1190550"/>
              <a:ext cx="62350" cy="53425"/>
            </a:xfrm>
            <a:custGeom>
              <a:rect b="b" l="l" r="r" t="t"/>
              <a:pathLst>
                <a:path extrusionOk="0" h="2137" w="2494">
                  <a:moveTo>
                    <a:pt x="1063" y="0"/>
                  </a:moveTo>
                  <a:cubicBezTo>
                    <a:pt x="478" y="0"/>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9"/>
            <p:cNvSpPr/>
            <p:nvPr/>
          </p:nvSpPr>
          <p:spPr>
            <a:xfrm>
              <a:off x="5723050"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9"/>
            <p:cNvSpPr/>
            <p:nvPr/>
          </p:nvSpPr>
          <p:spPr>
            <a:xfrm>
              <a:off x="5723050" y="3018650"/>
              <a:ext cx="62225" cy="53425"/>
            </a:xfrm>
            <a:custGeom>
              <a:rect b="b" l="l" r="r" t="t"/>
              <a:pathLst>
                <a:path extrusionOk="0" h="2137" w="2489">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9"/>
            <p:cNvSpPr/>
            <p:nvPr/>
          </p:nvSpPr>
          <p:spPr>
            <a:xfrm>
              <a:off x="5723050" y="2942425"/>
              <a:ext cx="62225" cy="53450"/>
            </a:xfrm>
            <a:custGeom>
              <a:rect b="b" l="l" r="r" t="t"/>
              <a:pathLst>
                <a:path extrusionOk="0" h="2138" w="2489">
                  <a:moveTo>
                    <a:pt x="1065" y="1"/>
                  </a:moveTo>
                  <a:cubicBezTo>
                    <a:pt x="472" y="9"/>
                    <a:pt x="0" y="480"/>
                    <a:pt x="0" y="1074"/>
                  </a:cubicBezTo>
                  <a:cubicBezTo>
                    <a:pt x="0" y="1712"/>
                    <a:pt x="525" y="2137"/>
                    <a:pt x="1071" y="2137"/>
                  </a:cubicBezTo>
                  <a:cubicBezTo>
                    <a:pt x="1332" y="2137"/>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29"/>
            <p:cNvSpPr/>
            <p:nvPr/>
          </p:nvSpPr>
          <p:spPr>
            <a:xfrm>
              <a:off x="5723050" y="271400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9"/>
            <p:cNvSpPr/>
            <p:nvPr/>
          </p:nvSpPr>
          <p:spPr>
            <a:xfrm>
              <a:off x="5723050" y="1342750"/>
              <a:ext cx="62225" cy="53450"/>
            </a:xfrm>
            <a:custGeom>
              <a:rect b="b" l="l" r="r" t="t"/>
              <a:pathLst>
                <a:path extrusionOk="0" h="2138" w="2489">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29"/>
            <p:cNvSpPr/>
            <p:nvPr/>
          </p:nvSpPr>
          <p:spPr>
            <a:xfrm>
              <a:off x="5722900" y="1190550"/>
              <a:ext cx="62375" cy="53425"/>
            </a:xfrm>
            <a:custGeom>
              <a:rect b="b" l="l" r="r" t="t"/>
              <a:pathLst>
                <a:path extrusionOk="0" h="2137" w="2495">
                  <a:moveTo>
                    <a:pt x="1071" y="0"/>
                  </a:moveTo>
                  <a:cubicBezTo>
                    <a:pt x="478" y="0"/>
                    <a:pt x="6" y="480"/>
                    <a:pt x="6" y="1065"/>
                  </a:cubicBezTo>
                  <a:cubicBezTo>
                    <a:pt x="1" y="1709"/>
                    <a:pt x="524" y="2137"/>
                    <a:pt x="1072" y="2137"/>
                  </a:cubicBezTo>
                  <a:cubicBezTo>
                    <a:pt x="1334" y="2137"/>
                    <a:pt x="1601" y="2039"/>
                    <a:pt x="1819" y="1821"/>
                  </a:cubicBezTo>
                  <a:cubicBezTo>
                    <a:pt x="2494" y="1146"/>
                    <a:pt x="2014"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9"/>
            <p:cNvSpPr/>
            <p:nvPr/>
          </p:nvSpPr>
          <p:spPr>
            <a:xfrm>
              <a:off x="5646825" y="3018650"/>
              <a:ext cx="62225" cy="53425"/>
            </a:xfrm>
            <a:custGeom>
              <a:rect b="b" l="l" r="r" t="t"/>
              <a:pathLst>
                <a:path extrusionOk="0" h="2137" w="2489">
                  <a:moveTo>
                    <a:pt x="1066" y="0"/>
                  </a:moveTo>
                  <a:cubicBezTo>
                    <a:pt x="472" y="0"/>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29"/>
            <p:cNvSpPr/>
            <p:nvPr/>
          </p:nvSpPr>
          <p:spPr>
            <a:xfrm>
              <a:off x="5646825" y="2866425"/>
              <a:ext cx="62225" cy="53275"/>
            </a:xfrm>
            <a:custGeom>
              <a:rect b="b" l="l" r="r" t="t"/>
              <a:pathLst>
                <a:path extrusionOk="0" h="2131" w="2489">
                  <a:moveTo>
                    <a:pt x="1066" y="0"/>
                  </a:moveTo>
                  <a:cubicBezTo>
                    <a:pt x="472" y="0"/>
                    <a:pt x="1" y="472"/>
                    <a:pt x="1" y="1065"/>
                  </a:cubicBezTo>
                  <a:cubicBezTo>
                    <a:pt x="1" y="1707"/>
                    <a:pt x="523" y="2131"/>
                    <a:pt x="1068" y="2131"/>
                  </a:cubicBezTo>
                  <a:cubicBezTo>
                    <a:pt x="1330" y="2131"/>
                    <a:pt x="1597" y="2032"/>
                    <a:pt x="1814" y="1813"/>
                  </a:cubicBezTo>
                  <a:cubicBezTo>
                    <a:pt x="2489"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29"/>
            <p:cNvSpPr/>
            <p:nvPr/>
          </p:nvSpPr>
          <p:spPr>
            <a:xfrm>
              <a:off x="5646825"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9"/>
            <p:cNvSpPr/>
            <p:nvPr/>
          </p:nvSpPr>
          <p:spPr>
            <a:xfrm>
              <a:off x="564682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9"/>
            <p:cNvSpPr/>
            <p:nvPr/>
          </p:nvSpPr>
          <p:spPr>
            <a:xfrm>
              <a:off x="564682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9"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9"/>
            <p:cNvSpPr/>
            <p:nvPr/>
          </p:nvSpPr>
          <p:spPr>
            <a:xfrm>
              <a:off x="5646700" y="1190550"/>
              <a:ext cx="62350" cy="53425"/>
            </a:xfrm>
            <a:custGeom>
              <a:rect b="b" l="l" r="r" t="t"/>
              <a:pathLst>
                <a:path extrusionOk="0" h="2137" w="2494">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9"/>
            <p:cNvSpPr/>
            <p:nvPr/>
          </p:nvSpPr>
          <p:spPr>
            <a:xfrm>
              <a:off x="5570625" y="3018650"/>
              <a:ext cx="62200" cy="53425"/>
            </a:xfrm>
            <a:custGeom>
              <a:rect b="b" l="l" r="r" t="t"/>
              <a:pathLst>
                <a:path extrusionOk="0" h="2137" w="2488">
                  <a:moveTo>
                    <a:pt x="1065" y="0"/>
                  </a:moveTo>
                  <a:cubicBezTo>
                    <a:pt x="472" y="0"/>
                    <a:pt x="0" y="480"/>
                    <a:pt x="0" y="1065"/>
                  </a:cubicBezTo>
                  <a:cubicBezTo>
                    <a:pt x="0" y="1709"/>
                    <a:pt x="526" y="2137"/>
                    <a:pt x="1072" y="2137"/>
                  </a:cubicBezTo>
                  <a:cubicBezTo>
                    <a:pt x="1332" y="2137"/>
                    <a:pt x="1598" y="2039"/>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9"/>
            <p:cNvSpPr/>
            <p:nvPr/>
          </p:nvSpPr>
          <p:spPr>
            <a:xfrm>
              <a:off x="5570625" y="2942425"/>
              <a:ext cx="62200" cy="53450"/>
            </a:xfrm>
            <a:custGeom>
              <a:rect b="b" l="l" r="r" t="t"/>
              <a:pathLst>
                <a:path extrusionOk="0" h="2138" w="2488">
                  <a:moveTo>
                    <a:pt x="1065" y="1"/>
                  </a:moveTo>
                  <a:cubicBezTo>
                    <a:pt x="472" y="1"/>
                    <a:pt x="0" y="480"/>
                    <a:pt x="0" y="1074"/>
                  </a:cubicBezTo>
                  <a:cubicBezTo>
                    <a:pt x="0" y="1712"/>
                    <a:pt x="525" y="2137"/>
                    <a:pt x="1071" y="2137"/>
                  </a:cubicBezTo>
                  <a:cubicBezTo>
                    <a:pt x="1332" y="2137"/>
                    <a:pt x="1598" y="2040"/>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9"/>
            <p:cNvSpPr/>
            <p:nvPr/>
          </p:nvSpPr>
          <p:spPr>
            <a:xfrm>
              <a:off x="5570475" y="1190550"/>
              <a:ext cx="62350" cy="53325"/>
            </a:xfrm>
            <a:custGeom>
              <a:rect b="b" l="l" r="r" t="t"/>
              <a:pathLst>
                <a:path extrusionOk="0" h="2133" w="2494">
                  <a:moveTo>
                    <a:pt x="1071" y="0"/>
                  </a:moveTo>
                  <a:cubicBezTo>
                    <a:pt x="486" y="0"/>
                    <a:pt x="6" y="472"/>
                    <a:pt x="6" y="1065"/>
                  </a:cubicBezTo>
                  <a:cubicBezTo>
                    <a:pt x="1" y="1709"/>
                    <a:pt x="524" y="2133"/>
                    <a:pt x="1073" y="2133"/>
                  </a:cubicBezTo>
                  <a:cubicBezTo>
                    <a:pt x="1334" y="2133"/>
                    <a:pt x="1601" y="2036"/>
                    <a:pt x="1819" y="1821"/>
                  </a:cubicBezTo>
                  <a:cubicBezTo>
                    <a:pt x="2494"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9"/>
            <p:cNvSpPr/>
            <p:nvPr/>
          </p:nvSpPr>
          <p:spPr>
            <a:xfrm>
              <a:off x="5494400" y="2942425"/>
              <a:ext cx="62225" cy="53450"/>
            </a:xfrm>
            <a:custGeom>
              <a:rect b="b" l="l" r="r" t="t"/>
              <a:pathLst>
                <a:path extrusionOk="0" h="2138" w="2489">
                  <a:moveTo>
                    <a:pt x="1066" y="1"/>
                  </a:moveTo>
                  <a:cubicBezTo>
                    <a:pt x="480" y="1"/>
                    <a:pt x="1" y="480"/>
                    <a:pt x="1" y="1066"/>
                  </a:cubicBezTo>
                  <a:cubicBezTo>
                    <a:pt x="1" y="1709"/>
                    <a:pt x="526" y="2137"/>
                    <a:pt x="1075" y="2137"/>
                  </a:cubicBezTo>
                  <a:cubicBezTo>
                    <a:pt x="1337" y="2137"/>
                    <a:pt x="1604"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9"/>
            <p:cNvSpPr/>
            <p:nvPr/>
          </p:nvSpPr>
          <p:spPr>
            <a:xfrm>
              <a:off x="5494400"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3"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9"/>
            <p:cNvSpPr/>
            <p:nvPr/>
          </p:nvSpPr>
          <p:spPr>
            <a:xfrm>
              <a:off x="5494275" y="1190550"/>
              <a:ext cx="62350" cy="53325"/>
            </a:xfrm>
            <a:custGeom>
              <a:rect b="b" l="l" r="r" t="t"/>
              <a:pathLst>
                <a:path extrusionOk="0" h="2133" w="2494">
                  <a:moveTo>
                    <a:pt x="1071" y="0"/>
                  </a:moveTo>
                  <a:cubicBezTo>
                    <a:pt x="485" y="0"/>
                    <a:pt x="6" y="472"/>
                    <a:pt x="6" y="1065"/>
                  </a:cubicBezTo>
                  <a:cubicBezTo>
                    <a:pt x="0" y="1709"/>
                    <a:pt x="524" y="2133"/>
                    <a:pt x="1072" y="2133"/>
                  </a:cubicBezTo>
                  <a:cubicBezTo>
                    <a:pt x="1334" y="2133"/>
                    <a:pt x="1601" y="2036"/>
                    <a:pt x="1819" y="1821"/>
                  </a:cubicBezTo>
                  <a:cubicBezTo>
                    <a:pt x="2493" y="1154"/>
                    <a:pt x="2022" y="0"/>
                    <a:pt x="107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9"/>
            <p:cNvSpPr/>
            <p:nvPr/>
          </p:nvSpPr>
          <p:spPr>
            <a:xfrm>
              <a:off x="5418200" y="2866425"/>
              <a:ext cx="62425" cy="53275"/>
            </a:xfrm>
            <a:custGeom>
              <a:rect b="b" l="l" r="r" t="t"/>
              <a:pathLst>
                <a:path extrusionOk="0" h="2131" w="2497">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9"/>
            <p:cNvSpPr/>
            <p:nvPr/>
          </p:nvSpPr>
          <p:spPr>
            <a:xfrm>
              <a:off x="5418200"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9"/>
            <p:cNvSpPr/>
            <p:nvPr/>
          </p:nvSpPr>
          <p:spPr>
            <a:xfrm>
              <a:off x="5418200" y="1266550"/>
              <a:ext cx="62425" cy="53450"/>
            </a:xfrm>
            <a:custGeom>
              <a:rect b="b" l="l" r="r" t="t"/>
              <a:pathLst>
                <a:path extrusionOk="0" h="2138" w="2497">
                  <a:moveTo>
                    <a:pt x="1065" y="0"/>
                  </a:moveTo>
                  <a:cubicBezTo>
                    <a:pt x="480" y="9"/>
                    <a:pt x="0"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9"/>
            <p:cNvSpPr/>
            <p:nvPr/>
          </p:nvSpPr>
          <p:spPr>
            <a:xfrm>
              <a:off x="5418200" y="11905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9"/>
            <p:cNvSpPr/>
            <p:nvPr/>
          </p:nvSpPr>
          <p:spPr>
            <a:xfrm>
              <a:off x="5341975" y="271400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9"/>
            <p:cNvSpPr/>
            <p:nvPr/>
          </p:nvSpPr>
          <p:spPr>
            <a:xfrm>
              <a:off x="5341975" y="1266550"/>
              <a:ext cx="62425" cy="53450"/>
            </a:xfrm>
            <a:custGeom>
              <a:rect b="b" l="l" r="r" t="t"/>
              <a:pathLst>
                <a:path extrusionOk="0" h="2138" w="2497">
                  <a:moveTo>
                    <a:pt x="1074" y="0"/>
                  </a:moveTo>
                  <a:cubicBezTo>
                    <a:pt x="480"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9"/>
            <p:cNvSpPr/>
            <p:nvPr/>
          </p:nvSpPr>
          <p:spPr>
            <a:xfrm>
              <a:off x="5265775" y="2790200"/>
              <a:ext cx="62200" cy="53350"/>
            </a:xfrm>
            <a:custGeom>
              <a:rect b="b" l="l" r="r" t="t"/>
              <a:pathLst>
                <a:path extrusionOk="0" h="2134" w="2488">
                  <a:moveTo>
                    <a:pt x="1065" y="1"/>
                  </a:moveTo>
                  <a:cubicBezTo>
                    <a:pt x="480" y="1"/>
                    <a:pt x="0" y="472"/>
                    <a:pt x="0" y="1066"/>
                  </a:cubicBezTo>
                  <a:cubicBezTo>
                    <a:pt x="0" y="1709"/>
                    <a:pt x="522" y="2134"/>
                    <a:pt x="1068" y="2134"/>
                  </a:cubicBezTo>
                  <a:cubicBezTo>
                    <a:pt x="1329" y="2134"/>
                    <a:pt x="1595" y="2037"/>
                    <a:pt x="1813"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9"/>
            <p:cNvSpPr/>
            <p:nvPr/>
          </p:nvSpPr>
          <p:spPr>
            <a:xfrm>
              <a:off x="5265775" y="2714000"/>
              <a:ext cx="62200" cy="53350"/>
            </a:xfrm>
            <a:custGeom>
              <a:rect b="b" l="l" r="r" t="t"/>
              <a:pathLst>
                <a:path extrusionOk="0" h="2134" w="2488">
                  <a:moveTo>
                    <a:pt x="1065" y="0"/>
                  </a:moveTo>
                  <a:cubicBezTo>
                    <a:pt x="480" y="0"/>
                    <a:pt x="0" y="480"/>
                    <a:pt x="0" y="1065"/>
                  </a:cubicBezTo>
                  <a:cubicBezTo>
                    <a:pt x="0" y="1709"/>
                    <a:pt x="522" y="2133"/>
                    <a:pt x="1068" y="2133"/>
                  </a:cubicBezTo>
                  <a:cubicBezTo>
                    <a:pt x="1329" y="2133"/>
                    <a:pt x="1595" y="2036"/>
                    <a:pt x="1813" y="1821"/>
                  </a:cubicBezTo>
                  <a:cubicBezTo>
                    <a:pt x="2488" y="1155"/>
                    <a:pt x="2016" y="8"/>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9"/>
            <p:cNvSpPr/>
            <p:nvPr/>
          </p:nvSpPr>
          <p:spPr>
            <a:xfrm>
              <a:off x="5265775" y="1266550"/>
              <a:ext cx="62200" cy="53450"/>
            </a:xfrm>
            <a:custGeom>
              <a:rect b="b" l="l" r="r" t="t"/>
              <a:pathLst>
                <a:path extrusionOk="0" h="2138" w="2488">
                  <a:moveTo>
                    <a:pt x="1065" y="0"/>
                  </a:moveTo>
                  <a:cubicBezTo>
                    <a:pt x="480" y="0"/>
                    <a:pt x="0" y="480"/>
                    <a:pt x="0" y="1074"/>
                  </a:cubicBezTo>
                  <a:cubicBezTo>
                    <a:pt x="0" y="1711"/>
                    <a:pt x="521" y="2137"/>
                    <a:pt x="1067" y="2137"/>
                  </a:cubicBezTo>
                  <a:cubicBezTo>
                    <a:pt x="1328" y="2137"/>
                    <a:pt x="1595" y="2040"/>
                    <a:pt x="1813" y="1821"/>
                  </a:cubicBezTo>
                  <a:cubicBezTo>
                    <a:pt x="2488" y="1155"/>
                    <a:pt x="2016" y="9"/>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9"/>
            <p:cNvSpPr/>
            <p:nvPr/>
          </p:nvSpPr>
          <p:spPr>
            <a:xfrm>
              <a:off x="5189550" y="2866425"/>
              <a:ext cx="62425" cy="53275"/>
            </a:xfrm>
            <a:custGeom>
              <a:rect b="b" l="l" r="r" t="t"/>
              <a:pathLst>
                <a:path extrusionOk="0" h="2131" w="2497">
                  <a:moveTo>
                    <a:pt x="1066" y="0"/>
                  </a:moveTo>
                  <a:cubicBezTo>
                    <a:pt x="480" y="0"/>
                    <a:pt x="1" y="472"/>
                    <a:pt x="1" y="1065"/>
                  </a:cubicBezTo>
                  <a:cubicBezTo>
                    <a:pt x="1" y="1707"/>
                    <a:pt x="523" y="2131"/>
                    <a:pt x="1070" y="2131"/>
                  </a:cubicBezTo>
                  <a:cubicBezTo>
                    <a:pt x="1333" y="2131"/>
                    <a:pt x="1602" y="2032"/>
                    <a:pt x="1822" y="1813"/>
                  </a:cubicBezTo>
                  <a:cubicBezTo>
                    <a:pt x="2496"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29"/>
            <p:cNvSpPr/>
            <p:nvPr/>
          </p:nvSpPr>
          <p:spPr>
            <a:xfrm>
              <a:off x="5189550" y="2790200"/>
              <a:ext cx="62225" cy="53350"/>
            </a:xfrm>
            <a:custGeom>
              <a:rect b="b" l="l" r="r" t="t"/>
              <a:pathLst>
                <a:path extrusionOk="0" h="2134" w="2489">
                  <a:moveTo>
                    <a:pt x="1066" y="1"/>
                  </a:moveTo>
                  <a:cubicBezTo>
                    <a:pt x="480" y="1"/>
                    <a:pt x="1" y="472"/>
                    <a:pt x="1" y="1066"/>
                  </a:cubicBezTo>
                  <a:cubicBezTo>
                    <a:pt x="1" y="1709"/>
                    <a:pt x="522" y="2134"/>
                    <a:pt x="1069" y="2134"/>
                  </a:cubicBezTo>
                  <a:cubicBezTo>
                    <a:pt x="1329" y="2134"/>
                    <a:pt x="1596" y="2037"/>
                    <a:pt x="1814"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9"/>
            <p:cNvSpPr/>
            <p:nvPr/>
          </p:nvSpPr>
          <p:spPr>
            <a:xfrm>
              <a:off x="5189550" y="1342750"/>
              <a:ext cx="62225" cy="53350"/>
            </a:xfrm>
            <a:custGeom>
              <a:rect b="b" l="l" r="r" t="t"/>
              <a:pathLst>
                <a:path extrusionOk="0" h="2134" w="2489">
                  <a:moveTo>
                    <a:pt x="1066" y="1"/>
                  </a:moveTo>
                  <a:cubicBezTo>
                    <a:pt x="480" y="1"/>
                    <a:pt x="1" y="481"/>
                    <a:pt x="1" y="1066"/>
                  </a:cubicBezTo>
                  <a:cubicBezTo>
                    <a:pt x="1" y="1710"/>
                    <a:pt x="522" y="2134"/>
                    <a:pt x="1069" y="2134"/>
                  </a:cubicBezTo>
                  <a:cubicBezTo>
                    <a:pt x="1329" y="2134"/>
                    <a:pt x="1596" y="2037"/>
                    <a:pt x="1814" y="1822"/>
                  </a:cubicBezTo>
                  <a:cubicBezTo>
                    <a:pt x="2488" y="1155"/>
                    <a:pt x="2017" y="9"/>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9"/>
            <p:cNvSpPr/>
            <p:nvPr/>
          </p:nvSpPr>
          <p:spPr>
            <a:xfrm>
              <a:off x="5113350" y="3094850"/>
              <a:ext cx="62400" cy="53350"/>
            </a:xfrm>
            <a:custGeom>
              <a:rect b="b" l="l" r="r" t="t"/>
              <a:pathLst>
                <a:path extrusionOk="0" h="2134" w="2496">
                  <a:moveTo>
                    <a:pt x="1073" y="1"/>
                  </a:moveTo>
                  <a:cubicBezTo>
                    <a:pt x="480" y="1"/>
                    <a:pt x="0"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9"/>
            <p:cNvSpPr/>
            <p:nvPr/>
          </p:nvSpPr>
          <p:spPr>
            <a:xfrm>
              <a:off x="5113350" y="3018650"/>
              <a:ext cx="62400" cy="53425"/>
            </a:xfrm>
            <a:custGeom>
              <a:rect b="b" l="l" r="r" t="t"/>
              <a:pathLst>
                <a:path extrusionOk="0" h="2137" w="2496">
                  <a:moveTo>
                    <a:pt x="1073" y="0"/>
                  </a:moveTo>
                  <a:cubicBezTo>
                    <a:pt x="480" y="0"/>
                    <a:pt x="0" y="480"/>
                    <a:pt x="0" y="1065"/>
                  </a:cubicBezTo>
                  <a:cubicBezTo>
                    <a:pt x="0" y="1709"/>
                    <a:pt x="529" y="2137"/>
                    <a:pt x="1078" y="2137"/>
                  </a:cubicBezTo>
                  <a:cubicBezTo>
                    <a:pt x="1339" y="2137"/>
                    <a:pt x="1606" y="2039"/>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9"/>
            <p:cNvSpPr/>
            <p:nvPr/>
          </p:nvSpPr>
          <p:spPr>
            <a:xfrm>
              <a:off x="5113350" y="2942425"/>
              <a:ext cx="62400" cy="53450"/>
            </a:xfrm>
            <a:custGeom>
              <a:rect b="b" l="l" r="r" t="t"/>
              <a:pathLst>
                <a:path extrusionOk="0" h="2138" w="2496">
                  <a:moveTo>
                    <a:pt x="1073" y="1"/>
                  </a:moveTo>
                  <a:cubicBezTo>
                    <a:pt x="480" y="1"/>
                    <a:pt x="8" y="480"/>
                    <a:pt x="0" y="1066"/>
                  </a:cubicBezTo>
                  <a:cubicBezTo>
                    <a:pt x="0" y="1709"/>
                    <a:pt x="525" y="2137"/>
                    <a:pt x="1074" y="2137"/>
                  </a:cubicBezTo>
                  <a:cubicBezTo>
                    <a:pt x="1336" y="2137"/>
                    <a:pt x="1603" y="2040"/>
                    <a:pt x="1821" y="1822"/>
                  </a:cubicBezTo>
                  <a:cubicBezTo>
                    <a:pt x="2496" y="1155"/>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9"/>
            <p:cNvSpPr/>
            <p:nvPr/>
          </p:nvSpPr>
          <p:spPr>
            <a:xfrm>
              <a:off x="5113350" y="2866425"/>
              <a:ext cx="62400" cy="53275"/>
            </a:xfrm>
            <a:custGeom>
              <a:rect b="b" l="l" r="r" t="t"/>
              <a:pathLst>
                <a:path extrusionOk="0" h="2131" w="2496">
                  <a:moveTo>
                    <a:pt x="1073" y="0"/>
                  </a:moveTo>
                  <a:cubicBezTo>
                    <a:pt x="480" y="0"/>
                    <a:pt x="0" y="472"/>
                    <a:pt x="0" y="1065"/>
                  </a:cubicBezTo>
                  <a:cubicBezTo>
                    <a:pt x="0" y="1707"/>
                    <a:pt x="526" y="2131"/>
                    <a:pt x="1073" y="2131"/>
                  </a:cubicBezTo>
                  <a:cubicBezTo>
                    <a:pt x="1336" y="2131"/>
                    <a:pt x="1604" y="2032"/>
                    <a:pt x="1821" y="1813"/>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9"/>
            <p:cNvSpPr/>
            <p:nvPr/>
          </p:nvSpPr>
          <p:spPr>
            <a:xfrm>
              <a:off x="5113350" y="2790200"/>
              <a:ext cx="62400" cy="53350"/>
            </a:xfrm>
            <a:custGeom>
              <a:rect b="b" l="l" r="r" t="t"/>
              <a:pathLst>
                <a:path extrusionOk="0" h="2134" w="2496">
                  <a:moveTo>
                    <a:pt x="1073" y="1"/>
                  </a:moveTo>
                  <a:cubicBezTo>
                    <a:pt x="480" y="1"/>
                    <a:pt x="8"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9"/>
            <p:cNvSpPr/>
            <p:nvPr/>
          </p:nvSpPr>
          <p:spPr>
            <a:xfrm>
              <a:off x="5113350" y="2714000"/>
              <a:ext cx="62400" cy="53350"/>
            </a:xfrm>
            <a:custGeom>
              <a:rect b="b" l="l" r="r" t="t"/>
              <a:pathLst>
                <a:path extrusionOk="0" h="2134" w="2496">
                  <a:moveTo>
                    <a:pt x="1073" y="0"/>
                  </a:moveTo>
                  <a:cubicBezTo>
                    <a:pt x="480" y="0"/>
                    <a:pt x="0"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9"/>
            <p:cNvSpPr/>
            <p:nvPr/>
          </p:nvSpPr>
          <p:spPr>
            <a:xfrm>
              <a:off x="5113350" y="1418975"/>
              <a:ext cx="62400" cy="53350"/>
            </a:xfrm>
            <a:custGeom>
              <a:rect b="b" l="l" r="r" t="t"/>
              <a:pathLst>
                <a:path extrusionOk="0" h="2134" w="2496">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9"/>
            <p:cNvSpPr/>
            <p:nvPr/>
          </p:nvSpPr>
          <p:spPr>
            <a:xfrm>
              <a:off x="5113350" y="1342750"/>
              <a:ext cx="62400" cy="53450"/>
            </a:xfrm>
            <a:custGeom>
              <a:rect b="b" l="l" r="r" t="t"/>
              <a:pathLst>
                <a:path extrusionOk="0" h="2138" w="2496">
                  <a:moveTo>
                    <a:pt x="1073" y="1"/>
                  </a:moveTo>
                  <a:cubicBezTo>
                    <a:pt x="480" y="1"/>
                    <a:pt x="8" y="481"/>
                    <a:pt x="0" y="1066"/>
                  </a:cubicBezTo>
                  <a:cubicBezTo>
                    <a:pt x="0" y="1710"/>
                    <a:pt x="525" y="2138"/>
                    <a:pt x="1074" y="2138"/>
                  </a:cubicBezTo>
                  <a:cubicBezTo>
                    <a:pt x="1336" y="2138"/>
                    <a:pt x="1603" y="2040"/>
                    <a:pt x="1821" y="1822"/>
                  </a:cubicBezTo>
                  <a:cubicBezTo>
                    <a:pt x="2496" y="1147"/>
                    <a:pt x="2016" y="1"/>
                    <a:pt x="1073"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9"/>
            <p:cNvSpPr/>
            <p:nvPr/>
          </p:nvSpPr>
          <p:spPr>
            <a:xfrm>
              <a:off x="5037325" y="3018650"/>
              <a:ext cx="62225" cy="53425"/>
            </a:xfrm>
            <a:custGeom>
              <a:rect b="b" l="l" r="r" t="t"/>
              <a:pathLst>
                <a:path extrusionOk="0" h="2137" w="2489">
                  <a:moveTo>
                    <a:pt x="1066" y="0"/>
                  </a:moveTo>
                  <a:cubicBezTo>
                    <a:pt x="472" y="0"/>
                    <a:pt x="1" y="480"/>
                    <a:pt x="1" y="1065"/>
                  </a:cubicBezTo>
                  <a:cubicBezTo>
                    <a:pt x="1" y="1709"/>
                    <a:pt x="526" y="2137"/>
                    <a:pt x="1072" y="2137"/>
                  </a:cubicBezTo>
                  <a:cubicBezTo>
                    <a:pt x="1333" y="2137"/>
                    <a:pt x="1598" y="2039"/>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29"/>
            <p:cNvSpPr/>
            <p:nvPr/>
          </p:nvSpPr>
          <p:spPr>
            <a:xfrm>
              <a:off x="5037325"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29"/>
            <p:cNvSpPr/>
            <p:nvPr/>
          </p:nvSpPr>
          <p:spPr>
            <a:xfrm>
              <a:off x="5037325" y="2866425"/>
              <a:ext cx="62225" cy="53275"/>
            </a:xfrm>
            <a:custGeom>
              <a:rect b="b" l="l" r="r" t="t"/>
              <a:pathLst>
                <a:path extrusionOk="0" h="2131" w="2489">
                  <a:moveTo>
                    <a:pt x="1066" y="0"/>
                  </a:moveTo>
                  <a:cubicBezTo>
                    <a:pt x="472" y="0"/>
                    <a:pt x="1" y="472"/>
                    <a:pt x="1" y="1065"/>
                  </a:cubicBezTo>
                  <a:cubicBezTo>
                    <a:pt x="1" y="1707"/>
                    <a:pt x="523" y="2131"/>
                    <a:pt x="1067" y="2131"/>
                  </a:cubicBezTo>
                  <a:cubicBezTo>
                    <a:pt x="1330" y="2131"/>
                    <a:pt x="1597" y="2032"/>
                    <a:pt x="1814" y="1813"/>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9"/>
            <p:cNvSpPr/>
            <p:nvPr/>
          </p:nvSpPr>
          <p:spPr>
            <a:xfrm>
              <a:off x="5037325"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9"/>
            <p:cNvSpPr/>
            <p:nvPr/>
          </p:nvSpPr>
          <p:spPr>
            <a:xfrm>
              <a:off x="5037325"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9"/>
            <p:cNvSpPr/>
            <p:nvPr/>
          </p:nvSpPr>
          <p:spPr>
            <a:xfrm>
              <a:off x="5037325" y="2637775"/>
              <a:ext cx="62225" cy="53450"/>
            </a:xfrm>
            <a:custGeom>
              <a:rect b="b" l="l" r="r" t="t"/>
              <a:pathLst>
                <a:path extrusionOk="0" h="2138" w="2489">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9"/>
            <p:cNvSpPr/>
            <p:nvPr/>
          </p:nvSpPr>
          <p:spPr>
            <a:xfrm>
              <a:off x="50373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9"/>
            <p:cNvSpPr/>
            <p:nvPr/>
          </p:nvSpPr>
          <p:spPr>
            <a:xfrm>
              <a:off x="4961125" y="271400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9"/>
            <p:cNvSpPr/>
            <p:nvPr/>
          </p:nvSpPr>
          <p:spPr>
            <a:xfrm>
              <a:off x="4961125"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9"/>
            <p:cNvSpPr/>
            <p:nvPr/>
          </p:nvSpPr>
          <p:spPr>
            <a:xfrm>
              <a:off x="496112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9"/>
            <p:cNvSpPr/>
            <p:nvPr/>
          </p:nvSpPr>
          <p:spPr>
            <a:xfrm>
              <a:off x="496112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9"/>
            <p:cNvSpPr/>
            <p:nvPr/>
          </p:nvSpPr>
          <p:spPr>
            <a:xfrm>
              <a:off x="496112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9"/>
            <p:cNvSpPr/>
            <p:nvPr/>
          </p:nvSpPr>
          <p:spPr>
            <a:xfrm>
              <a:off x="496112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9"/>
            <p:cNvSpPr/>
            <p:nvPr/>
          </p:nvSpPr>
          <p:spPr>
            <a:xfrm>
              <a:off x="4884900" y="2637775"/>
              <a:ext cx="62225" cy="53450"/>
            </a:xfrm>
            <a:custGeom>
              <a:rect b="b" l="l" r="r" t="t"/>
              <a:pathLst>
                <a:path extrusionOk="0" h="2138" w="2489">
                  <a:moveTo>
                    <a:pt x="1066" y="1"/>
                  </a:moveTo>
                  <a:cubicBezTo>
                    <a:pt x="480" y="1"/>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9"/>
            <p:cNvSpPr/>
            <p:nvPr/>
          </p:nvSpPr>
          <p:spPr>
            <a:xfrm>
              <a:off x="48849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9"/>
            <p:cNvSpPr/>
            <p:nvPr/>
          </p:nvSpPr>
          <p:spPr>
            <a:xfrm>
              <a:off x="488490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9"/>
            <p:cNvSpPr/>
            <p:nvPr/>
          </p:nvSpPr>
          <p:spPr>
            <a:xfrm>
              <a:off x="4884900"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9"/>
            <p:cNvSpPr/>
            <p:nvPr/>
          </p:nvSpPr>
          <p:spPr>
            <a:xfrm>
              <a:off x="4808700" y="2637775"/>
              <a:ext cx="62400" cy="53450"/>
            </a:xfrm>
            <a:custGeom>
              <a:rect b="b" l="l" r="r" t="t"/>
              <a:pathLst>
                <a:path extrusionOk="0" h="2138" w="2496">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9"/>
            <p:cNvSpPr/>
            <p:nvPr/>
          </p:nvSpPr>
          <p:spPr>
            <a:xfrm>
              <a:off x="4808700" y="2561575"/>
              <a:ext cx="62400" cy="53425"/>
            </a:xfrm>
            <a:custGeom>
              <a:rect b="b" l="l" r="r" t="t"/>
              <a:pathLst>
                <a:path extrusionOk="0" h="2137" w="2496">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9"/>
            <p:cNvSpPr/>
            <p:nvPr/>
          </p:nvSpPr>
          <p:spPr>
            <a:xfrm>
              <a:off x="4808700" y="141897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9"/>
            <p:cNvSpPr/>
            <p:nvPr/>
          </p:nvSpPr>
          <p:spPr>
            <a:xfrm>
              <a:off x="4808700"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9"/>
            <p:cNvSpPr/>
            <p:nvPr/>
          </p:nvSpPr>
          <p:spPr>
            <a:xfrm>
              <a:off x="4808700" y="11905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9"/>
            <p:cNvSpPr/>
            <p:nvPr/>
          </p:nvSpPr>
          <p:spPr>
            <a:xfrm>
              <a:off x="4808700" y="1038125"/>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9"/>
            <p:cNvSpPr/>
            <p:nvPr/>
          </p:nvSpPr>
          <p:spPr>
            <a:xfrm>
              <a:off x="4732475" y="2790200"/>
              <a:ext cx="62425" cy="53350"/>
            </a:xfrm>
            <a:custGeom>
              <a:rect b="b" l="l" r="r" t="t"/>
              <a:pathLst>
                <a:path extrusionOk="0" h="2134" w="2497">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9"/>
            <p:cNvSpPr/>
            <p:nvPr/>
          </p:nvSpPr>
          <p:spPr>
            <a:xfrm>
              <a:off x="4732475" y="2714000"/>
              <a:ext cx="62425" cy="53350"/>
            </a:xfrm>
            <a:custGeom>
              <a:rect b="b" l="l" r="r" t="t"/>
              <a:pathLst>
                <a:path extrusionOk="0" h="2134" w="2497">
                  <a:moveTo>
                    <a:pt x="1074" y="0"/>
                  </a:moveTo>
                  <a:cubicBezTo>
                    <a:pt x="480" y="0"/>
                    <a:pt x="1"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9"/>
            <p:cNvSpPr/>
            <p:nvPr/>
          </p:nvSpPr>
          <p:spPr>
            <a:xfrm>
              <a:off x="4732475" y="2561575"/>
              <a:ext cx="62425" cy="53425"/>
            </a:xfrm>
            <a:custGeom>
              <a:rect b="b" l="l" r="r" t="t"/>
              <a:pathLst>
                <a:path extrusionOk="0" h="2137" w="2497">
                  <a:moveTo>
                    <a:pt x="1074" y="0"/>
                  </a:moveTo>
                  <a:cubicBezTo>
                    <a:pt x="480" y="8"/>
                    <a:pt x="9" y="480"/>
                    <a:pt x="1" y="1073"/>
                  </a:cubicBezTo>
                  <a:cubicBezTo>
                    <a:pt x="1" y="1711"/>
                    <a:pt x="525" y="2137"/>
                    <a:pt x="1073" y="2137"/>
                  </a:cubicBezTo>
                  <a:cubicBezTo>
                    <a:pt x="1335" y="2137"/>
                    <a:pt x="1603" y="2039"/>
                    <a:pt x="1822" y="1821"/>
                  </a:cubicBezTo>
                  <a:cubicBezTo>
                    <a:pt x="2496"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9"/>
            <p:cNvSpPr/>
            <p:nvPr/>
          </p:nvSpPr>
          <p:spPr>
            <a:xfrm>
              <a:off x="4732475" y="141897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29"/>
            <p:cNvSpPr/>
            <p:nvPr/>
          </p:nvSpPr>
          <p:spPr>
            <a:xfrm>
              <a:off x="4732475" y="11905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9"/>
            <p:cNvSpPr/>
            <p:nvPr/>
          </p:nvSpPr>
          <p:spPr>
            <a:xfrm>
              <a:off x="4656475" y="2866425"/>
              <a:ext cx="62200" cy="53275"/>
            </a:xfrm>
            <a:custGeom>
              <a:rect b="b" l="l" r="r" t="t"/>
              <a:pathLst>
                <a:path extrusionOk="0" h="2131" w="2488">
                  <a:moveTo>
                    <a:pt x="1065" y="0"/>
                  </a:moveTo>
                  <a:cubicBezTo>
                    <a:pt x="472"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9"/>
            <p:cNvSpPr/>
            <p:nvPr/>
          </p:nvSpPr>
          <p:spPr>
            <a:xfrm>
              <a:off x="4656475" y="2790200"/>
              <a:ext cx="62200" cy="53350"/>
            </a:xfrm>
            <a:custGeom>
              <a:rect b="b" l="l" r="r" t="t"/>
              <a:pathLst>
                <a:path extrusionOk="0" h="2134" w="2488">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9"/>
            <p:cNvSpPr/>
            <p:nvPr/>
          </p:nvSpPr>
          <p:spPr>
            <a:xfrm>
              <a:off x="4656475" y="2714000"/>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9"/>
            <p:cNvSpPr/>
            <p:nvPr/>
          </p:nvSpPr>
          <p:spPr>
            <a:xfrm>
              <a:off x="4656475" y="2485550"/>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9"/>
            <p:cNvSpPr/>
            <p:nvPr/>
          </p:nvSpPr>
          <p:spPr>
            <a:xfrm>
              <a:off x="4656475" y="14952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9"/>
            <p:cNvSpPr/>
            <p:nvPr/>
          </p:nvSpPr>
          <p:spPr>
            <a:xfrm>
              <a:off x="4656475" y="141897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9"/>
            <p:cNvSpPr/>
            <p:nvPr/>
          </p:nvSpPr>
          <p:spPr>
            <a:xfrm>
              <a:off x="4656475" y="1266550"/>
              <a:ext cx="62200" cy="53450"/>
            </a:xfrm>
            <a:custGeom>
              <a:rect b="b" l="l" r="r" t="t"/>
              <a:pathLst>
                <a:path extrusionOk="0" h="2138" w="2488">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9"/>
            <p:cNvSpPr/>
            <p:nvPr/>
          </p:nvSpPr>
          <p:spPr>
            <a:xfrm>
              <a:off x="4656475" y="1038125"/>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9"/>
            <p:cNvSpPr/>
            <p:nvPr/>
          </p:nvSpPr>
          <p:spPr>
            <a:xfrm>
              <a:off x="4580250" y="29424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9"/>
            <p:cNvSpPr/>
            <p:nvPr/>
          </p:nvSpPr>
          <p:spPr>
            <a:xfrm>
              <a:off x="4580250"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29"/>
            <p:cNvSpPr/>
            <p:nvPr/>
          </p:nvSpPr>
          <p:spPr>
            <a:xfrm>
              <a:off x="4580250"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9"/>
            <p:cNvSpPr/>
            <p:nvPr/>
          </p:nvSpPr>
          <p:spPr>
            <a:xfrm>
              <a:off x="4580250"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9"/>
            <p:cNvSpPr/>
            <p:nvPr/>
          </p:nvSpPr>
          <p:spPr>
            <a:xfrm>
              <a:off x="458025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29"/>
            <p:cNvSpPr/>
            <p:nvPr/>
          </p:nvSpPr>
          <p:spPr>
            <a:xfrm>
              <a:off x="458025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29"/>
            <p:cNvSpPr/>
            <p:nvPr/>
          </p:nvSpPr>
          <p:spPr>
            <a:xfrm>
              <a:off x="458025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29"/>
            <p:cNvSpPr/>
            <p:nvPr/>
          </p:nvSpPr>
          <p:spPr>
            <a:xfrm>
              <a:off x="458025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9"/>
            <p:cNvSpPr/>
            <p:nvPr/>
          </p:nvSpPr>
          <p:spPr>
            <a:xfrm>
              <a:off x="4504050" y="29424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29"/>
            <p:cNvSpPr/>
            <p:nvPr/>
          </p:nvSpPr>
          <p:spPr>
            <a:xfrm>
              <a:off x="4504050" y="2637775"/>
              <a:ext cx="62200" cy="53450"/>
            </a:xfrm>
            <a:custGeom>
              <a:rect b="b" l="l" r="r" t="t"/>
              <a:pathLst>
                <a:path extrusionOk="0" h="2138" w="2488">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9"/>
            <p:cNvSpPr/>
            <p:nvPr/>
          </p:nvSpPr>
          <p:spPr>
            <a:xfrm>
              <a:off x="450405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9"/>
            <p:cNvSpPr/>
            <p:nvPr/>
          </p:nvSpPr>
          <p:spPr>
            <a:xfrm>
              <a:off x="4504050" y="2485550"/>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9"/>
            <p:cNvSpPr/>
            <p:nvPr/>
          </p:nvSpPr>
          <p:spPr>
            <a:xfrm>
              <a:off x="450405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9"/>
            <p:cNvSpPr/>
            <p:nvPr/>
          </p:nvSpPr>
          <p:spPr>
            <a:xfrm>
              <a:off x="4504050"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29"/>
            <p:cNvSpPr/>
            <p:nvPr/>
          </p:nvSpPr>
          <p:spPr>
            <a:xfrm>
              <a:off x="4427825" y="2942425"/>
              <a:ext cx="62425" cy="53450"/>
            </a:xfrm>
            <a:custGeom>
              <a:rect b="b" l="l" r="r" t="t"/>
              <a:pathLst>
                <a:path extrusionOk="0" h="2138" w="2497">
                  <a:moveTo>
                    <a:pt x="1065" y="1"/>
                  </a:moveTo>
                  <a:cubicBezTo>
                    <a:pt x="480" y="9"/>
                    <a:pt x="9"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29"/>
            <p:cNvSpPr/>
            <p:nvPr/>
          </p:nvSpPr>
          <p:spPr>
            <a:xfrm>
              <a:off x="4427825" y="2866425"/>
              <a:ext cx="62425" cy="53275"/>
            </a:xfrm>
            <a:custGeom>
              <a:rect b="b" l="l" r="r" t="t"/>
              <a:pathLst>
                <a:path extrusionOk="0" h="2131" w="2497">
                  <a:moveTo>
                    <a:pt x="1065" y="0"/>
                  </a:moveTo>
                  <a:cubicBezTo>
                    <a:pt x="480" y="0"/>
                    <a:pt x="1" y="472"/>
                    <a:pt x="1" y="1065"/>
                  </a:cubicBezTo>
                  <a:cubicBezTo>
                    <a:pt x="1" y="1707"/>
                    <a:pt x="526" y="2131"/>
                    <a:pt x="1073" y="2131"/>
                  </a:cubicBezTo>
                  <a:cubicBezTo>
                    <a:pt x="1337" y="2131"/>
                    <a:pt x="1605" y="2032"/>
                    <a:pt x="1822" y="1813"/>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9"/>
            <p:cNvSpPr/>
            <p:nvPr/>
          </p:nvSpPr>
          <p:spPr>
            <a:xfrm>
              <a:off x="4427825" y="2790200"/>
              <a:ext cx="62425" cy="53350"/>
            </a:xfrm>
            <a:custGeom>
              <a:rect b="b" l="l" r="r" t="t"/>
              <a:pathLst>
                <a:path extrusionOk="0" h="2134" w="2497">
                  <a:moveTo>
                    <a:pt x="1065" y="1"/>
                  </a:moveTo>
                  <a:cubicBezTo>
                    <a:pt x="480" y="1"/>
                    <a:pt x="9"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9"/>
            <p:cNvSpPr/>
            <p:nvPr/>
          </p:nvSpPr>
          <p:spPr>
            <a:xfrm>
              <a:off x="4427825" y="2561575"/>
              <a:ext cx="62425" cy="53425"/>
            </a:xfrm>
            <a:custGeom>
              <a:rect b="b" l="l" r="r" t="t"/>
              <a:pathLst>
                <a:path extrusionOk="0" h="2137" w="2497">
                  <a:moveTo>
                    <a:pt x="1065" y="0"/>
                  </a:moveTo>
                  <a:cubicBezTo>
                    <a:pt x="480" y="8"/>
                    <a:pt x="9" y="480"/>
                    <a:pt x="1" y="1073"/>
                  </a:cubicBezTo>
                  <a:cubicBezTo>
                    <a:pt x="1" y="1711"/>
                    <a:pt x="525" y="2137"/>
                    <a:pt x="1073" y="2137"/>
                  </a:cubicBezTo>
                  <a:cubicBezTo>
                    <a:pt x="1335" y="2137"/>
                    <a:pt x="1603" y="2039"/>
                    <a:pt x="1822" y="1821"/>
                  </a:cubicBezTo>
                  <a:cubicBezTo>
                    <a:pt x="2496" y="1154"/>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9"/>
            <p:cNvSpPr/>
            <p:nvPr/>
          </p:nvSpPr>
          <p:spPr>
            <a:xfrm>
              <a:off x="4427825" y="2485550"/>
              <a:ext cx="62425" cy="53300"/>
            </a:xfrm>
            <a:custGeom>
              <a:rect b="b" l="l" r="r" t="t"/>
              <a:pathLst>
                <a:path extrusionOk="0" h="2132" w="2497">
                  <a:moveTo>
                    <a:pt x="1065" y="1"/>
                  </a:moveTo>
                  <a:cubicBezTo>
                    <a:pt x="480" y="1"/>
                    <a:pt x="1" y="480"/>
                    <a:pt x="1" y="1066"/>
                  </a:cubicBezTo>
                  <a:cubicBezTo>
                    <a:pt x="1" y="1708"/>
                    <a:pt x="526" y="2131"/>
                    <a:pt x="1073" y="2131"/>
                  </a:cubicBezTo>
                  <a:cubicBezTo>
                    <a:pt x="1337" y="2131"/>
                    <a:pt x="1605" y="2033"/>
                    <a:pt x="1822" y="1814"/>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9"/>
            <p:cNvSpPr/>
            <p:nvPr/>
          </p:nvSpPr>
          <p:spPr>
            <a:xfrm>
              <a:off x="4427825" y="2409350"/>
              <a:ext cx="62425" cy="53350"/>
            </a:xfrm>
            <a:custGeom>
              <a:rect b="b" l="l" r="r" t="t"/>
              <a:pathLst>
                <a:path extrusionOk="0" h="2134"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9"/>
            <p:cNvSpPr/>
            <p:nvPr/>
          </p:nvSpPr>
          <p:spPr>
            <a:xfrm>
              <a:off x="4351600" y="27902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9"/>
            <p:cNvSpPr/>
            <p:nvPr/>
          </p:nvSpPr>
          <p:spPr>
            <a:xfrm>
              <a:off x="4351600" y="271400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9"/>
            <p:cNvSpPr/>
            <p:nvPr/>
          </p:nvSpPr>
          <p:spPr>
            <a:xfrm>
              <a:off x="4351600" y="2637775"/>
              <a:ext cx="62425" cy="53450"/>
            </a:xfrm>
            <a:custGeom>
              <a:rect b="b" l="l" r="r" t="t"/>
              <a:pathLst>
                <a:path extrusionOk="0" h="2138" w="2497">
                  <a:moveTo>
                    <a:pt x="1074" y="1"/>
                  </a:moveTo>
                  <a:cubicBezTo>
                    <a:pt x="481" y="1"/>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9"/>
            <p:cNvSpPr/>
            <p:nvPr/>
          </p:nvSpPr>
          <p:spPr>
            <a:xfrm>
              <a:off x="4351600" y="2561575"/>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9"/>
            <p:cNvSpPr/>
            <p:nvPr/>
          </p:nvSpPr>
          <p:spPr>
            <a:xfrm>
              <a:off x="4275600" y="2637775"/>
              <a:ext cx="62225" cy="53450"/>
            </a:xfrm>
            <a:custGeom>
              <a:rect b="b" l="l" r="r" t="t"/>
              <a:pathLst>
                <a:path extrusionOk="0" h="2138" w="2489">
                  <a:moveTo>
                    <a:pt x="1066" y="1"/>
                  </a:moveTo>
                  <a:cubicBezTo>
                    <a:pt x="472"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9"/>
            <p:cNvSpPr/>
            <p:nvPr/>
          </p:nvSpPr>
          <p:spPr>
            <a:xfrm>
              <a:off x="427560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3" y="1821"/>
                  </a:cubicBezTo>
                  <a:cubicBezTo>
                    <a:pt x="2488" y="1154"/>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9"/>
            <p:cNvSpPr/>
            <p:nvPr/>
          </p:nvSpPr>
          <p:spPr>
            <a:xfrm>
              <a:off x="4275600"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9"/>
            <p:cNvSpPr/>
            <p:nvPr/>
          </p:nvSpPr>
          <p:spPr>
            <a:xfrm>
              <a:off x="427560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9"/>
            <p:cNvSpPr/>
            <p:nvPr/>
          </p:nvSpPr>
          <p:spPr>
            <a:xfrm>
              <a:off x="427560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9"/>
            <p:cNvSpPr/>
            <p:nvPr/>
          </p:nvSpPr>
          <p:spPr>
            <a:xfrm>
              <a:off x="4275600" y="2256925"/>
              <a:ext cx="62350" cy="53425"/>
            </a:xfrm>
            <a:custGeom>
              <a:rect b="b" l="l" r="r" t="t"/>
              <a:pathLst>
                <a:path extrusionOk="0" h="2137" w="2494">
                  <a:moveTo>
                    <a:pt x="1076" y="0"/>
                  </a:moveTo>
                  <a:cubicBezTo>
                    <a:pt x="1072" y="0"/>
                    <a:pt x="1069" y="0"/>
                    <a:pt x="1066" y="0"/>
                  </a:cubicBezTo>
                  <a:cubicBezTo>
                    <a:pt x="472" y="0"/>
                    <a:pt x="1" y="480"/>
                    <a:pt x="1" y="1065"/>
                  </a:cubicBezTo>
                  <a:cubicBezTo>
                    <a:pt x="1" y="1709"/>
                    <a:pt x="526" y="2137"/>
                    <a:pt x="1074" y="2137"/>
                  </a:cubicBezTo>
                  <a:cubicBezTo>
                    <a:pt x="1336" y="2137"/>
                    <a:pt x="1604" y="2039"/>
                    <a:pt x="1822" y="1821"/>
                  </a:cubicBezTo>
                  <a:cubicBezTo>
                    <a:pt x="2494" y="1149"/>
                    <a:pt x="2020"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9"/>
            <p:cNvSpPr/>
            <p:nvPr/>
          </p:nvSpPr>
          <p:spPr>
            <a:xfrm>
              <a:off x="4199400" y="2485550"/>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9"/>
            <p:cNvSpPr/>
            <p:nvPr/>
          </p:nvSpPr>
          <p:spPr>
            <a:xfrm>
              <a:off x="419940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9"/>
            <p:cNvSpPr/>
            <p:nvPr/>
          </p:nvSpPr>
          <p:spPr>
            <a:xfrm>
              <a:off x="4199400" y="2256925"/>
              <a:ext cx="62350" cy="53425"/>
            </a:xfrm>
            <a:custGeom>
              <a:rect b="b" l="l" r="r" t="t"/>
              <a:pathLst>
                <a:path extrusionOk="0" h="2137" w="2494">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19" y="0"/>
                    <a:pt x="1075"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9"/>
            <p:cNvSpPr/>
            <p:nvPr/>
          </p:nvSpPr>
          <p:spPr>
            <a:xfrm>
              <a:off x="4123175" y="2333125"/>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9"/>
            <p:cNvSpPr/>
            <p:nvPr/>
          </p:nvSpPr>
          <p:spPr>
            <a:xfrm>
              <a:off x="4123175" y="2256925"/>
              <a:ext cx="62350" cy="53425"/>
            </a:xfrm>
            <a:custGeom>
              <a:rect b="b" l="l" r="r" t="t"/>
              <a:pathLst>
                <a:path extrusionOk="0" h="2137" w="2494">
                  <a:moveTo>
                    <a:pt x="1076"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8" y="0"/>
                    <a:pt x="1076"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796" name="Google Shape;1796;p29"/>
          <p:cNvPicPr preferRelativeResize="0"/>
          <p:nvPr/>
        </p:nvPicPr>
        <p:blipFill>
          <a:blip r:embed="rId2">
            <a:alphaModFix/>
          </a:blip>
          <a:stretch>
            <a:fillRect/>
          </a:stretch>
        </p:blipFill>
        <p:spPr>
          <a:xfrm>
            <a:off x="100313" y="4414223"/>
            <a:ext cx="3030973" cy="62007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97" name="Shape 1797"/>
        <p:cNvGrpSpPr/>
        <p:nvPr/>
      </p:nvGrpSpPr>
      <p:grpSpPr>
        <a:xfrm>
          <a:off x="0" y="0"/>
          <a:ext cx="0" cy="0"/>
          <a:chOff x="0" y="0"/>
          <a:chExt cx="0" cy="0"/>
        </a:xfrm>
      </p:grpSpPr>
      <p:sp>
        <p:nvSpPr>
          <p:cNvPr id="1798" name="Google Shape;1798;p30"/>
          <p:cNvSpPr/>
          <p:nvPr/>
        </p:nvSpPr>
        <p:spPr>
          <a:xfrm>
            <a:off x="10575" y="4303400"/>
            <a:ext cx="9133500" cy="840000"/>
          </a:xfrm>
          <a:prstGeom prst="rect">
            <a:avLst/>
          </a:prstGeom>
          <a:solidFill>
            <a:schemeClr val="accent1"/>
          </a:solidFill>
          <a:ln cap="flat" cmpd="sng" w="9525">
            <a:solidFill>
              <a:srgbClr val="41B6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30"/>
          <p:cNvSpPr txBox="1"/>
          <p:nvPr>
            <p:ph idx="1" type="subTitle"/>
          </p:nvPr>
        </p:nvSpPr>
        <p:spPr>
          <a:xfrm>
            <a:off x="720000" y="2409871"/>
            <a:ext cx="3315900" cy="572700"/>
          </a:xfrm>
          <a:prstGeom prst="rect">
            <a:avLst/>
          </a:prstGeom>
        </p:spPr>
        <p:txBody>
          <a:bodyPr anchorCtr="0" anchor="b" bIns="45700" lIns="91425" spcFirstLastPara="1" rIns="91425" wrap="square" tIns="45700">
            <a:normAutofit/>
          </a:bodyPr>
          <a:lstStyle>
            <a:lvl1pPr lvl="0">
              <a:lnSpc>
                <a:spcPct val="100000"/>
              </a:lnSpc>
              <a:spcBef>
                <a:spcPts val="800"/>
              </a:spcBef>
              <a:spcAft>
                <a:spcPts val="0"/>
              </a:spcAft>
              <a:buClr>
                <a:schemeClr val="dk2"/>
              </a:buClr>
              <a:buSzPts val="2400"/>
              <a:buNone/>
              <a:defRPr b="1" sz="2400">
                <a:solidFill>
                  <a:schemeClr val="dk2"/>
                </a:solidFill>
              </a:defRPr>
            </a:lvl1pPr>
            <a:lvl2pPr lvl="1"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00" name="Google Shape;1800;p30"/>
          <p:cNvSpPr txBox="1"/>
          <p:nvPr>
            <p:ph idx="2" type="subTitle"/>
          </p:nvPr>
        </p:nvSpPr>
        <p:spPr>
          <a:xfrm>
            <a:off x="4374850" y="2409871"/>
            <a:ext cx="3315900" cy="572700"/>
          </a:xfrm>
          <a:prstGeom prst="rect">
            <a:avLst/>
          </a:prstGeom>
        </p:spPr>
        <p:txBody>
          <a:bodyPr anchorCtr="0" anchor="b" bIns="45700" lIns="91425" spcFirstLastPara="1" rIns="91425" wrap="square" tIns="45700">
            <a:normAutofit/>
          </a:bodyPr>
          <a:lstStyle>
            <a:lvl1pPr lvl="0">
              <a:lnSpc>
                <a:spcPct val="100000"/>
              </a:lnSpc>
              <a:spcBef>
                <a:spcPts val="800"/>
              </a:spcBef>
              <a:spcAft>
                <a:spcPts val="0"/>
              </a:spcAft>
              <a:buClr>
                <a:schemeClr val="dk2"/>
              </a:buClr>
              <a:buSzPts val="2400"/>
              <a:buNone/>
              <a:defRPr b="1" sz="2400">
                <a:solidFill>
                  <a:schemeClr val="dk2"/>
                </a:solidFill>
              </a:defRPr>
            </a:lvl1pPr>
            <a:lvl2pPr lvl="1"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2pPr>
            <a:lvl3pPr lvl="2"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3pPr>
            <a:lvl4pPr lvl="3"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4pPr>
            <a:lvl5pPr lvl="4"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5pPr>
            <a:lvl6pPr lvl="5"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6pPr>
            <a:lvl7pPr lvl="6"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7pPr>
            <a:lvl8pPr lvl="7"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8pPr>
            <a:lvl9pPr lvl="8" algn="ctr">
              <a:lnSpc>
                <a:spcPct val="100000"/>
              </a:lnSpc>
              <a:spcBef>
                <a:spcPts val="400"/>
              </a:spcBef>
              <a:spcAft>
                <a:spcPts val="0"/>
              </a:spcAft>
              <a:buClr>
                <a:schemeClr val="dk1"/>
              </a:buClr>
              <a:buSzPts val="2400"/>
              <a:buFont typeface="Bebas Neue"/>
              <a:buNone/>
              <a:defRPr sz="2400">
                <a:solidFill>
                  <a:schemeClr val="dk1"/>
                </a:solidFill>
                <a:latin typeface="Bebas Neue"/>
                <a:ea typeface="Bebas Neue"/>
                <a:cs typeface="Bebas Neue"/>
                <a:sym typeface="Bebas Neue"/>
              </a:defRPr>
            </a:lvl9pPr>
          </a:lstStyle>
          <a:p/>
        </p:txBody>
      </p:sp>
      <p:sp>
        <p:nvSpPr>
          <p:cNvPr id="1801" name="Google Shape;1801;p30"/>
          <p:cNvSpPr txBox="1"/>
          <p:nvPr>
            <p:ph idx="3" type="subTitle"/>
          </p:nvPr>
        </p:nvSpPr>
        <p:spPr>
          <a:xfrm>
            <a:off x="720000" y="2883196"/>
            <a:ext cx="3315900" cy="840000"/>
          </a:xfrm>
          <a:prstGeom prst="rect">
            <a:avLst/>
          </a:prstGeom>
        </p:spPr>
        <p:txBody>
          <a:bodyPr anchorCtr="0" anchor="t" bIns="45700" lIns="91425" spcFirstLastPara="1" rIns="91425" wrap="square" tIns="45700">
            <a:normAutofit/>
          </a:bodyPr>
          <a:lstStyle>
            <a:lvl1pPr lvl="0">
              <a:lnSpc>
                <a:spcPct val="100000"/>
              </a:lnSpc>
              <a:spcBef>
                <a:spcPts val="800"/>
              </a:spcBef>
              <a:spcAft>
                <a:spcPts val="0"/>
              </a:spcAft>
              <a:buClr>
                <a:schemeClr val="accent3"/>
              </a:buClr>
              <a:buSzPts val="2100"/>
              <a:buNone/>
              <a:defRPr>
                <a:solidFill>
                  <a:schemeClr val="accent3"/>
                </a:solidFill>
              </a:defRPr>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p:txBody>
      </p:sp>
      <p:sp>
        <p:nvSpPr>
          <p:cNvPr id="1802" name="Google Shape;1802;p30"/>
          <p:cNvSpPr txBox="1"/>
          <p:nvPr>
            <p:ph idx="4" type="subTitle"/>
          </p:nvPr>
        </p:nvSpPr>
        <p:spPr>
          <a:xfrm>
            <a:off x="4374850" y="2883196"/>
            <a:ext cx="3315900" cy="840000"/>
          </a:xfrm>
          <a:prstGeom prst="rect">
            <a:avLst/>
          </a:prstGeom>
        </p:spPr>
        <p:txBody>
          <a:bodyPr anchorCtr="0" anchor="t" bIns="45700" lIns="91425" spcFirstLastPara="1" rIns="91425" wrap="square" tIns="45700">
            <a:normAutofit/>
          </a:bodyPr>
          <a:lstStyle>
            <a:lvl1pPr lvl="0">
              <a:lnSpc>
                <a:spcPct val="100000"/>
              </a:lnSpc>
              <a:spcBef>
                <a:spcPts val="800"/>
              </a:spcBef>
              <a:spcAft>
                <a:spcPts val="0"/>
              </a:spcAft>
              <a:buClr>
                <a:schemeClr val="accent3"/>
              </a:buClr>
              <a:buSzPts val="2100"/>
              <a:buNone/>
              <a:defRPr>
                <a:solidFill>
                  <a:schemeClr val="accent3"/>
                </a:solidFill>
              </a:defRPr>
            </a:lvl1pPr>
            <a:lvl2pPr lvl="1" algn="ctr">
              <a:lnSpc>
                <a:spcPct val="100000"/>
              </a:lnSpc>
              <a:spcBef>
                <a:spcPts val="400"/>
              </a:spcBef>
              <a:spcAft>
                <a:spcPts val="0"/>
              </a:spcAft>
              <a:buSzPts val="1800"/>
              <a:buNone/>
              <a:defRPr/>
            </a:lvl2pPr>
            <a:lvl3pPr lvl="2" algn="ctr">
              <a:lnSpc>
                <a:spcPct val="100000"/>
              </a:lnSpc>
              <a:spcBef>
                <a:spcPts val="400"/>
              </a:spcBef>
              <a:spcAft>
                <a:spcPts val="0"/>
              </a:spcAft>
              <a:buSzPts val="1500"/>
              <a:buNone/>
              <a:defRPr/>
            </a:lvl3pPr>
            <a:lvl4pPr lvl="3" algn="ctr">
              <a:lnSpc>
                <a:spcPct val="100000"/>
              </a:lnSpc>
              <a:spcBef>
                <a:spcPts val="400"/>
              </a:spcBef>
              <a:spcAft>
                <a:spcPts val="0"/>
              </a:spcAft>
              <a:buSzPts val="1400"/>
              <a:buNone/>
              <a:defRPr/>
            </a:lvl4pPr>
            <a:lvl5pPr lvl="4" algn="ctr">
              <a:lnSpc>
                <a:spcPct val="100000"/>
              </a:lnSpc>
              <a:spcBef>
                <a:spcPts val="400"/>
              </a:spcBef>
              <a:spcAft>
                <a:spcPts val="0"/>
              </a:spcAft>
              <a:buSzPts val="1400"/>
              <a:buNone/>
              <a:defRPr/>
            </a:lvl5pPr>
            <a:lvl6pPr lvl="5" algn="ctr">
              <a:lnSpc>
                <a:spcPct val="100000"/>
              </a:lnSpc>
              <a:spcBef>
                <a:spcPts val="400"/>
              </a:spcBef>
              <a:spcAft>
                <a:spcPts val="0"/>
              </a:spcAft>
              <a:buSzPts val="1400"/>
              <a:buNone/>
              <a:defRPr/>
            </a:lvl6pPr>
            <a:lvl7pPr lvl="6" algn="ctr">
              <a:lnSpc>
                <a:spcPct val="100000"/>
              </a:lnSpc>
              <a:spcBef>
                <a:spcPts val="400"/>
              </a:spcBef>
              <a:spcAft>
                <a:spcPts val="0"/>
              </a:spcAft>
              <a:buSzPts val="1400"/>
              <a:buNone/>
              <a:defRPr/>
            </a:lvl7pPr>
            <a:lvl8pPr lvl="7" algn="ctr">
              <a:lnSpc>
                <a:spcPct val="100000"/>
              </a:lnSpc>
              <a:spcBef>
                <a:spcPts val="400"/>
              </a:spcBef>
              <a:spcAft>
                <a:spcPts val="0"/>
              </a:spcAft>
              <a:buSzPts val="1400"/>
              <a:buNone/>
              <a:defRPr/>
            </a:lvl8pPr>
            <a:lvl9pPr lvl="8" algn="ctr">
              <a:lnSpc>
                <a:spcPct val="100000"/>
              </a:lnSpc>
              <a:spcBef>
                <a:spcPts val="400"/>
              </a:spcBef>
              <a:spcAft>
                <a:spcPts val="0"/>
              </a:spcAft>
              <a:buSzPts val="1400"/>
              <a:buNone/>
              <a:defRPr/>
            </a:lvl9pPr>
          </a:lstStyle>
          <a:p/>
        </p:txBody>
      </p:sp>
      <p:sp>
        <p:nvSpPr>
          <p:cNvPr id="1803" name="Google Shape;1803;p30"/>
          <p:cNvSpPr txBox="1"/>
          <p:nvPr>
            <p:ph type="title"/>
          </p:nvPr>
        </p:nvSpPr>
        <p:spPr>
          <a:xfrm>
            <a:off x="720000" y="445025"/>
            <a:ext cx="7704000" cy="572700"/>
          </a:xfrm>
          <a:prstGeom prst="rect">
            <a:avLst/>
          </a:prstGeom>
        </p:spPr>
        <p:txBody>
          <a:bodyPr anchorCtr="0" anchor="t" bIns="45700" lIns="91425" spcFirstLastPara="1" rIns="91425" wrap="square" tIns="45700">
            <a:normAutofit/>
          </a:bodyPr>
          <a:lstStyle>
            <a:lvl1pPr lvl="0">
              <a:spcBef>
                <a:spcPts val="0"/>
              </a:spcBef>
              <a:spcAft>
                <a:spcPts val="0"/>
              </a:spcAft>
              <a:buClr>
                <a:schemeClr val="accent1"/>
              </a:buClr>
              <a:buSzPts val="3000"/>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804" name="Google Shape;1804;p30"/>
          <p:cNvPicPr preferRelativeResize="0"/>
          <p:nvPr/>
        </p:nvPicPr>
        <p:blipFill rotWithShape="1">
          <a:blip r:embed="rId2">
            <a:alphaModFix/>
          </a:blip>
          <a:srcRect b="0" l="0" r="0" t="0"/>
          <a:stretch/>
        </p:blipFill>
        <p:spPr>
          <a:xfrm>
            <a:off x="7884368" y="303498"/>
            <a:ext cx="744809" cy="74480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805" name="Shape 1805"/>
        <p:cNvGrpSpPr/>
        <p:nvPr/>
      </p:nvGrpSpPr>
      <p:grpSpPr>
        <a:xfrm>
          <a:off x="0" y="0"/>
          <a:ext cx="0" cy="0"/>
          <a:chOff x="0" y="0"/>
          <a:chExt cx="0" cy="0"/>
        </a:xfrm>
      </p:grpSpPr>
      <p:sp>
        <p:nvSpPr>
          <p:cNvPr id="1806" name="Google Shape;1806;p31"/>
          <p:cNvSpPr txBox="1"/>
          <p:nvPr/>
        </p:nvSpPr>
        <p:spPr>
          <a:xfrm>
            <a:off x="0" y="2095500"/>
            <a:ext cx="9144000" cy="304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3600" u="none">
              <a:solidFill>
                <a:srgbClr val="7F7F7F"/>
              </a:solidFill>
              <a:latin typeface="Muli"/>
              <a:ea typeface="Muli"/>
              <a:cs typeface="Muli"/>
              <a:sym typeface="Muli"/>
            </a:endParaRPr>
          </a:p>
        </p:txBody>
      </p:sp>
      <p:sp>
        <p:nvSpPr>
          <p:cNvPr id="1807" name="Google Shape;1807;p31"/>
          <p:cNvSpPr/>
          <p:nvPr/>
        </p:nvSpPr>
        <p:spPr>
          <a:xfrm>
            <a:off x="584200" y="1134300"/>
            <a:ext cx="1726800" cy="16914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08" name="Google Shape;1808;p31"/>
          <p:cNvSpPr txBox="1"/>
          <p:nvPr/>
        </p:nvSpPr>
        <p:spPr>
          <a:xfrm>
            <a:off x="3064354" y="351341"/>
            <a:ext cx="12069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90000"/>
              </a:lnSpc>
              <a:spcBef>
                <a:spcPts val="0"/>
              </a:spcBef>
              <a:spcAft>
                <a:spcPts val="0"/>
              </a:spcAft>
              <a:buClr>
                <a:srgbClr val="FFFFFF"/>
              </a:buClr>
              <a:buSzPts val="15000"/>
              <a:buFont typeface="Arial"/>
              <a:buNone/>
            </a:pPr>
            <a:r>
              <a:rPr b="0" i="0" lang="en-GB" sz="2000" u="none">
                <a:solidFill>
                  <a:srgbClr val="FFFFFF"/>
                </a:solidFill>
                <a:latin typeface="Arial"/>
                <a:ea typeface="Arial"/>
                <a:cs typeface="Arial"/>
                <a:sym typeface="Arial"/>
              </a:rPr>
              <a:t></a:t>
            </a:r>
            <a:endParaRPr sz="2000"/>
          </a:p>
        </p:txBody>
      </p:sp>
      <p:sp>
        <p:nvSpPr>
          <p:cNvPr id="1809" name="Google Shape;1809;p31"/>
          <p:cNvSpPr txBox="1"/>
          <p:nvPr>
            <p:ph type="title"/>
          </p:nvPr>
        </p:nvSpPr>
        <p:spPr>
          <a:xfrm>
            <a:off x="254000" y="203200"/>
            <a:ext cx="4076700" cy="400200"/>
          </a:xfrm>
          <a:prstGeom prst="rect">
            <a:avLst/>
          </a:prstGeom>
        </p:spPr>
        <p:txBody>
          <a:bodyPr anchorCtr="0" anchor="t" bIns="45700" lIns="91425" spcFirstLastPara="1" rIns="91425" wrap="square" tIns="45700">
            <a:normAutofit/>
          </a:bodyPr>
          <a:lstStyle>
            <a:lvl1pPr lvl="0">
              <a:spcBef>
                <a:spcPts val="0"/>
              </a:spcBef>
              <a:spcAft>
                <a:spcPts val="0"/>
              </a:spcAft>
              <a:buClr>
                <a:schemeClr val="dk2"/>
              </a:buClr>
              <a:buSzPts val="3000"/>
              <a:buNone/>
              <a:defRPr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0" name="Google Shape;1810;p31"/>
          <p:cNvSpPr txBox="1"/>
          <p:nvPr>
            <p:ph idx="1" type="body"/>
          </p:nvPr>
        </p:nvSpPr>
        <p:spPr>
          <a:xfrm>
            <a:off x="317500" y="2921000"/>
            <a:ext cx="2257500" cy="1854300"/>
          </a:xfrm>
          <a:prstGeom prst="rect">
            <a:avLst/>
          </a:prstGeom>
        </p:spPr>
        <p:txBody>
          <a:bodyPr anchorCtr="0" anchor="t" bIns="45700" lIns="91425" spcFirstLastPara="1" rIns="91425" wrap="square" tIns="45700">
            <a:normAutofit/>
          </a:bodyPr>
          <a:lstStyle>
            <a:lvl1pPr indent="-361950" lvl="0" marL="457200">
              <a:spcBef>
                <a:spcPts val="800"/>
              </a:spcBef>
              <a:spcAft>
                <a:spcPts val="0"/>
              </a:spcAft>
              <a:buClr>
                <a:schemeClr val="dk2"/>
              </a:buClr>
              <a:buSzPts val="2100"/>
              <a:buChar char="•"/>
              <a:defRPr>
                <a:solidFill>
                  <a:schemeClr val="dk2"/>
                </a:solidFill>
              </a:defRPr>
            </a:lvl1pPr>
            <a:lvl2pPr indent="-342900" lvl="1" marL="914400">
              <a:spcBef>
                <a:spcPts val="400"/>
              </a:spcBef>
              <a:spcAft>
                <a:spcPts val="0"/>
              </a:spcAft>
              <a:buClr>
                <a:schemeClr val="dk2"/>
              </a:buClr>
              <a:buSzPts val="1800"/>
              <a:buChar char="•"/>
              <a:defRPr>
                <a:solidFill>
                  <a:schemeClr val="dk2"/>
                </a:solidFill>
              </a:defRPr>
            </a:lvl2pPr>
            <a:lvl3pPr indent="-323850" lvl="2" marL="1371600">
              <a:spcBef>
                <a:spcPts val="400"/>
              </a:spcBef>
              <a:spcAft>
                <a:spcPts val="0"/>
              </a:spcAft>
              <a:buClr>
                <a:schemeClr val="dk2"/>
              </a:buClr>
              <a:buSzPts val="1500"/>
              <a:buChar char="•"/>
              <a:defRPr>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11" name="Google Shape;1811;p31"/>
          <p:cNvSpPr txBox="1"/>
          <p:nvPr>
            <p:ph idx="2" type="body"/>
          </p:nvPr>
        </p:nvSpPr>
        <p:spPr>
          <a:xfrm>
            <a:off x="3284486" y="2921000"/>
            <a:ext cx="2257500" cy="1854300"/>
          </a:xfrm>
          <a:prstGeom prst="rect">
            <a:avLst/>
          </a:prstGeom>
        </p:spPr>
        <p:txBody>
          <a:bodyPr anchorCtr="0" anchor="t" bIns="45700" lIns="91425" spcFirstLastPara="1" rIns="91425" wrap="square" tIns="45700">
            <a:normAutofit/>
          </a:bodyPr>
          <a:lstStyle>
            <a:lvl1pPr indent="-361950" lvl="0" marL="457200">
              <a:spcBef>
                <a:spcPts val="800"/>
              </a:spcBef>
              <a:spcAft>
                <a:spcPts val="0"/>
              </a:spcAft>
              <a:buClr>
                <a:schemeClr val="dk2"/>
              </a:buClr>
              <a:buSzPts val="2100"/>
              <a:buChar char="•"/>
              <a:defRPr>
                <a:solidFill>
                  <a:schemeClr val="dk2"/>
                </a:solidFill>
              </a:defRPr>
            </a:lvl1pPr>
            <a:lvl2pPr indent="-342900" lvl="1" marL="914400">
              <a:spcBef>
                <a:spcPts val="400"/>
              </a:spcBef>
              <a:spcAft>
                <a:spcPts val="0"/>
              </a:spcAft>
              <a:buClr>
                <a:schemeClr val="dk2"/>
              </a:buClr>
              <a:buSzPts val="1800"/>
              <a:buChar char="•"/>
              <a:defRPr>
                <a:solidFill>
                  <a:schemeClr val="dk2"/>
                </a:solidFill>
              </a:defRPr>
            </a:lvl2pPr>
            <a:lvl3pPr indent="-323850" lvl="2" marL="1371600">
              <a:spcBef>
                <a:spcPts val="400"/>
              </a:spcBef>
              <a:spcAft>
                <a:spcPts val="0"/>
              </a:spcAft>
              <a:buClr>
                <a:schemeClr val="dk2"/>
              </a:buClr>
              <a:buSzPts val="1500"/>
              <a:buChar char="•"/>
              <a:defRPr>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12" name="Google Shape;1812;p31"/>
          <p:cNvSpPr txBox="1"/>
          <p:nvPr>
            <p:ph idx="3" type="body"/>
          </p:nvPr>
        </p:nvSpPr>
        <p:spPr>
          <a:xfrm>
            <a:off x="6251472" y="2921000"/>
            <a:ext cx="2257500" cy="1854300"/>
          </a:xfrm>
          <a:prstGeom prst="rect">
            <a:avLst/>
          </a:prstGeom>
        </p:spPr>
        <p:txBody>
          <a:bodyPr anchorCtr="0" anchor="t" bIns="45700" lIns="91425" spcFirstLastPara="1" rIns="91425" wrap="square" tIns="45700">
            <a:normAutofit/>
          </a:bodyPr>
          <a:lstStyle>
            <a:lvl1pPr indent="-361950" lvl="0" marL="457200">
              <a:spcBef>
                <a:spcPts val="800"/>
              </a:spcBef>
              <a:spcAft>
                <a:spcPts val="0"/>
              </a:spcAft>
              <a:buClr>
                <a:schemeClr val="dk2"/>
              </a:buClr>
              <a:buSzPts val="2100"/>
              <a:buChar char="•"/>
              <a:defRPr>
                <a:solidFill>
                  <a:schemeClr val="dk2"/>
                </a:solidFill>
              </a:defRPr>
            </a:lvl1pPr>
            <a:lvl2pPr indent="-342900" lvl="1" marL="914400">
              <a:spcBef>
                <a:spcPts val="400"/>
              </a:spcBef>
              <a:spcAft>
                <a:spcPts val="0"/>
              </a:spcAft>
              <a:buClr>
                <a:schemeClr val="dk2"/>
              </a:buClr>
              <a:buSzPts val="1800"/>
              <a:buChar char="•"/>
              <a:defRPr>
                <a:solidFill>
                  <a:schemeClr val="dk2"/>
                </a:solidFill>
              </a:defRPr>
            </a:lvl2pPr>
            <a:lvl3pPr indent="-323850" lvl="2" marL="1371600">
              <a:spcBef>
                <a:spcPts val="400"/>
              </a:spcBef>
              <a:spcAft>
                <a:spcPts val="0"/>
              </a:spcAft>
              <a:buClr>
                <a:schemeClr val="dk2"/>
              </a:buClr>
              <a:buSzPts val="1500"/>
              <a:buChar char="•"/>
              <a:defRPr>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13" name="Google Shape;1813;p31"/>
          <p:cNvSpPr txBox="1"/>
          <p:nvPr>
            <p:ph idx="4" type="subTitle"/>
          </p:nvPr>
        </p:nvSpPr>
        <p:spPr>
          <a:xfrm>
            <a:off x="825500" y="1508250"/>
            <a:ext cx="635100" cy="507900"/>
          </a:xfrm>
          <a:prstGeom prst="rect">
            <a:avLst/>
          </a:prstGeom>
          <a:ln cap="flat" cmpd="sng" w="9525">
            <a:solidFill>
              <a:schemeClr val="lt1"/>
            </a:solidFill>
            <a:prstDash val="solid"/>
            <a:round/>
            <a:headEnd len="sm" w="sm" type="none"/>
            <a:tailEnd len="sm" w="sm" type="none"/>
          </a:ln>
        </p:spPr>
        <p:txBody>
          <a:bodyPr anchorCtr="0" anchor="t" bIns="45700" lIns="91425" spcFirstLastPara="1" rIns="91425" wrap="square" tIns="4570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p:txBody>
      </p:sp>
      <p:sp>
        <p:nvSpPr>
          <p:cNvPr id="1814" name="Google Shape;1814;p31"/>
          <p:cNvSpPr/>
          <p:nvPr/>
        </p:nvSpPr>
        <p:spPr>
          <a:xfrm>
            <a:off x="3652784" y="1134300"/>
            <a:ext cx="1726800" cy="16914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15" name="Google Shape;1815;p31"/>
          <p:cNvSpPr txBox="1"/>
          <p:nvPr>
            <p:ph idx="5" type="subTitle"/>
          </p:nvPr>
        </p:nvSpPr>
        <p:spPr>
          <a:xfrm>
            <a:off x="3946900" y="1508250"/>
            <a:ext cx="635100" cy="507900"/>
          </a:xfrm>
          <a:prstGeom prst="rect">
            <a:avLst/>
          </a:prstGeom>
          <a:ln cap="flat" cmpd="sng" w="9525">
            <a:solidFill>
              <a:schemeClr val="lt1"/>
            </a:solidFill>
            <a:prstDash val="solid"/>
            <a:round/>
            <a:headEnd len="sm" w="sm" type="none"/>
            <a:tailEnd len="sm" w="sm" type="none"/>
          </a:ln>
        </p:spPr>
        <p:txBody>
          <a:bodyPr anchorCtr="0" anchor="t" bIns="45700" lIns="91425" spcFirstLastPara="1" rIns="91425" wrap="square" tIns="4570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p:txBody>
      </p:sp>
      <p:sp>
        <p:nvSpPr>
          <p:cNvPr id="1816" name="Google Shape;1816;p31"/>
          <p:cNvSpPr/>
          <p:nvPr/>
        </p:nvSpPr>
        <p:spPr>
          <a:xfrm>
            <a:off x="6721368" y="1134300"/>
            <a:ext cx="1726800" cy="16914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17" name="Google Shape;1817;p31"/>
          <p:cNvSpPr txBox="1"/>
          <p:nvPr>
            <p:ph idx="6" type="subTitle"/>
          </p:nvPr>
        </p:nvSpPr>
        <p:spPr>
          <a:xfrm>
            <a:off x="7004800" y="1508250"/>
            <a:ext cx="635100" cy="507900"/>
          </a:xfrm>
          <a:prstGeom prst="rect">
            <a:avLst/>
          </a:prstGeom>
          <a:ln cap="flat" cmpd="sng" w="9525">
            <a:solidFill>
              <a:schemeClr val="lt1"/>
            </a:solidFill>
            <a:prstDash val="solid"/>
            <a:round/>
            <a:headEnd len="sm" w="sm" type="none"/>
            <a:tailEnd len="sm" w="sm" type="none"/>
          </a:ln>
        </p:spPr>
        <p:txBody>
          <a:bodyPr anchorCtr="0" anchor="t" bIns="45700" lIns="91425" spcFirstLastPara="1" rIns="91425" wrap="square" tIns="45700">
            <a:normAutofit/>
          </a:bodyPr>
          <a:lstStyle>
            <a:lvl1pPr lvl="0">
              <a:spcBef>
                <a:spcPts val="800"/>
              </a:spcBef>
              <a:spcAft>
                <a:spcPts val="0"/>
              </a:spcAft>
              <a:buClr>
                <a:schemeClr val="lt1"/>
              </a:buClr>
              <a:buSzPts val="1400"/>
              <a:buNone/>
              <a:defRPr sz="1400">
                <a:solidFill>
                  <a:schemeClr val="lt1"/>
                </a:solidFill>
              </a:defRPr>
            </a:lvl1pPr>
            <a:lvl2pPr lvl="1">
              <a:spcBef>
                <a:spcPts val="400"/>
              </a:spcBef>
              <a:spcAft>
                <a:spcPts val="0"/>
              </a:spcAft>
              <a:buClr>
                <a:schemeClr val="lt1"/>
              </a:buClr>
              <a:buSzPts val="1000"/>
              <a:buNone/>
              <a:defRPr sz="1000">
                <a:solidFill>
                  <a:schemeClr val="lt1"/>
                </a:solidFill>
              </a:defRPr>
            </a:lvl2pPr>
            <a:lvl3pPr lvl="2">
              <a:spcBef>
                <a:spcPts val="400"/>
              </a:spcBef>
              <a:spcAft>
                <a:spcPts val="0"/>
              </a:spcAft>
              <a:buClr>
                <a:schemeClr val="lt1"/>
              </a:buClr>
              <a:buSzPts val="1000"/>
              <a:buNone/>
              <a:defRPr sz="1000">
                <a:solidFill>
                  <a:schemeClr val="lt1"/>
                </a:solidFill>
              </a:defRPr>
            </a:lvl3pPr>
            <a:lvl4pPr lvl="3">
              <a:spcBef>
                <a:spcPts val="400"/>
              </a:spcBef>
              <a:spcAft>
                <a:spcPts val="0"/>
              </a:spcAft>
              <a:buClr>
                <a:schemeClr val="lt1"/>
              </a:buClr>
              <a:buSzPts val="1000"/>
              <a:buNone/>
              <a:defRPr sz="1000">
                <a:solidFill>
                  <a:schemeClr val="lt1"/>
                </a:solidFill>
              </a:defRPr>
            </a:lvl4pPr>
            <a:lvl5pPr lvl="4">
              <a:spcBef>
                <a:spcPts val="400"/>
              </a:spcBef>
              <a:spcAft>
                <a:spcPts val="0"/>
              </a:spcAft>
              <a:buClr>
                <a:schemeClr val="lt1"/>
              </a:buClr>
              <a:buSzPts val="1000"/>
              <a:buNone/>
              <a:defRPr sz="1000">
                <a:solidFill>
                  <a:schemeClr val="lt1"/>
                </a:solidFill>
              </a:defRPr>
            </a:lvl5pPr>
            <a:lvl6pPr lvl="5">
              <a:spcBef>
                <a:spcPts val="400"/>
              </a:spcBef>
              <a:spcAft>
                <a:spcPts val="0"/>
              </a:spcAft>
              <a:buClr>
                <a:schemeClr val="lt1"/>
              </a:buClr>
              <a:buSzPts val="1000"/>
              <a:buNone/>
              <a:defRPr sz="1000">
                <a:solidFill>
                  <a:schemeClr val="lt1"/>
                </a:solidFill>
              </a:defRPr>
            </a:lvl6pPr>
            <a:lvl7pPr lvl="6">
              <a:spcBef>
                <a:spcPts val="400"/>
              </a:spcBef>
              <a:spcAft>
                <a:spcPts val="0"/>
              </a:spcAft>
              <a:buClr>
                <a:schemeClr val="lt1"/>
              </a:buClr>
              <a:buSzPts val="1000"/>
              <a:buNone/>
              <a:defRPr sz="1000">
                <a:solidFill>
                  <a:schemeClr val="lt1"/>
                </a:solidFill>
              </a:defRPr>
            </a:lvl7pPr>
            <a:lvl8pPr lvl="7">
              <a:spcBef>
                <a:spcPts val="400"/>
              </a:spcBef>
              <a:spcAft>
                <a:spcPts val="0"/>
              </a:spcAft>
              <a:buClr>
                <a:schemeClr val="lt1"/>
              </a:buClr>
              <a:buSzPts val="1000"/>
              <a:buNone/>
              <a:defRPr sz="1000">
                <a:solidFill>
                  <a:schemeClr val="lt1"/>
                </a:solidFill>
              </a:defRPr>
            </a:lvl8pPr>
            <a:lvl9pPr lvl="8">
              <a:spcBef>
                <a:spcPts val="400"/>
              </a:spcBef>
              <a:spcAft>
                <a:spcPts val="0"/>
              </a:spcAft>
              <a:buClr>
                <a:schemeClr val="lt1"/>
              </a:buClr>
              <a:buSzPts val="1000"/>
              <a:buNone/>
              <a:defRPr sz="1000">
                <a:solidFill>
                  <a:schemeClr val="lt1"/>
                </a:solidFill>
              </a:defRPr>
            </a:lvl9pPr>
          </a:lstStyle>
          <a:p/>
        </p:txBody>
      </p:sp>
      <p:pic>
        <p:nvPicPr>
          <p:cNvPr id="1818" name="Google Shape;1818;p31"/>
          <p:cNvPicPr preferRelativeResize="0"/>
          <p:nvPr/>
        </p:nvPicPr>
        <p:blipFill rotWithShape="1">
          <a:blip r:embed="rId2">
            <a:alphaModFix/>
          </a:blip>
          <a:srcRect b="0" l="0" r="0" t="0"/>
          <a:stretch/>
        </p:blipFill>
        <p:spPr>
          <a:xfrm>
            <a:off x="8331750" y="108850"/>
            <a:ext cx="635100" cy="6351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819" name="Shape 1819"/>
        <p:cNvGrpSpPr/>
        <p:nvPr/>
      </p:nvGrpSpPr>
      <p:grpSpPr>
        <a:xfrm>
          <a:off x="0" y="0"/>
          <a:ext cx="0" cy="0"/>
          <a:chOff x="0" y="0"/>
          <a:chExt cx="0" cy="0"/>
        </a:xfrm>
      </p:grpSpPr>
      <p:sp>
        <p:nvSpPr>
          <p:cNvPr id="1820" name="Google Shape;1820;p32"/>
          <p:cNvSpPr txBox="1"/>
          <p:nvPr/>
        </p:nvSpPr>
        <p:spPr>
          <a:xfrm>
            <a:off x="263525" y="879500"/>
            <a:ext cx="1172100" cy="1108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21" name="Google Shape;1821;p32"/>
          <p:cNvSpPr txBox="1"/>
          <p:nvPr/>
        </p:nvSpPr>
        <p:spPr>
          <a:xfrm>
            <a:off x="3158954" y="879500"/>
            <a:ext cx="1172100" cy="1108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22" name="Google Shape;1822;p32"/>
          <p:cNvSpPr txBox="1"/>
          <p:nvPr/>
        </p:nvSpPr>
        <p:spPr>
          <a:xfrm>
            <a:off x="6054382" y="879500"/>
            <a:ext cx="1172100" cy="1108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3600" u="none">
              <a:solidFill>
                <a:srgbClr val="7F7F7F"/>
              </a:solidFill>
              <a:latin typeface="Lato Light"/>
              <a:ea typeface="Lato Light"/>
              <a:cs typeface="Lato Light"/>
              <a:sym typeface="Lato Light"/>
            </a:endParaRPr>
          </a:p>
        </p:txBody>
      </p:sp>
      <p:sp>
        <p:nvSpPr>
          <p:cNvPr id="1823" name="Google Shape;1823;p32"/>
          <p:cNvSpPr txBox="1"/>
          <p:nvPr>
            <p:ph idx="1" type="body"/>
          </p:nvPr>
        </p:nvSpPr>
        <p:spPr>
          <a:xfrm>
            <a:off x="1711239" y="909650"/>
            <a:ext cx="1172100" cy="10479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24" name="Google Shape;1824;p32"/>
          <p:cNvSpPr txBox="1"/>
          <p:nvPr>
            <p:ph idx="2" type="body"/>
          </p:nvPr>
        </p:nvSpPr>
        <p:spPr>
          <a:xfrm>
            <a:off x="4606668" y="909650"/>
            <a:ext cx="1172100" cy="10479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25" name="Google Shape;1825;p32"/>
          <p:cNvSpPr txBox="1"/>
          <p:nvPr>
            <p:ph idx="3" type="body"/>
          </p:nvPr>
        </p:nvSpPr>
        <p:spPr>
          <a:xfrm>
            <a:off x="7502096" y="909650"/>
            <a:ext cx="1172100" cy="10479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26" name="Google Shape;1826;p32"/>
          <p:cNvSpPr txBox="1"/>
          <p:nvPr>
            <p:ph type="title"/>
          </p:nvPr>
        </p:nvSpPr>
        <p:spPr>
          <a:xfrm>
            <a:off x="254000" y="241300"/>
            <a:ext cx="3238500" cy="355500"/>
          </a:xfrm>
          <a:prstGeom prst="rect">
            <a:avLst/>
          </a:prstGeom>
        </p:spPr>
        <p:txBody>
          <a:bodyPr anchorCtr="0" anchor="t" bIns="45700" lIns="91425" spcFirstLastPara="1" rIns="91425" wrap="square" tIns="45700">
            <a:normAutofit/>
          </a:bodyPr>
          <a:lstStyle>
            <a:lvl1pPr lvl="0">
              <a:spcBef>
                <a:spcPts val="0"/>
              </a:spcBef>
              <a:spcAft>
                <a:spcPts val="0"/>
              </a:spcAft>
              <a:buClr>
                <a:schemeClr val="dk2"/>
              </a:buClr>
              <a:buSzPts val="2500"/>
              <a:buNone/>
              <a:defRPr b="1" sz="25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7" name="Google Shape;1827;p32"/>
          <p:cNvSpPr txBox="1"/>
          <p:nvPr>
            <p:ph idx="4" type="body"/>
          </p:nvPr>
        </p:nvSpPr>
        <p:spPr>
          <a:xfrm>
            <a:off x="254000" y="2489600"/>
            <a:ext cx="2593800" cy="23496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28" name="Google Shape;1828;p32"/>
          <p:cNvSpPr txBox="1"/>
          <p:nvPr>
            <p:ph idx="5" type="body"/>
          </p:nvPr>
        </p:nvSpPr>
        <p:spPr>
          <a:xfrm>
            <a:off x="3264600" y="2489600"/>
            <a:ext cx="2593800" cy="23496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29" name="Google Shape;1829;p32"/>
          <p:cNvSpPr txBox="1"/>
          <p:nvPr>
            <p:ph idx="6" type="body"/>
          </p:nvPr>
        </p:nvSpPr>
        <p:spPr>
          <a:xfrm>
            <a:off x="6275200" y="2489600"/>
            <a:ext cx="2593800" cy="23496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sz="1400">
                <a:solidFill>
                  <a:schemeClr val="dk2"/>
                </a:solidFill>
              </a:defRPr>
            </a:lvl4pPr>
            <a:lvl5pPr indent="-317500" lvl="4" marL="2286000">
              <a:spcBef>
                <a:spcPts val="400"/>
              </a:spcBef>
              <a:spcAft>
                <a:spcPts val="0"/>
              </a:spcAft>
              <a:buClr>
                <a:schemeClr val="dk2"/>
              </a:buClr>
              <a:buSzPts val="1400"/>
              <a:buChar char="•"/>
              <a:defRPr sz="1400">
                <a:solidFill>
                  <a:schemeClr val="dk2"/>
                </a:solidFill>
              </a:defRPr>
            </a:lvl5pPr>
            <a:lvl6pPr indent="-317500" lvl="5" marL="2743200">
              <a:spcBef>
                <a:spcPts val="400"/>
              </a:spcBef>
              <a:spcAft>
                <a:spcPts val="0"/>
              </a:spcAft>
              <a:buClr>
                <a:schemeClr val="dk2"/>
              </a:buClr>
              <a:buSzPts val="1400"/>
              <a:buChar char="•"/>
              <a:defRPr sz="1400">
                <a:solidFill>
                  <a:schemeClr val="dk2"/>
                </a:solidFill>
              </a:defRPr>
            </a:lvl6pPr>
            <a:lvl7pPr indent="-317500" lvl="6" marL="3200400">
              <a:spcBef>
                <a:spcPts val="400"/>
              </a:spcBef>
              <a:spcAft>
                <a:spcPts val="0"/>
              </a:spcAft>
              <a:buClr>
                <a:schemeClr val="dk2"/>
              </a:buClr>
              <a:buSzPts val="1400"/>
              <a:buChar char="•"/>
              <a:defRPr sz="1400">
                <a:solidFill>
                  <a:schemeClr val="dk2"/>
                </a:solidFill>
              </a:defRPr>
            </a:lvl7pPr>
            <a:lvl8pPr indent="-317500" lvl="7" marL="3657600">
              <a:spcBef>
                <a:spcPts val="400"/>
              </a:spcBef>
              <a:spcAft>
                <a:spcPts val="0"/>
              </a:spcAft>
              <a:buClr>
                <a:schemeClr val="dk2"/>
              </a:buClr>
              <a:buSzPts val="1400"/>
              <a:buChar char="•"/>
              <a:defRPr sz="1400">
                <a:solidFill>
                  <a:schemeClr val="dk2"/>
                </a:solidFill>
              </a:defRPr>
            </a:lvl8pPr>
            <a:lvl9pPr indent="-317500" lvl="8" marL="4114800">
              <a:spcBef>
                <a:spcPts val="400"/>
              </a:spcBef>
              <a:spcAft>
                <a:spcPts val="0"/>
              </a:spcAft>
              <a:buClr>
                <a:schemeClr val="dk2"/>
              </a:buClr>
              <a:buSzPts val="1400"/>
              <a:buChar char="•"/>
              <a:defRPr sz="1400">
                <a:solidFill>
                  <a:schemeClr val="dk2"/>
                </a:solidFill>
              </a:defRPr>
            </a:lvl9pPr>
          </a:lstStyle>
          <a:p/>
        </p:txBody>
      </p:sp>
      <p:sp>
        <p:nvSpPr>
          <p:cNvPr id="1830" name="Google Shape;1830;p32"/>
          <p:cNvSpPr txBox="1"/>
          <p:nvPr>
            <p:ph idx="7" type="body"/>
          </p:nvPr>
        </p:nvSpPr>
        <p:spPr>
          <a:xfrm>
            <a:off x="3264600" y="1002950"/>
            <a:ext cx="772800" cy="699300"/>
          </a:xfrm>
          <a:prstGeom prst="rect">
            <a:avLst/>
          </a:prstGeom>
          <a:solidFill>
            <a:schemeClr val="accent1"/>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rmAutofit/>
          </a:bodyPr>
          <a:lstStyle>
            <a:lvl1pPr indent="-361950" lvl="0" marL="457200">
              <a:spcBef>
                <a:spcPts val="800"/>
              </a:spcBef>
              <a:spcAft>
                <a:spcPts val="0"/>
              </a:spcAft>
              <a:buClr>
                <a:schemeClr val="lt1"/>
              </a:buClr>
              <a:buSzPts val="2100"/>
              <a:buChar char="•"/>
              <a:defRPr>
                <a:solidFill>
                  <a:schemeClr val="lt1"/>
                </a:solidFill>
              </a:defRPr>
            </a:lvl1pPr>
            <a:lvl2pPr indent="-342900" lvl="1" marL="914400">
              <a:spcBef>
                <a:spcPts val="400"/>
              </a:spcBef>
              <a:spcAft>
                <a:spcPts val="0"/>
              </a:spcAft>
              <a:buClr>
                <a:schemeClr val="lt1"/>
              </a:buClr>
              <a:buSzPts val="1800"/>
              <a:buChar char="•"/>
              <a:defRPr>
                <a:solidFill>
                  <a:schemeClr val="lt1"/>
                </a:solidFill>
              </a:defRPr>
            </a:lvl2pPr>
            <a:lvl3pPr indent="-323850" lvl="2" marL="1371600">
              <a:spcBef>
                <a:spcPts val="400"/>
              </a:spcBef>
              <a:spcAft>
                <a:spcPts val="0"/>
              </a:spcAft>
              <a:buClr>
                <a:schemeClr val="lt1"/>
              </a:buClr>
              <a:buSzPts val="1500"/>
              <a:buChar char="•"/>
              <a:defRPr>
                <a:solidFill>
                  <a:schemeClr val="lt1"/>
                </a:solidFill>
              </a:defRPr>
            </a:lvl3pPr>
            <a:lvl4pPr indent="-317500" lvl="3" marL="1828800">
              <a:spcBef>
                <a:spcPts val="400"/>
              </a:spcBef>
              <a:spcAft>
                <a:spcPts val="0"/>
              </a:spcAft>
              <a:buClr>
                <a:schemeClr val="lt1"/>
              </a:buClr>
              <a:buSzPts val="1400"/>
              <a:buChar char="•"/>
              <a:defRPr>
                <a:solidFill>
                  <a:schemeClr val="lt1"/>
                </a:solidFill>
              </a:defRPr>
            </a:lvl4pPr>
            <a:lvl5pPr indent="-292100" lvl="4" marL="2286000">
              <a:spcBef>
                <a:spcPts val="400"/>
              </a:spcBef>
              <a:spcAft>
                <a:spcPts val="0"/>
              </a:spcAft>
              <a:buClr>
                <a:schemeClr val="lt1"/>
              </a:buClr>
              <a:buSzPts val="1000"/>
              <a:buChar char="•"/>
              <a:defRPr sz="1000">
                <a:solidFill>
                  <a:schemeClr val="lt1"/>
                </a:solidFill>
              </a:defRPr>
            </a:lvl5pPr>
            <a:lvl6pPr indent="-317500" lvl="5" marL="2743200">
              <a:spcBef>
                <a:spcPts val="400"/>
              </a:spcBef>
              <a:spcAft>
                <a:spcPts val="0"/>
              </a:spcAft>
              <a:buClr>
                <a:schemeClr val="lt1"/>
              </a:buClr>
              <a:buSzPts val="1400"/>
              <a:buChar char="•"/>
              <a:defRPr>
                <a:solidFill>
                  <a:schemeClr val="lt1"/>
                </a:solidFill>
              </a:defRPr>
            </a:lvl6pPr>
            <a:lvl7pPr indent="-317500" lvl="6" marL="3200400">
              <a:spcBef>
                <a:spcPts val="400"/>
              </a:spcBef>
              <a:spcAft>
                <a:spcPts val="0"/>
              </a:spcAft>
              <a:buClr>
                <a:schemeClr val="lt1"/>
              </a:buClr>
              <a:buSzPts val="1400"/>
              <a:buChar char="•"/>
              <a:defRPr>
                <a:solidFill>
                  <a:schemeClr val="lt1"/>
                </a:solidFill>
              </a:defRPr>
            </a:lvl7pPr>
            <a:lvl8pPr indent="-317500" lvl="7" marL="3657600">
              <a:spcBef>
                <a:spcPts val="400"/>
              </a:spcBef>
              <a:spcAft>
                <a:spcPts val="0"/>
              </a:spcAft>
              <a:buClr>
                <a:schemeClr val="lt1"/>
              </a:buClr>
              <a:buSzPts val="1400"/>
              <a:buChar char="•"/>
              <a:defRPr>
                <a:solidFill>
                  <a:schemeClr val="lt1"/>
                </a:solidFill>
              </a:defRPr>
            </a:lvl8pPr>
            <a:lvl9pPr indent="-317500" lvl="8" marL="4114800">
              <a:spcBef>
                <a:spcPts val="400"/>
              </a:spcBef>
              <a:spcAft>
                <a:spcPts val="0"/>
              </a:spcAft>
              <a:buClr>
                <a:schemeClr val="lt1"/>
              </a:buClr>
              <a:buSzPts val="1400"/>
              <a:buChar char="•"/>
              <a:defRPr>
                <a:solidFill>
                  <a:schemeClr val="lt1"/>
                </a:solidFill>
              </a:defRPr>
            </a:lvl9pPr>
          </a:lstStyle>
          <a:p/>
        </p:txBody>
      </p:sp>
      <p:sp>
        <p:nvSpPr>
          <p:cNvPr id="1831" name="Google Shape;1831;p32"/>
          <p:cNvSpPr txBox="1"/>
          <p:nvPr>
            <p:ph idx="8" type="body"/>
          </p:nvPr>
        </p:nvSpPr>
        <p:spPr>
          <a:xfrm>
            <a:off x="6158975" y="1002950"/>
            <a:ext cx="772800" cy="699300"/>
          </a:xfrm>
          <a:prstGeom prst="rect">
            <a:avLst/>
          </a:prstGeom>
          <a:solidFill>
            <a:schemeClr val="accent1"/>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rmAutofit/>
          </a:bodyPr>
          <a:lstStyle>
            <a:lvl1pPr indent="-361950" lvl="0" marL="457200">
              <a:spcBef>
                <a:spcPts val="800"/>
              </a:spcBef>
              <a:spcAft>
                <a:spcPts val="0"/>
              </a:spcAft>
              <a:buClr>
                <a:schemeClr val="lt1"/>
              </a:buClr>
              <a:buSzPts val="2100"/>
              <a:buChar char="•"/>
              <a:defRPr>
                <a:solidFill>
                  <a:schemeClr val="lt1"/>
                </a:solidFill>
              </a:defRPr>
            </a:lvl1pPr>
            <a:lvl2pPr indent="-342900" lvl="1" marL="914400">
              <a:spcBef>
                <a:spcPts val="400"/>
              </a:spcBef>
              <a:spcAft>
                <a:spcPts val="0"/>
              </a:spcAft>
              <a:buClr>
                <a:schemeClr val="lt1"/>
              </a:buClr>
              <a:buSzPts val="1800"/>
              <a:buChar char="•"/>
              <a:defRPr>
                <a:solidFill>
                  <a:schemeClr val="lt1"/>
                </a:solidFill>
              </a:defRPr>
            </a:lvl2pPr>
            <a:lvl3pPr indent="-323850" lvl="2" marL="1371600">
              <a:spcBef>
                <a:spcPts val="400"/>
              </a:spcBef>
              <a:spcAft>
                <a:spcPts val="0"/>
              </a:spcAft>
              <a:buClr>
                <a:schemeClr val="lt1"/>
              </a:buClr>
              <a:buSzPts val="1500"/>
              <a:buChar char="•"/>
              <a:defRPr>
                <a:solidFill>
                  <a:schemeClr val="lt1"/>
                </a:solidFill>
              </a:defRPr>
            </a:lvl3pPr>
            <a:lvl4pPr indent="-317500" lvl="3" marL="1828800">
              <a:spcBef>
                <a:spcPts val="400"/>
              </a:spcBef>
              <a:spcAft>
                <a:spcPts val="0"/>
              </a:spcAft>
              <a:buClr>
                <a:schemeClr val="lt1"/>
              </a:buClr>
              <a:buSzPts val="1400"/>
              <a:buChar char="•"/>
              <a:defRPr>
                <a:solidFill>
                  <a:schemeClr val="lt1"/>
                </a:solidFill>
              </a:defRPr>
            </a:lvl4pPr>
            <a:lvl5pPr indent="-292100" lvl="4" marL="2286000">
              <a:spcBef>
                <a:spcPts val="400"/>
              </a:spcBef>
              <a:spcAft>
                <a:spcPts val="0"/>
              </a:spcAft>
              <a:buClr>
                <a:schemeClr val="lt1"/>
              </a:buClr>
              <a:buSzPts val="1000"/>
              <a:buChar char="•"/>
              <a:defRPr sz="1000">
                <a:solidFill>
                  <a:schemeClr val="lt1"/>
                </a:solidFill>
              </a:defRPr>
            </a:lvl5pPr>
            <a:lvl6pPr indent="-317500" lvl="5" marL="2743200">
              <a:spcBef>
                <a:spcPts val="400"/>
              </a:spcBef>
              <a:spcAft>
                <a:spcPts val="0"/>
              </a:spcAft>
              <a:buClr>
                <a:schemeClr val="lt1"/>
              </a:buClr>
              <a:buSzPts val="1400"/>
              <a:buChar char="•"/>
              <a:defRPr>
                <a:solidFill>
                  <a:schemeClr val="lt1"/>
                </a:solidFill>
              </a:defRPr>
            </a:lvl6pPr>
            <a:lvl7pPr indent="-317500" lvl="6" marL="3200400">
              <a:spcBef>
                <a:spcPts val="400"/>
              </a:spcBef>
              <a:spcAft>
                <a:spcPts val="0"/>
              </a:spcAft>
              <a:buClr>
                <a:schemeClr val="lt1"/>
              </a:buClr>
              <a:buSzPts val="1400"/>
              <a:buChar char="•"/>
              <a:defRPr>
                <a:solidFill>
                  <a:schemeClr val="lt1"/>
                </a:solidFill>
              </a:defRPr>
            </a:lvl7pPr>
            <a:lvl8pPr indent="-317500" lvl="7" marL="3657600">
              <a:spcBef>
                <a:spcPts val="400"/>
              </a:spcBef>
              <a:spcAft>
                <a:spcPts val="0"/>
              </a:spcAft>
              <a:buClr>
                <a:schemeClr val="lt1"/>
              </a:buClr>
              <a:buSzPts val="1400"/>
              <a:buChar char="•"/>
              <a:defRPr>
                <a:solidFill>
                  <a:schemeClr val="lt1"/>
                </a:solidFill>
              </a:defRPr>
            </a:lvl8pPr>
            <a:lvl9pPr indent="-317500" lvl="8" marL="4114800">
              <a:spcBef>
                <a:spcPts val="400"/>
              </a:spcBef>
              <a:spcAft>
                <a:spcPts val="0"/>
              </a:spcAft>
              <a:buClr>
                <a:schemeClr val="lt1"/>
              </a:buClr>
              <a:buSzPts val="1400"/>
              <a:buChar char="•"/>
              <a:defRPr>
                <a:solidFill>
                  <a:schemeClr val="lt1"/>
                </a:solidFill>
              </a:defRPr>
            </a:lvl9pPr>
          </a:lstStyle>
          <a:p/>
        </p:txBody>
      </p:sp>
      <p:sp>
        <p:nvSpPr>
          <p:cNvPr id="1832" name="Google Shape;1832;p32"/>
          <p:cNvSpPr txBox="1"/>
          <p:nvPr>
            <p:ph idx="9" type="body"/>
          </p:nvPr>
        </p:nvSpPr>
        <p:spPr>
          <a:xfrm>
            <a:off x="370225" y="1002950"/>
            <a:ext cx="772800" cy="699300"/>
          </a:xfrm>
          <a:prstGeom prst="rect">
            <a:avLst/>
          </a:prstGeom>
          <a:solidFill>
            <a:schemeClr val="accent1"/>
          </a:solidFill>
          <a:ln cap="flat" cmpd="sng" w="19050">
            <a:solidFill>
              <a:schemeClr val="lt1"/>
            </a:solidFill>
            <a:prstDash val="solid"/>
            <a:round/>
            <a:headEnd len="sm" w="sm" type="none"/>
            <a:tailEnd len="sm" w="sm" type="none"/>
          </a:ln>
        </p:spPr>
        <p:txBody>
          <a:bodyPr anchorCtr="0" anchor="ctr" bIns="45700" lIns="91425" spcFirstLastPara="1" rIns="91425" wrap="square" tIns="45700">
            <a:normAutofit/>
          </a:bodyPr>
          <a:lstStyle>
            <a:lvl1pPr indent="-361950" lvl="0" marL="457200">
              <a:spcBef>
                <a:spcPts val="800"/>
              </a:spcBef>
              <a:spcAft>
                <a:spcPts val="0"/>
              </a:spcAft>
              <a:buClr>
                <a:schemeClr val="lt1"/>
              </a:buClr>
              <a:buSzPts val="2100"/>
              <a:buChar char="•"/>
              <a:defRPr>
                <a:solidFill>
                  <a:schemeClr val="lt1"/>
                </a:solidFill>
              </a:defRPr>
            </a:lvl1pPr>
            <a:lvl2pPr indent="-342900" lvl="1" marL="914400">
              <a:spcBef>
                <a:spcPts val="400"/>
              </a:spcBef>
              <a:spcAft>
                <a:spcPts val="0"/>
              </a:spcAft>
              <a:buClr>
                <a:schemeClr val="lt1"/>
              </a:buClr>
              <a:buSzPts val="1800"/>
              <a:buChar char="•"/>
              <a:defRPr>
                <a:solidFill>
                  <a:schemeClr val="lt1"/>
                </a:solidFill>
              </a:defRPr>
            </a:lvl2pPr>
            <a:lvl3pPr indent="-323850" lvl="2" marL="1371600">
              <a:spcBef>
                <a:spcPts val="400"/>
              </a:spcBef>
              <a:spcAft>
                <a:spcPts val="0"/>
              </a:spcAft>
              <a:buClr>
                <a:schemeClr val="lt1"/>
              </a:buClr>
              <a:buSzPts val="1500"/>
              <a:buChar char="•"/>
              <a:defRPr>
                <a:solidFill>
                  <a:schemeClr val="lt1"/>
                </a:solidFill>
              </a:defRPr>
            </a:lvl3pPr>
            <a:lvl4pPr indent="-317500" lvl="3" marL="1828800">
              <a:spcBef>
                <a:spcPts val="400"/>
              </a:spcBef>
              <a:spcAft>
                <a:spcPts val="0"/>
              </a:spcAft>
              <a:buClr>
                <a:schemeClr val="lt1"/>
              </a:buClr>
              <a:buSzPts val="1400"/>
              <a:buChar char="•"/>
              <a:defRPr>
                <a:solidFill>
                  <a:schemeClr val="lt1"/>
                </a:solidFill>
              </a:defRPr>
            </a:lvl4pPr>
            <a:lvl5pPr indent="-292100" lvl="4" marL="2286000">
              <a:spcBef>
                <a:spcPts val="400"/>
              </a:spcBef>
              <a:spcAft>
                <a:spcPts val="0"/>
              </a:spcAft>
              <a:buClr>
                <a:schemeClr val="lt1"/>
              </a:buClr>
              <a:buSzPts val="1000"/>
              <a:buChar char="•"/>
              <a:defRPr sz="1000">
                <a:solidFill>
                  <a:schemeClr val="lt1"/>
                </a:solidFill>
              </a:defRPr>
            </a:lvl5pPr>
            <a:lvl6pPr indent="-317500" lvl="5" marL="2743200">
              <a:spcBef>
                <a:spcPts val="400"/>
              </a:spcBef>
              <a:spcAft>
                <a:spcPts val="0"/>
              </a:spcAft>
              <a:buClr>
                <a:schemeClr val="lt1"/>
              </a:buClr>
              <a:buSzPts val="1400"/>
              <a:buChar char="•"/>
              <a:defRPr>
                <a:solidFill>
                  <a:schemeClr val="lt1"/>
                </a:solidFill>
              </a:defRPr>
            </a:lvl6pPr>
            <a:lvl7pPr indent="-317500" lvl="6" marL="3200400">
              <a:spcBef>
                <a:spcPts val="400"/>
              </a:spcBef>
              <a:spcAft>
                <a:spcPts val="0"/>
              </a:spcAft>
              <a:buClr>
                <a:schemeClr val="lt1"/>
              </a:buClr>
              <a:buSzPts val="1400"/>
              <a:buChar char="•"/>
              <a:defRPr>
                <a:solidFill>
                  <a:schemeClr val="lt1"/>
                </a:solidFill>
              </a:defRPr>
            </a:lvl7pPr>
            <a:lvl8pPr indent="-317500" lvl="7" marL="3657600">
              <a:spcBef>
                <a:spcPts val="400"/>
              </a:spcBef>
              <a:spcAft>
                <a:spcPts val="0"/>
              </a:spcAft>
              <a:buClr>
                <a:schemeClr val="lt1"/>
              </a:buClr>
              <a:buSzPts val="1400"/>
              <a:buChar char="•"/>
              <a:defRPr>
                <a:solidFill>
                  <a:schemeClr val="lt1"/>
                </a:solidFill>
              </a:defRPr>
            </a:lvl8pPr>
            <a:lvl9pPr indent="-317500" lvl="8" marL="4114800">
              <a:spcBef>
                <a:spcPts val="400"/>
              </a:spcBef>
              <a:spcAft>
                <a:spcPts val="0"/>
              </a:spcAft>
              <a:buClr>
                <a:schemeClr val="lt1"/>
              </a:buClr>
              <a:buSzPts val="1400"/>
              <a:buChar char="•"/>
              <a:defRPr>
                <a:solidFill>
                  <a:schemeClr val="lt1"/>
                </a:solidFill>
              </a:defRPr>
            </a:lvl9pPr>
          </a:lstStyle>
          <a:p/>
        </p:txBody>
      </p:sp>
      <p:pic>
        <p:nvPicPr>
          <p:cNvPr id="1833" name="Google Shape;1833;p32"/>
          <p:cNvPicPr preferRelativeResize="0"/>
          <p:nvPr/>
        </p:nvPicPr>
        <p:blipFill rotWithShape="1">
          <a:blip r:embed="rId2">
            <a:alphaModFix/>
          </a:blip>
          <a:srcRect b="0" l="0" r="0" t="0"/>
          <a:stretch/>
        </p:blipFill>
        <p:spPr>
          <a:xfrm>
            <a:off x="8208826" y="303499"/>
            <a:ext cx="420350" cy="4203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1834" name="Shape 1834"/>
        <p:cNvGrpSpPr/>
        <p:nvPr/>
      </p:nvGrpSpPr>
      <p:grpSpPr>
        <a:xfrm>
          <a:off x="0" y="0"/>
          <a:ext cx="0" cy="0"/>
          <a:chOff x="0" y="0"/>
          <a:chExt cx="0" cy="0"/>
        </a:xfrm>
      </p:grpSpPr>
      <p:sp>
        <p:nvSpPr>
          <p:cNvPr id="1835" name="Google Shape;1835;p33"/>
          <p:cNvSpPr txBox="1"/>
          <p:nvPr>
            <p:ph type="title"/>
          </p:nvPr>
        </p:nvSpPr>
        <p:spPr>
          <a:xfrm>
            <a:off x="628650" y="273849"/>
            <a:ext cx="7359300" cy="804300"/>
          </a:xfrm>
          <a:prstGeom prst="rect">
            <a:avLst/>
          </a:prstGeom>
        </p:spPr>
        <p:txBody>
          <a:bodyPr anchorCtr="0" anchor="t" bIns="45700" lIns="91425" spcFirstLastPara="1" rIns="91425" wrap="square" tIns="45700">
            <a:normAutofit/>
          </a:bodyPr>
          <a:lstStyle>
            <a:lvl1pPr lvl="0">
              <a:spcBef>
                <a:spcPts val="0"/>
              </a:spcBef>
              <a:spcAft>
                <a:spcPts val="0"/>
              </a:spcAft>
              <a:buClr>
                <a:schemeClr val="dk2"/>
              </a:buClr>
              <a:buSzPts val="2800"/>
              <a:buNone/>
              <a:defRPr b="1" sz="2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6" name="Google Shape;1836;p33"/>
          <p:cNvSpPr/>
          <p:nvPr/>
        </p:nvSpPr>
        <p:spPr>
          <a:xfrm>
            <a:off x="306900" y="1817825"/>
            <a:ext cx="2485800" cy="29751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sp>
        <p:nvSpPr>
          <p:cNvPr id="1837" name="Google Shape;1837;p33"/>
          <p:cNvSpPr txBox="1"/>
          <p:nvPr>
            <p:ph idx="1" type="body"/>
          </p:nvPr>
        </p:nvSpPr>
        <p:spPr>
          <a:xfrm>
            <a:off x="703450" y="1970700"/>
            <a:ext cx="1251300" cy="855600"/>
          </a:xfrm>
          <a:prstGeom prst="rect">
            <a:avLst/>
          </a:prstGeom>
          <a:ln cap="flat" cmpd="sng" w="19050">
            <a:solidFill>
              <a:schemeClr val="l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pic>
        <p:nvPicPr>
          <p:cNvPr id="1838" name="Google Shape;1838;p33"/>
          <p:cNvPicPr preferRelativeResize="0"/>
          <p:nvPr/>
        </p:nvPicPr>
        <p:blipFill rotWithShape="1">
          <a:blip r:embed="rId2">
            <a:alphaModFix/>
          </a:blip>
          <a:srcRect b="0" l="0" r="0" t="0"/>
          <a:stretch/>
        </p:blipFill>
        <p:spPr>
          <a:xfrm>
            <a:off x="8127376" y="303499"/>
            <a:ext cx="501800" cy="501800"/>
          </a:xfrm>
          <a:prstGeom prst="rect">
            <a:avLst/>
          </a:prstGeom>
          <a:noFill/>
          <a:ln>
            <a:noFill/>
          </a:ln>
        </p:spPr>
      </p:pic>
      <p:sp>
        <p:nvSpPr>
          <p:cNvPr id="1839" name="Google Shape;1839;p33"/>
          <p:cNvSpPr/>
          <p:nvPr/>
        </p:nvSpPr>
        <p:spPr>
          <a:xfrm>
            <a:off x="3336300" y="1817825"/>
            <a:ext cx="2485800" cy="29751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sp>
        <p:nvSpPr>
          <p:cNvPr id="1840" name="Google Shape;1840;p33"/>
          <p:cNvSpPr txBox="1"/>
          <p:nvPr>
            <p:ph idx="2" type="body"/>
          </p:nvPr>
        </p:nvSpPr>
        <p:spPr>
          <a:xfrm>
            <a:off x="3720050" y="1970700"/>
            <a:ext cx="1251300" cy="855600"/>
          </a:xfrm>
          <a:prstGeom prst="rect">
            <a:avLst/>
          </a:prstGeom>
          <a:ln cap="flat" cmpd="sng" w="19050">
            <a:solidFill>
              <a:schemeClr val="l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1841" name="Google Shape;1841;p33"/>
          <p:cNvSpPr/>
          <p:nvPr/>
        </p:nvSpPr>
        <p:spPr>
          <a:xfrm>
            <a:off x="6365700" y="1817825"/>
            <a:ext cx="2485800" cy="2975100"/>
          </a:xfrm>
          <a:prstGeom prst="rect">
            <a:avLst/>
          </a:prstGeom>
          <a:solidFill>
            <a:schemeClr val="l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latin typeface="Muli"/>
              <a:ea typeface="Muli"/>
              <a:cs typeface="Muli"/>
              <a:sym typeface="Muli"/>
            </a:endParaRPr>
          </a:p>
        </p:txBody>
      </p:sp>
      <p:sp>
        <p:nvSpPr>
          <p:cNvPr id="1842" name="Google Shape;1842;p33"/>
          <p:cNvSpPr txBox="1"/>
          <p:nvPr>
            <p:ph idx="3" type="body"/>
          </p:nvPr>
        </p:nvSpPr>
        <p:spPr>
          <a:xfrm>
            <a:off x="6736650" y="1970700"/>
            <a:ext cx="1251300" cy="855600"/>
          </a:xfrm>
          <a:prstGeom prst="rect">
            <a:avLst/>
          </a:prstGeom>
          <a:ln cap="flat" cmpd="sng" w="19050">
            <a:solidFill>
              <a:schemeClr val="l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1843" name="Google Shape;1843;p33"/>
          <p:cNvSpPr txBox="1"/>
          <p:nvPr>
            <p:ph idx="4" type="body"/>
          </p:nvPr>
        </p:nvSpPr>
        <p:spPr>
          <a:xfrm>
            <a:off x="480575" y="3117275"/>
            <a:ext cx="2103900" cy="1454700"/>
          </a:xfrm>
          <a:prstGeom prst="rect">
            <a:avLst/>
          </a:prstGeom>
          <a:ln cap="flat" cmpd="sng" w="19050">
            <a:solidFill>
              <a:schemeClr val="accen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Clr>
                <a:schemeClr val="accent1"/>
              </a:buClr>
              <a:buSzPts val="2100"/>
              <a:buChar char="•"/>
              <a:defRPr>
                <a:solidFill>
                  <a:schemeClr val="accent1"/>
                </a:solidFill>
              </a:defRPr>
            </a:lvl1pPr>
            <a:lvl2pPr indent="-342900" lvl="1" marL="914400">
              <a:spcBef>
                <a:spcPts val="400"/>
              </a:spcBef>
              <a:spcAft>
                <a:spcPts val="0"/>
              </a:spcAft>
              <a:buClr>
                <a:schemeClr val="accent1"/>
              </a:buClr>
              <a:buSzPts val="1800"/>
              <a:buChar char="•"/>
              <a:defRPr>
                <a:solidFill>
                  <a:schemeClr val="accent1"/>
                </a:solidFill>
              </a:defRPr>
            </a:lvl2pPr>
            <a:lvl3pPr indent="-323850" lvl="2" marL="1371600">
              <a:spcBef>
                <a:spcPts val="400"/>
              </a:spcBef>
              <a:spcAft>
                <a:spcPts val="0"/>
              </a:spcAft>
              <a:buClr>
                <a:schemeClr val="accent1"/>
              </a:buClr>
              <a:buSzPts val="1500"/>
              <a:buChar char="•"/>
              <a:defRPr>
                <a:solidFill>
                  <a:schemeClr val="accent1"/>
                </a:solidFill>
              </a:defRPr>
            </a:lvl3pPr>
            <a:lvl4pPr indent="-317500" lvl="3" marL="1828800">
              <a:spcBef>
                <a:spcPts val="400"/>
              </a:spcBef>
              <a:spcAft>
                <a:spcPts val="0"/>
              </a:spcAft>
              <a:buClr>
                <a:schemeClr val="accent1"/>
              </a:buClr>
              <a:buSzPts val="1400"/>
              <a:buChar char="•"/>
              <a:defRPr>
                <a:solidFill>
                  <a:schemeClr val="accent1"/>
                </a:solidFill>
              </a:defRPr>
            </a:lvl4pPr>
            <a:lvl5pPr indent="-317500" lvl="4" marL="2286000">
              <a:spcBef>
                <a:spcPts val="400"/>
              </a:spcBef>
              <a:spcAft>
                <a:spcPts val="0"/>
              </a:spcAft>
              <a:buClr>
                <a:schemeClr val="accent1"/>
              </a:buClr>
              <a:buSzPts val="1400"/>
              <a:buChar char="•"/>
              <a:defRPr>
                <a:solidFill>
                  <a:schemeClr val="accent1"/>
                </a:solidFill>
              </a:defRPr>
            </a:lvl5pPr>
            <a:lvl6pPr indent="-317500" lvl="5" marL="2743200">
              <a:spcBef>
                <a:spcPts val="400"/>
              </a:spcBef>
              <a:spcAft>
                <a:spcPts val="0"/>
              </a:spcAft>
              <a:buClr>
                <a:schemeClr val="accent1"/>
              </a:buClr>
              <a:buSzPts val="1400"/>
              <a:buChar char="•"/>
              <a:defRPr>
                <a:solidFill>
                  <a:schemeClr val="accent1"/>
                </a:solidFill>
              </a:defRPr>
            </a:lvl6pPr>
            <a:lvl7pPr indent="-317500" lvl="6" marL="3200400">
              <a:spcBef>
                <a:spcPts val="400"/>
              </a:spcBef>
              <a:spcAft>
                <a:spcPts val="0"/>
              </a:spcAft>
              <a:buClr>
                <a:schemeClr val="accent1"/>
              </a:buClr>
              <a:buSzPts val="1400"/>
              <a:buChar char="•"/>
              <a:defRPr>
                <a:solidFill>
                  <a:schemeClr val="accent1"/>
                </a:solidFill>
              </a:defRPr>
            </a:lvl7pPr>
            <a:lvl8pPr indent="-317500" lvl="7" marL="3657600">
              <a:spcBef>
                <a:spcPts val="400"/>
              </a:spcBef>
              <a:spcAft>
                <a:spcPts val="0"/>
              </a:spcAft>
              <a:buClr>
                <a:schemeClr val="accent1"/>
              </a:buClr>
              <a:buSzPts val="1400"/>
              <a:buChar char="•"/>
              <a:defRPr>
                <a:solidFill>
                  <a:schemeClr val="accent1"/>
                </a:solidFill>
              </a:defRPr>
            </a:lvl8pPr>
            <a:lvl9pPr indent="-317500" lvl="8" marL="4114800">
              <a:spcBef>
                <a:spcPts val="400"/>
              </a:spcBef>
              <a:spcAft>
                <a:spcPts val="0"/>
              </a:spcAft>
              <a:buClr>
                <a:schemeClr val="accent1"/>
              </a:buClr>
              <a:buSzPts val="1400"/>
              <a:buChar char="•"/>
              <a:defRPr>
                <a:solidFill>
                  <a:schemeClr val="accent1"/>
                </a:solidFill>
              </a:defRPr>
            </a:lvl9pPr>
          </a:lstStyle>
          <a:p/>
        </p:txBody>
      </p:sp>
      <p:sp>
        <p:nvSpPr>
          <p:cNvPr id="1844" name="Google Shape;1844;p33"/>
          <p:cNvSpPr txBox="1"/>
          <p:nvPr>
            <p:ph idx="5" type="body"/>
          </p:nvPr>
        </p:nvSpPr>
        <p:spPr>
          <a:xfrm>
            <a:off x="3527250" y="3117275"/>
            <a:ext cx="2103900" cy="1454700"/>
          </a:xfrm>
          <a:prstGeom prst="rect">
            <a:avLst/>
          </a:prstGeom>
          <a:ln cap="flat" cmpd="sng" w="19050">
            <a:solidFill>
              <a:schemeClr val="accen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Clr>
                <a:schemeClr val="accent1"/>
              </a:buClr>
              <a:buSzPts val="2100"/>
              <a:buChar char="•"/>
              <a:defRPr>
                <a:solidFill>
                  <a:schemeClr val="accent1"/>
                </a:solidFill>
              </a:defRPr>
            </a:lvl1pPr>
            <a:lvl2pPr indent="-342900" lvl="1" marL="914400">
              <a:spcBef>
                <a:spcPts val="400"/>
              </a:spcBef>
              <a:spcAft>
                <a:spcPts val="0"/>
              </a:spcAft>
              <a:buClr>
                <a:schemeClr val="accent1"/>
              </a:buClr>
              <a:buSzPts val="1800"/>
              <a:buChar char="•"/>
              <a:defRPr>
                <a:solidFill>
                  <a:schemeClr val="accent1"/>
                </a:solidFill>
              </a:defRPr>
            </a:lvl2pPr>
            <a:lvl3pPr indent="-323850" lvl="2" marL="1371600">
              <a:spcBef>
                <a:spcPts val="400"/>
              </a:spcBef>
              <a:spcAft>
                <a:spcPts val="0"/>
              </a:spcAft>
              <a:buClr>
                <a:schemeClr val="accent1"/>
              </a:buClr>
              <a:buSzPts val="1500"/>
              <a:buChar char="•"/>
              <a:defRPr>
                <a:solidFill>
                  <a:schemeClr val="accent1"/>
                </a:solidFill>
              </a:defRPr>
            </a:lvl3pPr>
            <a:lvl4pPr indent="-317500" lvl="3" marL="1828800">
              <a:spcBef>
                <a:spcPts val="400"/>
              </a:spcBef>
              <a:spcAft>
                <a:spcPts val="0"/>
              </a:spcAft>
              <a:buClr>
                <a:schemeClr val="accent1"/>
              </a:buClr>
              <a:buSzPts val="1400"/>
              <a:buChar char="•"/>
              <a:defRPr>
                <a:solidFill>
                  <a:schemeClr val="accent1"/>
                </a:solidFill>
              </a:defRPr>
            </a:lvl4pPr>
            <a:lvl5pPr indent="-317500" lvl="4" marL="2286000">
              <a:spcBef>
                <a:spcPts val="400"/>
              </a:spcBef>
              <a:spcAft>
                <a:spcPts val="0"/>
              </a:spcAft>
              <a:buClr>
                <a:schemeClr val="accent1"/>
              </a:buClr>
              <a:buSzPts val="1400"/>
              <a:buChar char="•"/>
              <a:defRPr>
                <a:solidFill>
                  <a:schemeClr val="accent1"/>
                </a:solidFill>
              </a:defRPr>
            </a:lvl5pPr>
            <a:lvl6pPr indent="-317500" lvl="5" marL="2743200">
              <a:spcBef>
                <a:spcPts val="400"/>
              </a:spcBef>
              <a:spcAft>
                <a:spcPts val="0"/>
              </a:spcAft>
              <a:buClr>
                <a:schemeClr val="accent1"/>
              </a:buClr>
              <a:buSzPts val="1400"/>
              <a:buChar char="•"/>
              <a:defRPr>
                <a:solidFill>
                  <a:schemeClr val="accent1"/>
                </a:solidFill>
              </a:defRPr>
            </a:lvl6pPr>
            <a:lvl7pPr indent="-317500" lvl="6" marL="3200400">
              <a:spcBef>
                <a:spcPts val="400"/>
              </a:spcBef>
              <a:spcAft>
                <a:spcPts val="0"/>
              </a:spcAft>
              <a:buClr>
                <a:schemeClr val="accent1"/>
              </a:buClr>
              <a:buSzPts val="1400"/>
              <a:buChar char="•"/>
              <a:defRPr>
                <a:solidFill>
                  <a:schemeClr val="accent1"/>
                </a:solidFill>
              </a:defRPr>
            </a:lvl7pPr>
            <a:lvl8pPr indent="-317500" lvl="7" marL="3657600">
              <a:spcBef>
                <a:spcPts val="400"/>
              </a:spcBef>
              <a:spcAft>
                <a:spcPts val="0"/>
              </a:spcAft>
              <a:buClr>
                <a:schemeClr val="accent1"/>
              </a:buClr>
              <a:buSzPts val="1400"/>
              <a:buChar char="•"/>
              <a:defRPr>
                <a:solidFill>
                  <a:schemeClr val="accent1"/>
                </a:solidFill>
              </a:defRPr>
            </a:lvl8pPr>
            <a:lvl9pPr indent="-317500" lvl="8" marL="4114800">
              <a:spcBef>
                <a:spcPts val="400"/>
              </a:spcBef>
              <a:spcAft>
                <a:spcPts val="0"/>
              </a:spcAft>
              <a:buClr>
                <a:schemeClr val="accent1"/>
              </a:buClr>
              <a:buSzPts val="1400"/>
              <a:buChar char="•"/>
              <a:defRPr>
                <a:solidFill>
                  <a:schemeClr val="accent1"/>
                </a:solidFill>
              </a:defRPr>
            </a:lvl9pPr>
          </a:lstStyle>
          <a:p/>
        </p:txBody>
      </p:sp>
      <p:sp>
        <p:nvSpPr>
          <p:cNvPr id="1845" name="Google Shape;1845;p33"/>
          <p:cNvSpPr txBox="1"/>
          <p:nvPr>
            <p:ph idx="6" type="body"/>
          </p:nvPr>
        </p:nvSpPr>
        <p:spPr>
          <a:xfrm>
            <a:off x="6573925" y="3117275"/>
            <a:ext cx="2103900" cy="1454700"/>
          </a:xfrm>
          <a:prstGeom prst="rect">
            <a:avLst/>
          </a:prstGeom>
          <a:ln cap="flat" cmpd="sng" w="19050">
            <a:solidFill>
              <a:schemeClr val="accent1"/>
            </a:solidFill>
            <a:prstDash val="solid"/>
            <a:round/>
            <a:headEnd len="sm" w="sm" type="none"/>
            <a:tailEnd len="sm" w="sm" type="none"/>
          </a:ln>
        </p:spPr>
        <p:txBody>
          <a:bodyPr anchorCtr="0" anchor="t" bIns="45700" lIns="91425" spcFirstLastPara="1" rIns="91425" wrap="square" tIns="45700">
            <a:normAutofit/>
          </a:bodyPr>
          <a:lstStyle>
            <a:lvl1pPr indent="-361950" lvl="0" marL="457200">
              <a:spcBef>
                <a:spcPts val="800"/>
              </a:spcBef>
              <a:spcAft>
                <a:spcPts val="0"/>
              </a:spcAft>
              <a:buClr>
                <a:schemeClr val="accent1"/>
              </a:buClr>
              <a:buSzPts val="2100"/>
              <a:buChar char="•"/>
              <a:defRPr>
                <a:solidFill>
                  <a:schemeClr val="accent1"/>
                </a:solidFill>
              </a:defRPr>
            </a:lvl1pPr>
            <a:lvl2pPr indent="-342900" lvl="1" marL="914400">
              <a:spcBef>
                <a:spcPts val="400"/>
              </a:spcBef>
              <a:spcAft>
                <a:spcPts val="0"/>
              </a:spcAft>
              <a:buClr>
                <a:schemeClr val="accent1"/>
              </a:buClr>
              <a:buSzPts val="1800"/>
              <a:buChar char="•"/>
              <a:defRPr>
                <a:solidFill>
                  <a:schemeClr val="accent1"/>
                </a:solidFill>
              </a:defRPr>
            </a:lvl2pPr>
            <a:lvl3pPr indent="-323850" lvl="2" marL="1371600">
              <a:spcBef>
                <a:spcPts val="400"/>
              </a:spcBef>
              <a:spcAft>
                <a:spcPts val="0"/>
              </a:spcAft>
              <a:buClr>
                <a:schemeClr val="accent1"/>
              </a:buClr>
              <a:buSzPts val="1500"/>
              <a:buChar char="•"/>
              <a:defRPr>
                <a:solidFill>
                  <a:schemeClr val="accent1"/>
                </a:solidFill>
              </a:defRPr>
            </a:lvl3pPr>
            <a:lvl4pPr indent="-317500" lvl="3" marL="1828800">
              <a:spcBef>
                <a:spcPts val="400"/>
              </a:spcBef>
              <a:spcAft>
                <a:spcPts val="0"/>
              </a:spcAft>
              <a:buClr>
                <a:schemeClr val="accent1"/>
              </a:buClr>
              <a:buSzPts val="1400"/>
              <a:buChar char="•"/>
              <a:defRPr>
                <a:solidFill>
                  <a:schemeClr val="accent1"/>
                </a:solidFill>
              </a:defRPr>
            </a:lvl4pPr>
            <a:lvl5pPr indent="-317500" lvl="4" marL="2286000">
              <a:spcBef>
                <a:spcPts val="400"/>
              </a:spcBef>
              <a:spcAft>
                <a:spcPts val="0"/>
              </a:spcAft>
              <a:buClr>
                <a:schemeClr val="accent1"/>
              </a:buClr>
              <a:buSzPts val="1400"/>
              <a:buChar char="•"/>
              <a:defRPr>
                <a:solidFill>
                  <a:schemeClr val="accent1"/>
                </a:solidFill>
              </a:defRPr>
            </a:lvl5pPr>
            <a:lvl6pPr indent="-317500" lvl="5" marL="2743200">
              <a:spcBef>
                <a:spcPts val="400"/>
              </a:spcBef>
              <a:spcAft>
                <a:spcPts val="0"/>
              </a:spcAft>
              <a:buClr>
                <a:schemeClr val="accent1"/>
              </a:buClr>
              <a:buSzPts val="1400"/>
              <a:buChar char="•"/>
              <a:defRPr>
                <a:solidFill>
                  <a:schemeClr val="accent1"/>
                </a:solidFill>
              </a:defRPr>
            </a:lvl6pPr>
            <a:lvl7pPr indent="-317500" lvl="6" marL="3200400">
              <a:spcBef>
                <a:spcPts val="400"/>
              </a:spcBef>
              <a:spcAft>
                <a:spcPts val="0"/>
              </a:spcAft>
              <a:buClr>
                <a:schemeClr val="accent1"/>
              </a:buClr>
              <a:buSzPts val="1400"/>
              <a:buChar char="•"/>
              <a:defRPr>
                <a:solidFill>
                  <a:schemeClr val="accent1"/>
                </a:solidFill>
              </a:defRPr>
            </a:lvl7pPr>
            <a:lvl8pPr indent="-317500" lvl="7" marL="3657600">
              <a:spcBef>
                <a:spcPts val="400"/>
              </a:spcBef>
              <a:spcAft>
                <a:spcPts val="0"/>
              </a:spcAft>
              <a:buClr>
                <a:schemeClr val="accent1"/>
              </a:buClr>
              <a:buSzPts val="1400"/>
              <a:buChar char="•"/>
              <a:defRPr>
                <a:solidFill>
                  <a:schemeClr val="accent1"/>
                </a:solidFill>
              </a:defRPr>
            </a:lvl8pPr>
            <a:lvl9pPr indent="-317500" lvl="8" marL="4114800">
              <a:spcBef>
                <a:spcPts val="400"/>
              </a:spcBef>
              <a:spcAft>
                <a:spcPts val="0"/>
              </a:spcAft>
              <a:buClr>
                <a:schemeClr val="accent1"/>
              </a:buClr>
              <a:buSzPts val="1400"/>
              <a:buChar char="•"/>
              <a:defRPr>
                <a:solidFill>
                  <a:schemeClr val="accen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3">
    <p:spTree>
      <p:nvGrpSpPr>
        <p:cNvPr id="1846" name="Shape 1846"/>
        <p:cNvGrpSpPr/>
        <p:nvPr/>
      </p:nvGrpSpPr>
      <p:grpSpPr>
        <a:xfrm>
          <a:off x="0" y="0"/>
          <a:ext cx="0" cy="0"/>
          <a:chOff x="0" y="0"/>
          <a:chExt cx="0" cy="0"/>
        </a:xfrm>
      </p:grpSpPr>
      <p:sp>
        <p:nvSpPr>
          <p:cNvPr id="1847" name="Google Shape;1847;p34"/>
          <p:cNvSpPr txBox="1"/>
          <p:nvPr>
            <p:ph type="title"/>
          </p:nvPr>
        </p:nvSpPr>
        <p:spPr>
          <a:xfrm>
            <a:off x="628650" y="273850"/>
            <a:ext cx="5086500" cy="551700"/>
          </a:xfrm>
          <a:prstGeom prst="rect">
            <a:avLst/>
          </a:prstGeom>
        </p:spPr>
        <p:txBody>
          <a:bodyPr anchorCtr="0" anchor="t" bIns="45700" lIns="91425" spcFirstLastPara="1" rIns="91425" wrap="square" tIns="45700">
            <a:normAutofit/>
          </a:bodyPr>
          <a:lstStyle>
            <a:lvl1pPr lvl="0">
              <a:spcBef>
                <a:spcPts val="0"/>
              </a:spcBef>
              <a:spcAft>
                <a:spcPts val="0"/>
              </a:spcAft>
              <a:buSzPts val="2600"/>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8" name="Google Shape;1848;p34"/>
          <p:cNvSpPr txBox="1"/>
          <p:nvPr>
            <p:ph idx="1" type="body"/>
          </p:nvPr>
        </p:nvSpPr>
        <p:spPr>
          <a:xfrm>
            <a:off x="1346200" y="1078150"/>
            <a:ext cx="2883000" cy="14604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49" name="Google Shape;1849;p34"/>
          <p:cNvSpPr txBox="1"/>
          <p:nvPr>
            <p:ph idx="2" type="body"/>
          </p:nvPr>
        </p:nvSpPr>
        <p:spPr>
          <a:xfrm>
            <a:off x="1346200" y="3008550"/>
            <a:ext cx="2883000" cy="14604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50" name="Google Shape;1850;p34"/>
          <p:cNvSpPr txBox="1"/>
          <p:nvPr>
            <p:ph idx="3" type="body"/>
          </p:nvPr>
        </p:nvSpPr>
        <p:spPr>
          <a:xfrm>
            <a:off x="5778400" y="1078150"/>
            <a:ext cx="2883000" cy="14604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51" name="Google Shape;1851;p34"/>
          <p:cNvSpPr txBox="1"/>
          <p:nvPr>
            <p:ph idx="4" type="body"/>
          </p:nvPr>
        </p:nvSpPr>
        <p:spPr>
          <a:xfrm>
            <a:off x="5778400" y="3008550"/>
            <a:ext cx="2883000" cy="1460400"/>
          </a:xfrm>
          <a:prstGeom prst="rect">
            <a:avLst/>
          </a:prstGeom>
        </p:spPr>
        <p:txBody>
          <a:bodyPr anchorCtr="0" anchor="t" bIns="45700" lIns="91425" spcFirstLastPara="1" rIns="91425" wrap="square" tIns="45700">
            <a:normAutofit/>
          </a:bodyPr>
          <a:lstStyle>
            <a:lvl1pPr indent="-317500" lvl="0" marL="457200">
              <a:spcBef>
                <a:spcPts val="800"/>
              </a:spcBef>
              <a:spcAft>
                <a:spcPts val="0"/>
              </a:spcAft>
              <a:buClr>
                <a:schemeClr val="dk2"/>
              </a:buClr>
              <a:buSzPts val="1400"/>
              <a:buChar char="•"/>
              <a:defRPr sz="1400">
                <a:solidFill>
                  <a:schemeClr val="dk2"/>
                </a:solidFill>
              </a:defRPr>
            </a:lvl1pPr>
            <a:lvl2pPr indent="-317500" lvl="1" marL="914400">
              <a:spcBef>
                <a:spcPts val="400"/>
              </a:spcBef>
              <a:spcAft>
                <a:spcPts val="0"/>
              </a:spcAft>
              <a:buClr>
                <a:schemeClr val="dk2"/>
              </a:buClr>
              <a:buSzPts val="1400"/>
              <a:buChar char="•"/>
              <a:defRPr sz="1400">
                <a:solidFill>
                  <a:schemeClr val="dk2"/>
                </a:solidFill>
              </a:defRPr>
            </a:lvl2pPr>
            <a:lvl3pPr indent="-317500" lvl="2" marL="1371600">
              <a:spcBef>
                <a:spcPts val="400"/>
              </a:spcBef>
              <a:spcAft>
                <a:spcPts val="0"/>
              </a:spcAft>
              <a:buClr>
                <a:schemeClr val="dk2"/>
              </a:buClr>
              <a:buSzPts val="1400"/>
              <a:buChar char="•"/>
              <a:defRPr sz="1400">
                <a:solidFill>
                  <a:schemeClr val="dk2"/>
                </a:solidFill>
              </a:defRPr>
            </a:lvl3pPr>
            <a:lvl4pPr indent="-317500" lvl="3" marL="1828800">
              <a:spcBef>
                <a:spcPts val="400"/>
              </a:spcBef>
              <a:spcAft>
                <a:spcPts val="0"/>
              </a:spcAft>
              <a:buClr>
                <a:schemeClr val="dk2"/>
              </a:buClr>
              <a:buSzPts val="1400"/>
              <a:buChar char="•"/>
              <a:defRPr>
                <a:solidFill>
                  <a:schemeClr val="dk2"/>
                </a:solidFill>
              </a:defRPr>
            </a:lvl4pPr>
            <a:lvl5pPr indent="-317500" lvl="4" marL="2286000">
              <a:spcBef>
                <a:spcPts val="400"/>
              </a:spcBef>
              <a:spcAft>
                <a:spcPts val="0"/>
              </a:spcAft>
              <a:buClr>
                <a:schemeClr val="dk2"/>
              </a:buClr>
              <a:buSzPts val="1400"/>
              <a:buChar char="•"/>
              <a:defRPr>
                <a:solidFill>
                  <a:schemeClr val="dk2"/>
                </a:solidFill>
              </a:defRPr>
            </a:lvl5pPr>
            <a:lvl6pPr indent="-317500" lvl="5" marL="2743200">
              <a:spcBef>
                <a:spcPts val="400"/>
              </a:spcBef>
              <a:spcAft>
                <a:spcPts val="0"/>
              </a:spcAft>
              <a:buClr>
                <a:schemeClr val="dk2"/>
              </a:buClr>
              <a:buSzPts val="1400"/>
              <a:buChar char="•"/>
              <a:defRPr>
                <a:solidFill>
                  <a:schemeClr val="dk2"/>
                </a:solidFill>
              </a:defRPr>
            </a:lvl6pPr>
            <a:lvl7pPr indent="-317500" lvl="6" marL="3200400">
              <a:spcBef>
                <a:spcPts val="400"/>
              </a:spcBef>
              <a:spcAft>
                <a:spcPts val="0"/>
              </a:spcAft>
              <a:buClr>
                <a:schemeClr val="dk2"/>
              </a:buClr>
              <a:buSzPts val="1400"/>
              <a:buChar char="•"/>
              <a:defRPr>
                <a:solidFill>
                  <a:schemeClr val="dk2"/>
                </a:solidFill>
              </a:defRPr>
            </a:lvl7pPr>
            <a:lvl8pPr indent="-317500" lvl="7" marL="3657600">
              <a:spcBef>
                <a:spcPts val="400"/>
              </a:spcBef>
              <a:spcAft>
                <a:spcPts val="0"/>
              </a:spcAft>
              <a:buClr>
                <a:schemeClr val="dk2"/>
              </a:buClr>
              <a:buSzPts val="1400"/>
              <a:buChar char="•"/>
              <a:defRPr>
                <a:solidFill>
                  <a:schemeClr val="dk2"/>
                </a:solidFill>
              </a:defRPr>
            </a:lvl8pPr>
            <a:lvl9pPr indent="-317500" lvl="8" marL="4114800">
              <a:spcBef>
                <a:spcPts val="400"/>
              </a:spcBef>
              <a:spcAft>
                <a:spcPts val="0"/>
              </a:spcAft>
              <a:buClr>
                <a:schemeClr val="dk2"/>
              </a:buClr>
              <a:buSzPts val="1400"/>
              <a:buChar char="•"/>
              <a:defRPr>
                <a:solidFill>
                  <a:schemeClr val="dk2"/>
                </a:solidFill>
              </a:defRPr>
            </a:lvl9pPr>
          </a:lstStyle>
          <a:p/>
        </p:txBody>
      </p:sp>
      <p:sp>
        <p:nvSpPr>
          <p:cNvPr id="1852" name="Google Shape;1852;p34"/>
          <p:cNvSpPr/>
          <p:nvPr/>
        </p:nvSpPr>
        <p:spPr>
          <a:xfrm>
            <a:off x="406300" y="1078150"/>
            <a:ext cx="794100" cy="724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uli"/>
              <a:ea typeface="Muli"/>
              <a:cs typeface="Muli"/>
              <a:sym typeface="Muli"/>
            </a:endParaRPr>
          </a:p>
        </p:txBody>
      </p:sp>
      <p:sp>
        <p:nvSpPr>
          <p:cNvPr id="1853" name="Google Shape;1853;p34"/>
          <p:cNvSpPr txBox="1"/>
          <p:nvPr>
            <p:ph idx="5" type="body"/>
          </p:nvPr>
        </p:nvSpPr>
        <p:spPr>
          <a:xfrm>
            <a:off x="469900" y="1143000"/>
            <a:ext cx="619800" cy="551700"/>
          </a:xfrm>
          <a:prstGeom prst="rect">
            <a:avLst/>
          </a:prstGeom>
          <a:ln cap="flat" cmpd="sng" w="9525">
            <a:solidFill>
              <a:schemeClr val="lt2"/>
            </a:solidFill>
            <a:prstDash val="solid"/>
            <a:round/>
            <a:headEnd len="sm" w="sm" type="none"/>
            <a:tailEnd len="sm" w="sm" type="none"/>
          </a:ln>
        </p:spPr>
        <p:txBody>
          <a:bodyPr anchorCtr="0" anchor="t" bIns="45700" lIns="91425" spcFirstLastPara="1" rIns="91425" wrap="square" tIns="45700">
            <a:normAutofit/>
          </a:bodyPr>
          <a:lstStyle>
            <a:lvl1pPr indent="-330200" lvl="0" marL="457200">
              <a:spcBef>
                <a:spcPts val="800"/>
              </a:spcBef>
              <a:spcAft>
                <a:spcPts val="0"/>
              </a:spcAft>
              <a:buClr>
                <a:schemeClr val="lt1"/>
              </a:buClr>
              <a:buSzPts val="1600"/>
              <a:buChar char="•"/>
              <a:defRPr sz="1600">
                <a:solidFill>
                  <a:schemeClr val="lt1"/>
                </a:solidFill>
              </a:defRPr>
            </a:lvl1pPr>
            <a:lvl2pPr indent="-330200" lvl="1" marL="914400">
              <a:spcBef>
                <a:spcPts val="400"/>
              </a:spcBef>
              <a:spcAft>
                <a:spcPts val="0"/>
              </a:spcAft>
              <a:buClr>
                <a:schemeClr val="lt1"/>
              </a:buClr>
              <a:buSzPts val="1600"/>
              <a:buChar char="•"/>
              <a:defRPr sz="1600">
                <a:solidFill>
                  <a:schemeClr val="lt1"/>
                </a:solidFill>
              </a:defRPr>
            </a:lvl2pPr>
            <a:lvl3pPr indent="-330200" lvl="2" marL="1371600">
              <a:spcBef>
                <a:spcPts val="400"/>
              </a:spcBef>
              <a:spcAft>
                <a:spcPts val="0"/>
              </a:spcAft>
              <a:buClr>
                <a:schemeClr val="lt1"/>
              </a:buClr>
              <a:buSzPts val="1600"/>
              <a:buChar char="•"/>
              <a:defRPr sz="1600">
                <a:solidFill>
                  <a:schemeClr val="lt1"/>
                </a:solidFill>
              </a:defRPr>
            </a:lvl3pPr>
            <a:lvl4pPr indent="-330200" lvl="3" marL="1828800">
              <a:spcBef>
                <a:spcPts val="400"/>
              </a:spcBef>
              <a:spcAft>
                <a:spcPts val="0"/>
              </a:spcAft>
              <a:buClr>
                <a:schemeClr val="lt1"/>
              </a:buClr>
              <a:buSzPts val="1600"/>
              <a:buChar char="•"/>
              <a:defRPr sz="1600">
                <a:solidFill>
                  <a:schemeClr val="lt1"/>
                </a:solidFill>
              </a:defRPr>
            </a:lvl4pPr>
            <a:lvl5pPr indent="-330200" lvl="4" marL="2286000">
              <a:spcBef>
                <a:spcPts val="400"/>
              </a:spcBef>
              <a:spcAft>
                <a:spcPts val="0"/>
              </a:spcAft>
              <a:buClr>
                <a:schemeClr val="lt1"/>
              </a:buClr>
              <a:buSzPts val="1600"/>
              <a:buChar char="•"/>
              <a:defRPr sz="1600">
                <a:solidFill>
                  <a:schemeClr val="lt1"/>
                </a:solidFill>
              </a:defRPr>
            </a:lvl5pPr>
            <a:lvl6pPr indent="-330200" lvl="5" marL="2743200">
              <a:spcBef>
                <a:spcPts val="400"/>
              </a:spcBef>
              <a:spcAft>
                <a:spcPts val="0"/>
              </a:spcAft>
              <a:buClr>
                <a:schemeClr val="lt1"/>
              </a:buClr>
              <a:buSzPts val="1600"/>
              <a:buChar char="•"/>
              <a:defRPr sz="1600">
                <a:solidFill>
                  <a:schemeClr val="lt1"/>
                </a:solidFill>
              </a:defRPr>
            </a:lvl6pPr>
            <a:lvl7pPr indent="-330200" lvl="6" marL="3200400">
              <a:spcBef>
                <a:spcPts val="400"/>
              </a:spcBef>
              <a:spcAft>
                <a:spcPts val="0"/>
              </a:spcAft>
              <a:buClr>
                <a:schemeClr val="lt1"/>
              </a:buClr>
              <a:buSzPts val="1600"/>
              <a:buChar char="•"/>
              <a:defRPr sz="1600">
                <a:solidFill>
                  <a:schemeClr val="lt1"/>
                </a:solidFill>
              </a:defRPr>
            </a:lvl7pPr>
            <a:lvl8pPr indent="-330200" lvl="7" marL="3657600">
              <a:spcBef>
                <a:spcPts val="400"/>
              </a:spcBef>
              <a:spcAft>
                <a:spcPts val="0"/>
              </a:spcAft>
              <a:buClr>
                <a:schemeClr val="lt1"/>
              </a:buClr>
              <a:buSzPts val="1600"/>
              <a:buChar char="•"/>
              <a:defRPr sz="1600">
                <a:solidFill>
                  <a:schemeClr val="lt1"/>
                </a:solidFill>
              </a:defRPr>
            </a:lvl8pPr>
            <a:lvl9pPr indent="-330200" lvl="8" marL="4114800">
              <a:spcBef>
                <a:spcPts val="400"/>
              </a:spcBef>
              <a:spcAft>
                <a:spcPts val="0"/>
              </a:spcAft>
              <a:buClr>
                <a:schemeClr val="lt1"/>
              </a:buClr>
              <a:buSzPts val="1600"/>
              <a:buChar char="•"/>
              <a:defRPr sz="1600">
                <a:solidFill>
                  <a:schemeClr val="lt1"/>
                </a:solidFill>
              </a:defRPr>
            </a:lvl9pPr>
          </a:lstStyle>
          <a:p/>
        </p:txBody>
      </p:sp>
      <p:sp>
        <p:nvSpPr>
          <p:cNvPr id="1854" name="Google Shape;1854;p34"/>
          <p:cNvSpPr/>
          <p:nvPr/>
        </p:nvSpPr>
        <p:spPr>
          <a:xfrm>
            <a:off x="382750" y="3008550"/>
            <a:ext cx="794100" cy="724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uli"/>
              <a:ea typeface="Muli"/>
              <a:cs typeface="Muli"/>
              <a:sym typeface="Muli"/>
            </a:endParaRPr>
          </a:p>
        </p:txBody>
      </p:sp>
      <p:sp>
        <p:nvSpPr>
          <p:cNvPr id="1855" name="Google Shape;1855;p34"/>
          <p:cNvSpPr txBox="1"/>
          <p:nvPr>
            <p:ph idx="6" type="body"/>
          </p:nvPr>
        </p:nvSpPr>
        <p:spPr>
          <a:xfrm>
            <a:off x="446350" y="3073400"/>
            <a:ext cx="619800" cy="551700"/>
          </a:xfrm>
          <a:prstGeom prst="rect">
            <a:avLst/>
          </a:prstGeom>
          <a:ln cap="flat" cmpd="sng" w="9525">
            <a:solidFill>
              <a:schemeClr val="lt2"/>
            </a:solidFill>
            <a:prstDash val="solid"/>
            <a:round/>
            <a:headEnd len="sm" w="sm" type="none"/>
            <a:tailEnd len="sm" w="sm" type="none"/>
          </a:ln>
        </p:spPr>
        <p:txBody>
          <a:bodyPr anchorCtr="0" anchor="t" bIns="45700" lIns="91425" spcFirstLastPara="1" rIns="91425" wrap="square" tIns="45700">
            <a:normAutofit/>
          </a:bodyPr>
          <a:lstStyle>
            <a:lvl1pPr indent="-330200" lvl="0" marL="457200">
              <a:spcBef>
                <a:spcPts val="800"/>
              </a:spcBef>
              <a:spcAft>
                <a:spcPts val="0"/>
              </a:spcAft>
              <a:buClr>
                <a:schemeClr val="lt1"/>
              </a:buClr>
              <a:buSzPts val="1600"/>
              <a:buChar char="•"/>
              <a:defRPr sz="1600">
                <a:solidFill>
                  <a:schemeClr val="lt1"/>
                </a:solidFill>
              </a:defRPr>
            </a:lvl1pPr>
            <a:lvl2pPr indent="-330200" lvl="1" marL="914400">
              <a:spcBef>
                <a:spcPts val="400"/>
              </a:spcBef>
              <a:spcAft>
                <a:spcPts val="0"/>
              </a:spcAft>
              <a:buClr>
                <a:schemeClr val="lt1"/>
              </a:buClr>
              <a:buSzPts val="1600"/>
              <a:buChar char="•"/>
              <a:defRPr sz="1600">
                <a:solidFill>
                  <a:schemeClr val="lt1"/>
                </a:solidFill>
              </a:defRPr>
            </a:lvl2pPr>
            <a:lvl3pPr indent="-330200" lvl="2" marL="1371600">
              <a:spcBef>
                <a:spcPts val="400"/>
              </a:spcBef>
              <a:spcAft>
                <a:spcPts val="0"/>
              </a:spcAft>
              <a:buClr>
                <a:schemeClr val="lt1"/>
              </a:buClr>
              <a:buSzPts val="1600"/>
              <a:buChar char="•"/>
              <a:defRPr sz="1600">
                <a:solidFill>
                  <a:schemeClr val="lt1"/>
                </a:solidFill>
              </a:defRPr>
            </a:lvl3pPr>
            <a:lvl4pPr indent="-330200" lvl="3" marL="1828800">
              <a:spcBef>
                <a:spcPts val="400"/>
              </a:spcBef>
              <a:spcAft>
                <a:spcPts val="0"/>
              </a:spcAft>
              <a:buClr>
                <a:schemeClr val="lt1"/>
              </a:buClr>
              <a:buSzPts val="1600"/>
              <a:buChar char="•"/>
              <a:defRPr sz="1600">
                <a:solidFill>
                  <a:schemeClr val="lt1"/>
                </a:solidFill>
              </a:defRPr>
            </a:lvl4pPr>
            <a:lvl5pPr indent="-330200" lvl="4" marL="2286000">
              <a:spcBef>
                <a:spcPts val="400"/>
              </a:spcBef>
              <a:spcAft>
                <a:spcPts val="0"/>
              </a:spcAft>
              <a:buClr>
                <a:schemeClr val="lt1"/>
              </a:buClr>
              <a:buSzPts val="1600"/>
              <a:buChar char="•"/>
              <a:defRPr sz="1600">
                <a:solidFill>
                  <a:schemeClr val="lt1"/>
                </a:solidFill>
              </a:defRPr>
            </a:lvl5pPr>
            <a:lvl6pPr indent="-330200" lvl="5" marL="2743200">
              <a:spcBef>
                <a:spcPts val="400"/>
              </a:spcBef>
              <a:spcAft>
                <a:spcPts val="0"/>
              </a:spcAft>
              <a:buClr>
                <a:schemeClr val="lt1"/>
              </a:buClr>
              <a:buSzPts val="1600"/>
              <a:buChar char="•"/>
              <a:defRPr sz="1600">
                <a:solidFill>
                  <a:schemeClr val="lt1"/>
                </a:solidFill>
              </a:defRPr>
            </a:lvl6pPr>
            <a:lvl7pPr indent="-330200" lvl="6" marL="3200400">
              <a:spcBef>
                <a:spcPts val="400"/>
              </a:spcBef>
              <a:spcAft>
                <a:spcPts val="0"/>
              </a:spcAft>
              <a:buClr>
                <a:schemeClr val="lt1"/>
              </a:buClr>
              <a:buSzPts val="1600"/>
              <a:buChar char="•"/>
              <a:defRPr sz="1600">
                <a:solidFill>
                  <a:schemeClr val="lt1"/>
                </a:solidFill>
              </a:defRPr>
            </a:lvl7pPr>
            <a:lvl8pPr indent="-330200" lvl="7" marL="3657600">
              <a:spcBef>
                <a:spcPts val="400"/>
              </a:spcBef>
              <a:spcAft>
                <a:spcPts val="0"/>
              </a:spcAft>
              <a:buClr>
                <a:schemeClr val="lt1"/>
              </a:buClr>
              <a:buSzPts val="1600"/>
              <a:buChar char="•"/>
              <a:defRPr sz="1600">
                <a:solidFill>
                  <a:schemeClr val="lt1"/>
                </a:solidFill>
              </a:defRPr>
            </a:lvl8pPr>
            <a:lvl9pPr indent="-330200" lvl="8" marL="4114800">
              <a:spcBef>
                <a:spcPts val="400"/>
              </a:spcBef>
              <a:spcAft>
                <a:spcPts val="0"/>
              </a:spcAft>
              <a:buClr>
                <a:schemeClr val="lt1"/>
              </a:buClr>
              <a:buSzPts val="1600"/>
              <a:buChar char="•"/>
              <a:defRPr sz="1600">
                <a:solidFill>
                  <a:schemeClr val="lt1"/>
                </a:solidFill>
              </a:defRPr>
            </a:lvl9pPr>
          </a:lstStyle>
          <a:p/>
        </p:txBody>
      </p:sp>
      <p:sp>
        <p:nvSpPr>
          <p:cNvPr id="1856" name="Google Shape;1856;p34"/>
          <p:cNvSpPr/>
          <p:nvPr/>
        </p:nvSpPr>
        <p:spPr>
          <a:xfrm>
            <a:off x="4921050" y="1078150"/>
            <a:ext cx="794100" cy="724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uli"/>
              <a:ea typeface="Muli"/>
              <a:cs typeface="Muli"/>
              <a:sym typeface="Muli"/>
            </a:endParaRPr>
          </a:p>
        </p:txBody>
      </p:sp>
      <p:sp>
        <p:nvSpPr>
          <p:cNvPr id="1857" name="Google Shape;1857;p34"/>
          <p:cNvSpPr txBox="1"/>
          <p:nvPr>
            <p:ph idx="7" type="body"/>
          </p:nvPr>
        </p:nvSpPr>
        <p:spPr>
          <a:xfrm>
            <a:off x="4984650" y="1143000"/>
            <a:ext cx="619800" cy="551700"/>
          </a:xfrm>
          <a:prstGeom prst="rect">
            <a:avLst/>
          </a:prstGeom>
          <a:ln cap="flat" cmpd="sng" w="9525">
            <a:solidFill>
              <a:schemeClr val="lt2"/>
            </a:solidFill>
            <a:prstDash val="solid"/>
            <a:round/>
            <a:headEnd len="sm" w="sm" type="none"/>
            <a:tailEnd len="sm" w="sm" type="none"/>
          </a:ln>
        </p:spPr>
        <p:txBody>
          <a:bodyPr anchorCtr="0" anchor="t" bIns="45700" lIns="91425" spcFirstLastPara="1" rIns="91425" wrap="square" tIns="45700">
            <a:normAutofit/>
          </a:bodyPr>
          <a:lstStyle>
            <a:lvl1pPr indent="-330200" lvl="0" marL="457200">
              <a:spcBef>
                <a:spcPts val="800"/>
              </a:spcBef>
              <a:spcAft>
                <a:spcPts val="0"/>
              </a:spcAft>
              <a:buClr>
                <a:schemeClr val="lt1"/>
              </a:buClr>
              <a:buSzPts val="1600"/>
              <a:buChar char="•"/>
              <a:defRPr sz="1600">
                <a:solidFill>
                  <a:schemeClr val="lt1"/>
                </a:solidFill>
              </a:defRPr>
            </a:lvl1pPr>
            <a:lvl2pPr indent="-330200" lvl="1" marL="914400">
              <a:spcBef>
                <a:spcPts val="400"/>
              </a:spcBef>
              <a:spcAft>
                <a:spcPts val="0"/>
              </a:spcAft>
              <a:buClr>
                <a:schemeClr val="lt1"/>
              </a:buClr>
              <a:buSzPts val="1600"/>
              <a:buChar char="•"/>
              <a:defRPr sz="1600">
                <a:solidFill>
                  <a:schemeClr val="lt1"/>
                </a:solidFill>
              </a:defRPr>
            </a:lvl2pPr>
            <a:lvl3pPr indent="-330200" lvl="2" marL="1371600">
              <a:spcBef>
                <a:spcPts val="400"/>
              </a:spcBef>
              <a:spcAft>
                <a:spcPts val="0"/>
              </a:spcAft>
              <a:buClr>
                <a:schemeClr val="lt1"/>
              </a:buClr>
              <a:buSzPts val="1600"/>
              <a:buChar char="•"/>
              <a:defRPr sz="1600">
                <a:solidFill>
                  <a:schemeClr val="lt1"/>
                </a:solidFill>
              </a:defRPr>
            </a:lvl3pPr>
            <a:lvl4pPr indent="-330200" lvl="3" marL="1828800">
              <a:spcBef>
                <a:spcPts val="400"/>
              </a:spcBef>
              <a:spcAft>
                <a:spcPts val="0"/>
              </a:spcAft>
              <a:buClr>
                <a:schemeClr val="lt1"/>
              </a:buClr>
              <a:buSzPts val="1600"/>
              <a:buChar char="•"/>
              <a:defRPr sz="1600">
                <a:solidFill>
                  <a:schemeClr val="lt1"/>
                </a:solidFill>
              </a:defRPr>
            </a:lvl4pPr>
            <a:lvl5pPr indent="-330200" lvl="4" marL="2286000">
              <a:spcBef>
                <a:spcPts val="400"/>
              </a:spcBef>
              <a:spcAft>
                <a:spcPts val="0"/>
              </a:spcAft>
              <a:buClr>
                <a:schemeClr val="lt1"/>
              </a:buClr>
              <a:buSzPts val="1600"/>
              <a:buChar char="•"/>
              <a:defRPr sz="1600">
                <a:solidFill>
                  <a:schemeClr val="lt1"/>
                </a:solidFill>
              </a:defRPr>
            </a:lvl5pPr>
            <a:lvl6pPr indent="-330200" lvl="5" marL="2743200">
              <a:spcBef>
                <a:spcPts val="400"/>
              </a:spcBef>
              <a:spcAft>
                <a:spcPts val="0"/>
              </a:spcAft>
              <a:buClr>
                <a:schemeClr val="lt1"/>
              </a:buClr>
              <a:buSzPts val="1600"/>
              <a:buChar char="•"/>
              <a:defRPr sz="1600">
                <a:solidFill>
                  <a:schemeClr val="lt1"/>
                </a:solidFill>
              </a:defRPr>
            </a:lvl6pPr>
            <a:lvl7pPr indent="-330200" lvl="6" marL="3200400">
              <a:spcBef>
                <a:spcPts val="400"/>
              </a:spcBef>
              <a:spcAft>
                <a:spcPts val="0"/>
              </a:spcAft>
              <a:buClr>
                <a:schemeClr val="lt1"/>
              </a:buClr>
              <a:buSzPts val="1600"/>
              <a:buChar char="•"/>
              <a:defRPr sz="1600">
                <a:solidFill>
                  <a:schemeClr val="lt1"/>
                </a:solidFill>
              </a:defRPr>
            </a:lvl7pPr>
            <a:lvl8pPr indent="-330200" lvl="7" marL="3657600">
              <a:spcBef>
                <a:spcPts val="400"/>
              </a:spcBef>
              <a:spcAft>
                <a:spcPts val="0"/>
              </a:spcAft>
              <a:buClr>
                <a:schemeClr val="lt1"/>
              </a:buClr>
              <a:buSzPts val="1600"/>
              <a:buChar char="•"/>
              <a:defRPr sz="1600">
                <a:solidFill>
                  <a:schemeClr val="lt1"/>
                </a:solidFill>
              </a:defRPr>
            </a:lvl8pPr>
            <a:lvl9pPr indent="-330200" lvl="8" marL="4114800">
              <a:spcBef>
                <a:spcPts val="400"/>
              </a:spcBef>
              <a:spcAft>
                <a:spcPts val="0"/>
              </a:spcAft>
              <a:buClr>
                <a:schemeClr val="lt1"/>
              </a:buClr>
              <a:buSzPts val="1600"/>
              <a:buChar char="•"/>
              <a:defRPr sz="1600">
                <a:solidFill>
                  <a:schemeClr val="lt1"/>
                </a:solidFill>
              </a:defRPr>
            </a:lvl9pPr>
          </a:lstStyle>
          <a:p/>
        </p:txBody>
      </p:sp>
      <p:sp>
        <p:nvSpPr>
          <p:cNvPr id="1858" name="Google Shape;1858;p34"/>
          <p:cNvSpPr/>
          <p:nvPr/>
        </p:nvSpPr>
        <p:spPr>
          <a:xfrm>
            <a:off x="4897500" y="3008550"/>
            <a:ext cx="794100" cy="7242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uli"/>
              <a:ea typeface="Muli"/>
              <a:cs typeface="Muli"/>
              <a:sym typeface="Muli"/>
            </a:endParaRPr>
          </a:p>
        </p:txBody>
      </p:sp>
      <p:sp>
        <p:nvSpPr>
          <p:cNvPr id="1859" name="Google Shape;1859;p34"/>
          <p:cNvSpPr txBox="1"/>
          <p:nvPr>
            <p:ph idx="8" type="body"/>
          </p:nvPr>
        </p:nvSpPr>
        <p:spPr>
          <a:xfrm>
            <a:off x="4961100" y="3073400"/>
            <a:ext cx="619800" cy="551700"/>
          </a:xfrm>
          <a:prstGeom prst="rect">
            <a:avLst/>
          </a:prstGeom>
          <a:ln cap="flat" cmpd="sng" w="9525">
            <a:solidFill>
              <a:schemeClr val="lt2"/>
            </a:solidFill>
            <a:prstDash val="solid"/>
            <a:round/>
            <a:headEnd len="sm" w="sm" type="none"/>
            <a:tailEnd len="sm" w="sm" type="none"/>
          </a:ln>
        </p:spPr>
        <p:txBody>
          <a:bodyPr anchorCtr="0" anchor="t" bIns="45700" lIns="91425" spcFirstLastPara="1" rIns="91425" wrap="square" tIns="45700">
            <a:normAutofit/>
          </a:bodyPr>
          <a:lstStyle>
            <a:lvl1pPr indent="-330200" lvl="0" marL="457200">
              <a:spcBef>
                <a:spcPts val="800"/>
              </a:spcBef>
              <a:spcAft>
                <a:spcPts val="0"/>
              </a:spcAft>
              <a:buClr>
                <a:schemeClr val="lt1"/>
              </a:buClr>
              <a:buSzPts val="1600"/>
              <a:buChar char="•"/>
              <a:defRPr sz="1600">
                <a:solidFill>
                  <a:schemeClr val="lt1"/>
                </a:solidFill>
              </a:defRPr>
            </a:lvl1pPr>
            <a:lvl2pPr indent="-330200" lvl="1" marL="914400">
              <a:spcBef>
                <a:spcPts val="400"/>
              </a:spcBef>
              <a:spcAft>
                <a:spcPts val="0"/>
              </a:spcAft>
              <a:buClr>
                <a:schemeClr val="lt1"/>
              </a:buClr>
              <a:buSzPts val="1600"/>
              <a:buChar char="•"/>
              <a:defRPr sz="1600">
                <a:solidFill>
                  <a:schemeClr val="lt1"/>
                </a:solidFill>
              </a:defRPr>
            </a:lvl2pPr>
            <a:lvl3pPr indent="-330200" lvl="2" marL="1371600">
              <a:spcBef>
                <a:spcPts val="400"/>
              </a:spcBef>
              <a:spcAft>
                <a:spcPts val="0"/>
              </a:spcAft>
              <a:buClr>
                <a:schemeClr val="lt1"/>
              </a:buClr>
              <a:buSzPts val="1600"/>
              <a:buChar char="•"/>
              <a:defRPr sz="1600">
                <a:solidFill>
                  <a:schemeClr val="lt1"/>
                </a:solidFill>
              </a:defRPr>
            </a:lvl3pPr>
            <a:lvl4pPr indent="-330200" lvl="3" marL="1828800">
              <a:spcBef>
                <a:spcPts val="400"/>
              </a:spcBef>
              <a:spcAft>
                <a:spcPts val="0"/>
              </a:spcAft>
              <a:buClr>
                <a:schemeClr val="lt1"/>
              </a:buClr>
              <a:buSzPts val="1600"/>
              <a:buChar char="•"/>
              <a:defRPr sz="1600">
                <a:solidFill>
                  <a:schemeClr val="lt1"/>
                </a:solidFill>
              </a:defRPr>
            </a:lvl4pPr>
            <a:lvl5pPr indent="-330200" lvl="4" marL="2286000">
              <a:spcBef>
                <a:spcPts val="400"/>
              </a:spcBef>
              <a:spcAft>
                <a:spcPts val="0"/>
              </a:spcAft>
              <a:buClr>
                <a:schemeClr val="lt1"/>
              </a:buClr>
              <a:buSzPts val="1600"/>
              <a:buChar char="•"/>
              <a:defRPr sz="1600">
                <a:solidFill>
                  <a:schemeClr val="lt1"/>
                </a:solidFill>
              </a:defRPr>
            </a:lvl5pPr>
            <a:lvl6pPr indent="-330200" lvl="5" marL="2743200">
              <a:spcBef>
                <a:spcPts val="400"/>
              </a:spcBef>
              <a:spcAft>
                <a:spcPts val="0"/>
              </a:spcAft>
              <a:buClr>
                <a:schemeClr val="lt1"/>
              </a:buClr>
              <a:buSzPts val="1600"/>
              <a:buChar char="•"/>
              <a:defRPr sz="1600">
                <a:solidFill>
                  <a:schemeClr val="lt1"/>
                </a:solidFill>
              </a:defRPr>
            </a:lvl6pPr>
            <a:lvl7pPr indent="-330200" lvl="6" marL="3200400">
              <a:spcBef>
                <a:spcPts val="400"/>
              </a:spcBef>
              <a:spcAft>
                <a:spcPts val="0"/>
              </a:spcAft>
              <a:buClr>
                <a:schemeClr val="lt1"/>
              </a:buClr>
              <a:buSzPts val="1600"/>
              <a:buChar char="•"/>
              <a:defRPr sz="1600">
                <a:solidFill>
                  <a:schemeClr val="lt1"/>
                </a:solidFill>
              </a:defRPr>
            </a:lvl7pPr>
            <a:lvl8pPr indent="-330200" lvl="7" marL="3657600">
              <a:spcBef>
                <a:spcPts val="400"/>
              </a:spcBef>
              <a:spcAft>
                <a:spcPts val="0"/>
              </a:spcAft>
              <a:buClr>
                <a:schemeClr val="lt1"/>
              </a:buClr>
              <a:buSzPts val="1600"/>
              <a:buChar char="•"/>
              <a:defRPr sz="1600">
                <a:solidFill>
                  <a:schemeClr val="lt1"/>
                </a:solidFill>
              </a:defRPr>
            </a:lvl8pPr>
            <a:lvl9pPr indent="-330200" lvl="8" marL="4114800">
              <a:spcBef>
                <a:spcPts val="400"/>
              </a:spcBef>
              <a:spcAft>
                <a:spcPts val="0"/>
              </a:spcAft>
              <a:buClr>
                <a:schemeClr val="lt1"/>
              </a:buClr>
              <a:buSzPts val="1600"/>
              <a:buChar char="•"/>
              <a:defRPr sz="1600">
                <a:solidFill>
                  <a:schemeClr val="lt1"/>
                </a:solidFill>
              </a:defRPr>
            </a:lvl9pPr>
          </a:lstStyle>
          <a:p/>
        </p:txBody>
      </p:sp>
      <p:pic>
        <p:nvPicPr>
          <p:cNvPr id="1860" name="Google Shape;1860;p34"/>
          <p:cNvPicPr preferRelativeResize="0"/>
          <p:nvPr/>
        </p:nvPicPr>
        <p:blipFill rotWithShape="1">
          <a:blip r:embed="rId2">
            <a:alphaModFix/>
          </a:blip>
          <a:srcRect b="0" l="0" r="0" t="0"/>
          <a:stretch/>
        </p:blipFill>
        <p:spPr>
          <a:xfrm>
            <a:off x="8127376" y="303499"/>
            <a:ext cx="501800" cy="5018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9"/>
            <a:ext cx="7359300" cy="8043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000"/>
              <a:buFont typeface="Muli"/>
              <a:buNone/>
              <a:defRPr i="0" sz="3000" cap="none" strike="noStrike">
                <a:solidFill>
                  <a:schemeClr val="dk1"/>
                </a:solidFill>
                <a:latin typeface="Muli"/>
                <a:ea typeface="Muli"/>
                <a:cs typeface="Muli"/>
                <a:sym typeface="Mul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800"/>
              </a:spcBef>
              <a:spcAft>
                <a:spcPts val="0"/>
              </a:spcAft>
              <a:buClr>
                <a:schemeClr val="dk1"/>
              </a:buClr>
              <a:buSzPts val="2100"/>
              <a:buFont typeface="Muli"/>
              <a:buChar char="•"/>
              <a:defRPr i="0" sz="2100" u="none" cap="none" strike="noStrike">
                <a:solidFill>
                  <a:schemeClr val="dk1"/>
                </a:solidFill>
                <a:latin typeface="Muli"/>
                <a:ea typeface="Muli"/>
                <a:cs typeface="Muli"/>
                <a:sym typeface="Muli"/>
              </a:defRPr>
            </a:lvl1pPr>
            <a:lvl2pPr indent="-342900" lvl="1" marL="914400" marR="0" rtl="0" algn="l">
              <a:lnSpc>
                <a:spcPct val="90000"/>
              </a:lnSpc>
              <a:spcBef>
                <a:spcPts val="400"/>
              </a:spcBef>
              <a:spcAft>
                <a:spcPts val="0"/>
              </a:spcAft>
              <a:buClr>
                <a:schemeClr val="dk1"/>
              </a:buClr>
              <a:buSzPts val="1800"/>
              <a:buFont typeface="Muli"/>
              <a:buChar char="•"/>
              <a:defRPr i="0" sz="1800" u="none" cap="none" strike="noStrike">
                <a:solidFill>
                  <a:schemeClr val="dk1"/>
                </a:solidFill>
                <a:latin typeface="Muli"/>
                <a:ea typeface="Muli"/>
                <a:cs typeface="Muli"/>
                <a:sym typeface="Muli"/>
              </a:defRPr>
            </a:lvl2pPr>
            <a:lvl3pPr indent="-323850" lvl="2" marL="1371600" marR="0" rtl="0" algn="l">
              <a:lnSpc>
                <a:spcPct val="90000"/>
              </a:lnSpc>
              <a:spcBef>
                <a:spcPts val="400"/>
              </a:spcBef>
              <a:spcAft>
                <a:spcPts val="0"/>
              </a:spcAft>
              <a:buClr>
                <a:schemeClr val="dk1"/>
              </a:buClr>
              <a:buSzPts val="1500"/>
              <a:buFont typeface="Muli"/>
              <a:buChar char="•"/>
              <a:defRPr i="0" sz="1500" u="none" cap="none" strike="noStrike">
                <a:solidFill>
                  <a:schemeClr val="dk1"/>
                </a:solidFill>
                <a:latin typeface="Muli"/>
                <a:ea typeface="Muli"/>
                <a:cs typeface="Muli"/>
                <a:sym typeface="Muli"/>
              </a:defRPr>
            </a:lvl3pPr>
            <a:lvl4pPr indent="-317500" lvl="3" marL="18288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4pPr>
            <a:lvl5pPr indent="-317500" lvl="4" marL="22860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5pPr>
            <a:lvl6pPr indent="-317500" lvl="5" marL="27432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6pPr>
            <a:lvl7pPr indent="-317500" lvl="6" marL="32004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7pPr>
            <a:lvl8pPr indent="-317500" lvl="7" marL="36576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8pPr>
            <a:lvl9pPr indent="-317500" lvl="8" marL="4114800" marR="0" rtl="0" algn="l">
              <a:lnSpc>
                <a:spcPct val="90000"/>
              </a:lnSpc>
              <a:spcBef>
                <a:spcPts val="400"/>
              </a:spcBef>
              <a:spcAft>
                <a:spcPts val="0"/>
              </a:spcAft>
              <a:buClr>
                <a:schemeClr val="dk1"/>
              </a:buClr>
              <a:buSzPts val="1400"/>
              <a:buFont typeface="Muli"/>
              <a:buChar char="•"/>
              <a:defRPr i="0" sz="1400" u="none" cap="none" strike="noStrike">
                <a:solidFill>
                  <a:schemeClr val="dk1"/>
                </a:solidFill>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ucas.com/applying/applying-to-university/writing-personal-statement/how-write-personal-statement" TargetMode="External"/><Relationship Id="rId4" Type="http://schemas.openxmlformats.org/officeDocument/2006/relationships/hyperlink" Target="https://www.ucas.com/applying/applying-to-university/writing-your-personal-statement/a-guide-to-using-ai-and-chatgpt-with-your-personal-statemen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4" name="Shape 1864"/>
        <p:cNvGrpSpPr/>
        <p:nvPr/>
      </p:nvGrpSpPr>
      <p:grpSpPr>
        <a:xfrm>
          <a:off x="0" y="0"/>
          <a:ext cx="0" cy="0"/>
          <a:chOff x="0" y="0"/>
          <a:chExt cx="0" cy="0"/>
        </a:xfrm>
      </p:grpSpPr>
      <p:sp>
        <p:nvSpPr>
          <p:cNvPr id="1865" name="Google Shape;1865;p35"/>
          <p:cNvSpPr txBox="1"/>
          <p:nvPr>
            <p:ph type="ctrTitle"/>
          </p:nvPr>
        </p:nvSpPr>
        <p:spPr>
          <a:xfrm>
            <a:off x="1143000" y="841772"/>
            <a:ext cx="6858000" cy="1790700"/>
          </a:xfrm>
          <a:prstGeom prst="rect">
            <a:avLst/>
          </a:prstGeom>
        </p:spPr>
        <p:txBody>
          <a:bodyPr anchorCtr="0" anchor="ctr" bIns="45700" lIns="91425" spcFirstLastPara="1" rIns="91425" wrap="square" tIns="45700">
            <a:normAutofit/>
          </a:bodyPr>
          <a:lstStyle/>
          <a:p>
            <a:pPr indent="0" lvl="0" marL="0" rtl="0" algn="ctr">
              <a:lnSpc>
                <a:spcPct val="100000"/>
              </a:lnSpc>
              <a:spcBef>
                <a:spcPts val="0"/>
              </a:spcBef>
              <a:spcAft>
                <a:spcPts val="0"/>
              </a:spcAft>
              <a:buNone/>
            </a:pPr>
            <a:r>
              <a:rPr b="0" lang="en-GB" sz="4400">
                <a:latin typeface="Arial Rounded"/>
                <a:ea typeface="Arial Rounded"/>
                <a:cs typeface="Arial Rounded"/>
                <a:sym typeface="Arial Rounded"/>
              </a:rPr>
              <a:t>The Personal Statement</a:t>
            </a:r>
            <a:br>
              <a:rPr b="0" lang="en-GB" sz="4400">
                <a:latin typeface="Arial Rounded"/>
                <a:ea typeface="Arial Rounded"/>
                <a:cs typeface="Arial Rounded"/>
                <a:sym typeface="Arial Rounded"/>
              </a:rPr>
            </a:br>
            <a:r>
              <a:rPr b="0" lang="en-GB" sz="4400">
                <a:latin typeface="Arial Rounded"/>
                <a:ea typeface="Arial Rounded"/>
                <a:cs typeface="Arial Rounded"/>
                <a:sym typeface="Arial Rounded"/>
              </a:rPr>
              <a:t>f</a:t>
            </a:r>
            <a:r>
              <a:rPr b="0" lang="en-GB" sz="4400">
                <a:latin typeface="Arial Rounded"/>
                <a:ea typeface="Arial Rounded"/>
                <a:cs typeface="Arial Rounded"/>
                <a:sym typeface="Arial Rounded"/>
              </a:rPr>
              <a:t>or Medical Students</a:t>
            </a:r>
            <a:endParaRPr b="0" sz="4400">
              <a:latin typeface="Arial Rounded"/>
              <a:ea typeface="Arial Rounded"/>
              <a:cs typeface="Arial Rounded"/>
              <a:sym typeface="Arial Rounded"/>
            </a:endParaRPr>
          </a:p>
        </p:txBody>
      </p:sp>
      <p:sp>
        <p:nvSpPr>
          <p:cNvPr id="1866" name="Google Shape;1866;p35"/>
          <p:cNvSpPr txBox="1"/>
          <p:nvPr>
            <p:ph idx="1" type="subTitle"/>
          </p:nvPr>
        </p:nvSpPr>
        <p:spPr>
          <a:xfrm>
            <a:off x="3435150" y="2571751"/>
            <a:ext cx="2273700" cy="4353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000">
                <a:latin typeface="Merriweather"/>
                <a:ea typeface="Merriweather"/>
                <a:cs typeface="Merriweather"/>
                <a:sym typeface="Merriweather"/>
              </a:rPr>
              <a:t>By Babel Saleh</a:t>
            </a:r>
            <a:endParaRPr b="1" sz="2000">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sp>
        <p:nvSpPr>
          <p:cNvPr id="1871" name="Google Shape;1871;p36"/>
          <p:cNvSpPr txBox="1"/>
          <p:nvPr>
            <p:ph type="title"/>
          </p:nvPr>
        </p:nvSpPr>
        <p:spPr>
          <a:xfrm>
            <a:off x="628650" y="273844"/>
            <a:ext cx="64635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Learning Objectives</a:t>
            </a:r>
            <a:endParaRPr/>
          </a:p>
        </p:txBody>
      </p:sp>
      <p:sp>
        <p:nvSpPr>
          <p:cNvPr id="1872" name="Google Shape;1872;p36"/>
          <p:cNvSpPr txBox="1"/>
          <p:nvPr>
            <p:ph idx="1" type="body"/>
          </p:nvPr>
        </p:nvSpPr>
        <p:spPr>
          <a:xfrm>
            <a:off x="628650" y="1369219"/>
            <a:ext cx="7886700" cy="3263400"/>
          </a:xfrm>
          <a:prstGeom prst="rect">
            <a:avLst/>
          </a:prstGeom>
        </p:spPr>
        <p:txBody>
          <a:bodyPr anchorCtr="0" anchor="ctr" bIns="45700" lIns="91425" spcFirstLastPara="1" rIns="91425" wrap="square" tIns="45700">
            <a:normAutofit/>
          </a:bodyPr>
          <a:lstStyle/>
          <a:p>
            <a:pPr indent="-368300" lvl="0" marL="457200" rtl="0" algn="l">
              <a:lnSpc>
                <a:spcPct val="115000"/>
              </a:lnSpc>
              <a:spcBef>
                <a:spcPts val="1000"/>
              </a:spcBef>
              <a:spcAft>
                <a:spcPts val="0"/>
              </a:spcAft>
              <a:buClr>
                <a:schemeClr val="accent1"/>
              </a:buClr>
              <a:buSzPts val="2200"/>
              <a:buChar char="➢"/>
            </a:pPr>
            <a:r>
              <a:rPr b="1" lang="en-GB" sz="2200"/>
              <a:t>The Purpose of a Personal Statement</a:t>
            </a:r>
            <a:endParaRPr b="1" sz="2200"/>
          </a:p>
          <a:p>
            <a:pPr indent="-368300" lvl="0" marL="457200" rtl="0" algn="l">
              <a:lnSpc>
                <a:spcPct val="115000"/>
              </a:lnSpc>
              <a:spcBef>
                <a:spcPts val="1000"/>
              </a:spcBef>
              <a:spcAft>
                <a:spcPts val="0"/>
              </a:spcAft>
              <a:buClr>
                <a:schemeClr val="accent1"/>
              </a:buClr>
              <a:buSzPts val="2200"/>
              <a:buChar char="➢"/>
            </a:pPr>
            <a:r>
              <a:rPr b="1" lang="en-GB" sz="2200"/>
              <a:t>Structuring Your Personal Statement</a:t>
            </a:r>
            <a:endParaRPr b="1" sz="2200"/>
          </a:p>
          <a:p>
            <a:pPr indent="-368300" lvl="0" marL="457200" rtl="0" algn="l">
              <a:lnSpc>
                <a:spcPct val="115000"/>
              </a:lnSpc>
              <a:spcBef>
                <a:spcPts val="1000"/>
              </a:spcBef>
              <a:spcAft>
                <a:spcPts val="0"/>
              </a:spcAft>
              <a:buClr>
                <a:schemeClr val="accent1"/>
              </a:buClr>
              <a:buSzPts val="2200"/>
              <a:buChar char="➢"/>
            </a:pPr>
            <a:r>
              <a:rPr b="1" lang="en-GB" sz="2200"/>
              <a:t>Plagiarism and Your Personal Statement</a:t>
            </a:r>
            <a:endParaRPr b="1" sz="2200"/>
          </a:p>
          <a:p>
            <a:pPr indent="-368300" lvl="0" marL="457200" rtl="0" algn="l">
              <a:lnSpc>
                <a:spcPct val="115000"/>
              </a:lnSpc>
              <a:spcBef>
                <a:spcPts val="1000"/>
              </a:spcBef>
              <a:spcAft>
                <a:spcPts val="1000"/>
              </a:spcAft>
              <a:buClr>
                <a:schemeClr val="accent1"/>
              </a:buClr>
              <a:buSzPts val="2200"/>
              <a:buChar char="➢"/>
            </a:pPr>
            <a:r>
              <a:rPr b="1" lang="en-GB" sz="2200"/>
              <a:t>Proofreading and then submitting your Personal Statement</a:t>
            </a:r>
            <a:endParaRPr b="1"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37"/>
          <p:cNvSpPr txBox="1"/>
          <p:nvPr>
            <p:ph type="title"/>
          </p:nvPr>
        </p:nvSpPr>
        <p:spPr>
          <a:xfrm>
            <a:off x="486725" y="237400"/>
            <a:ext cx="7046400" cy="4941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SzPts val="990"/>
              <a:buNone/>
            </a:pPr>
            <a:r>
              <a:rPr lang="en-GB" sz="2800"/>
              <a:t>The Purpose of a Personal Statement</a:t>
            </a:r>
            <a:endParaRPr sz="2800"/>
          </a:p>
        </p:txBody>
      </p:sp>
      <p:sp>
        <p:nvSpPr>
          <p:cNvPr id="1878" name="Google Shape;1878;p37"/>
          <p:cNvSpPr txBox="1"/>
          <p:nvPr>
            <p:ph idx="1" type="body"/>
          </p:nvPr>
        </p:nvSpPr>
        <p:spPr>
          <a:xfrm>
            <a:off x="623900" y="1131550"/>
            <a:ext cx="8121300" cy="3062100"/>
          </a:xfrm>
          <a:prstGeom prst="rect">
            <a:avLst/>
          </a:prstGeom>
        </p:spPr>
        <p:txBody>
          <a:bodyPr anchorCtr="0" anchor="t" bIns="45700" lIns="91425" spcFirstLastPara="1" rIns="91425" wrap="square" tIns="45700">
            <a:noAutofit/>
          </a:bodyPr>
          <a:lstStyle/>
          <a:p>
            <a:pPr indent="-381000" lvl="0" marL="457200" rtl="0" algn="l">
              <a:lnSpc>
                <a:spcPct val="95000"/>
              </a:lnSpc>
              <a:spcBef>
                <a:spcPts val="800"/>
              </a:spcBef>
              <a:spcAft>
                <a:spcPts val="0"/>
              </a:spcAft>
              <a:buSzPts val="2400"/>
              <a:buAutoNum type="arabicPeriod"/>
            </a:pPr>
            <a:r>
              <a:rPr lang="en-GB" sz="2400"/>
              <a:t>To Provide a Holistic View of the Applicant</a:t>
            </a:r>
            <a:endParaRPr sz="2400"/>
          </a:p>
          <a:p>
            <a:pPr indent="-381000" lvl="0" marL="457200" rtl="0" algn="l">
              <a:lnSpc>
                <a:spcPct val="95000"/>
              </a:lnSpc>
              <a:spcBef>
                <a:spcPts val="1000"/>
              </a:spcBef>
              <a:spcAft>
                <a:spcPts val="0"/>
              </a:spcAft>
              <a:buSzPts val="2400"/>
              <a:buAutoNum type="arabicPeriod"/>
            </a:pPr>
            <a:r>
              <a:rPr lang="en-GB" sz="2400"/>
              <a:t>To Demonstrate Passion and Motivation</a:t>
            </a:r>
            <a:endParaRPr sz="2400"/>
          </a:p>
          <a:p>
            <a:pPr indent="-381000" lvl="0" marL="457200" rtl="0" algn="l">
              <a:lnSpc>
                <a:spcPct val="95000"/>
              </a:lnSpc>
              <a:spcBef>
                <a:spcPts val="1000"/>
              </a:spcBef>
              <a:spcAft>
                <a:spcPts val="0"/>
              </a:spcAft>
              <a:buSzPts val="2400"/>
              <a:buAutoNum type="arabicPeriod"/>
            </a:pPr>
            <a:r>
              <a:rPr lang="en-GB" sz="2400"/>
              <a:t>To Showcase Suitability for the Course</a:t>
            </a:r>
            <a:endParaRPr sz="2400"/>
          </a:p>
          <a:p>
            <a:pPr indent="-381000" lvl="0" marL="457200" rtl="0" algn="l">
              <a:lnSpc>
                <a:spcPct val="95000"/>
              </a:lnSpc>
              <a:spcBef>
                <a:spcPts val="1000"/>
              </a:spcBef>
              <a:spcAft>
                <a:spcPts val="0"/>
              </a:spcAft>
              <a:buSzPts val="2400"/>
              <a:buAutoNum type="arabicPeriod"/>
            </a:pPr>
            <a:r>
              <a:rPr lang="en-GB" sz="2400"/>
              <a:t>To Differentiate Between Highly Qualified Applicants</a:t>
            </a:r>
            <a:endParaRPr sz="2400"/>
          </a:p>
          <a:p>
            <a:pPr indent="-381000" lvl="0" marL="457200" rtl="0" algn="l">
              <a:lnSpc>
                <a:spcPct val="95000"/>
              </a:lnSpc>
              <a:spcBef>
                <a:spcPts val="1000"/>
              </a:spcBef>
              <a:spcAft>
                <a:spcPts val="1000"/>
              </a:spcAft>
              <a:buSzPts val="2400"/>
              <a:buAutoNum type="arabicPeriod"/>
            </a:pPr>
            <a:r>
              <a:rPr lang="en-GB" sz="2400"/>
              <a:t>To Explain Future Aspirations</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8">
                                            <p:txEl>
                                              <p:pRg end="0" st="0"/>
                                            </p:txEl>
                                          </p:spTgt>
                                        </p:tgtEl>
                                        <p:attrNameLst>
                                          <p:attrName>style.visibility</p:attrName>
                                        </p:attrNameLst>
                                      </p:cBhvr>
                                      <p:to>
                                        <p:strVal val="visible"/>
                                      </p:to>
                                    </p:set>
                                    <p:anim calcmode="lin" valueType="num">
                                      <p:cBhvr additive="base">
                                        <p:cTn dur="1000"/>
                                        <p:tgtEl>
                                          <p:spTgt spid="1878">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8">
                                            <p:txEl>
                                              <p:pRg end="1" st="1"/>
                                            </p:txEl>
                                          </p:spTgt>
                                        </p:tgtEl>
                                        <p:attrNameLst>
                                          <p:attrName>style.visibility</p:attrName>
                                        </p:attrNameLst>
                                      </p:cBhvr>
                                      <p:to>
                                        <p:strVal val="visible"/>
                                      </p:to>
                                    </p:set>
                                    <p:anim calcmode="lin" valueType="num">
                                      <p:cBhvr additive="base">
                                        <p:cTn dur="1000"/>
                                        <p:tgtEl>
                                          <p:spTgt spid="1878">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8">
                                            <p:txEl>
                                              <p:pRg end="2" st="2"/>
                                            </p:txEl>
                                          </p:spTgt>
                                        </p:tgtEl>
                                        <p:attrNameLst>
                                          <p:attrName>style.visibility</p:attrName>
                                        </p:attrNameLst>
                                      </p:cBhvr>
                                      <p:to>
                                        <p:strVal val="visible"/>
                                      </p:to>
                                    </p:set>
                                    <p:anim calcmode="lin" valueType="num">
                                      <p:cBhvr additive="base">
                                        <p:cTn dur="1000"/>
                                        <p:tgtEl>
                                          <p:spTgt spid="1878">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8">
                                            <p:txEl>
                                              <p:pRg end="3" st="3"/>
                                            </p:txEl>
                                          </p:spTgt>
                                        </p:tgtEl>
                                        <p:attrNameLst>
                                          <p:attrName>style.visibility</p:attrName>
                                        </p:attrNameLst>
                                      </p:cBhvr>
                                      <p:to>
                                        <p:strVal val="visible"/>
                                      </p:to>
                                    </p:set>
                                    <p:anim calcmode="lin" valueType="num">
                                      <p:cBhvr additive="base">
                                        <p:cTn dur="1000"/>
                                        <p:tgtEl>
                                          <p:spTgt spid="1878">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8">
                                            <p:txEl>
                                              <p:pRg end="4" st="4"/>
                                            </p:txEl>
                                          </p:spTgt>
                                        </p:tgtEl>
                                        <p:attrNameLst>
                                          <p:attrName>style.visibility</p:attrName>
                                        </p:attrNameLst>
                                      </p:cBhvr>
                                      <p:to>
                                        <p:strVal val="visible"/>
                                      </p:to>
                                    </p:set>
                                    <p:anim calcmode="lin" valueType="num">
                                      <p:cBhvr additive="base">
                                        <p:cTn dur="1000"/>
                                        <p:tgtEl>
                                          <p:spTgt spid="1878">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2" name="Shape 1882"/>
        <p:cNvGrpSpPr/>
        <p:nvPr/>
      </p:nvGrpSpPr>
      <p:grpSpPr>
        <a:xfrm>
          <a:off x="0" y="0"/>
          <a:ext cx="0" cy="0"/>
          <a:chOff x="0" y="0"/>
          <a:chExt cx="0" cy="0"/>
        </a:xfrm>
      </p:grpSpPr>
      <p:sp>
        <p:nvSpPr>
          <p:cNvPr id="1883" name="Google Shape;1883;p38"/>
          <p:cNvSpPr txBox="1"/>
          <p:nvPr>
            <p:ph type="title"/>
          </p:nvPr>
        </p:nvSpPr>
        <p:spPr>
          <a:xfrm>
            <a:off x="254000" y="203200"/>
            <a:ext cx="6906600" cy="400200"/>
          </a:xfrm>
          <a:prstGeom prst="rect">
            <a:avLst/>
          </a:prstGeom>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GB"/>
              <a:t>Structuring Your Personal Statement</a:t>
            </a:r>
            <a:endParaRPr/>
          </a:p>
        </p:txBody>
      </p:sp>
      <p:sp>
        <p:nvSpPr>
          <p:cNvPr id="1884" name="Google Shape;1884;p38"/>
          <p:cNvSpPr txBox="1"/>
          <p:nvPr>
            <p:ph idx="1" type="body"/>
          </p:nvPr>
        </p:nvSpPr>
        <p:spPr>
          <a:xfrm>
            <a:off x="317500" y="2921000"/>
            <a:ext cx="2257500" cy="18543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200"/>
              <a:t>Paragraphs</a:t>
            </a:r>
            <a:endParaRPr b="1" sz="2200"/>
          </a:p>
        </p:txBody>
      </p:sp>
      <p:sp>
        <p:nvSpPr>
          <p:cNvPr id="1885" name="Google Shape;1885;p38"/>
          <p:cNvSpPr txBox="1"/>
          <p:nvPr>
            <p:ph idx="2" type="body"/>
          </p:nvPr>
        </p:nvSpPr>
        <p:spPr>
          <a:xfrm>
            <a:off x="3284486" y="2921000"/>
            <a:ext cx="2257500" cy="18543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200"/>
              <a:t>Typically</a:t>
            </a:r>
            <a:r>
              <a:rPr b="1" lang="en-GB" sz="2200"/>
              <a:t> 6</a:t>
            </a:r>
            <a:endParaRPr b="1" sz="2200"/>
          </a:p>
        </p:txBody>
      </p:sp>
      <p:sp>
        <p:nvSpPr>
          <p:cNvPr id="1886" name="Google Shape;1886;p38"/>
          <p:cNvSpPr txBox="1"/>
          <p:nvPr>
            <p:ph idx="4" type="subTitle"/>
          </p:nvPr>
        </p:nvSpPr>
        <p:spPr>
          <a:xfrm>
            <a:off x="825500" y="1432050"/>
            <a:ext cx="1216500" cy="10635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000"/>
              <a:t>Essay form</a:t>
            </a:r>
            <a:endParaRPr b="1" sz="2000"/>
          </a:p>
        </p:txBody>
      </p:sp>
      <p:sp>
        <p:nvSpPr>
          <p:cNvPr id="1887" name="Google Shape;1887;p38"/>
          <p:cNvSpPr txBox="1"/>
          <p:nvPr>
            <p:ph idx="4" type="subTitle"/>
          </p:nvPr>
        </p:nvSpPr>
        <p:spPr>
          <a:xfrm>
            <a:off x="3887550" y="1405625"/>
            <a:ext cx="1216500" cy="10635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000"/>
              <a:t>How many?</a:t>
            </a:r>
            <a:endParaRPr b="1" sz="2000"/>
          </a:p>
        </p:txBody>
      </p:sp>
      <p:sp>
        <p:nvSpPr>
          <p:cNvPr id="1888" name="Google Shape;1888;p38"/>
          <p:cNvSpPr txBox="1"/>
          <p:nvPr>
            <p:ph idx="4" type="subTitle"/>
          </p:nvPr>
        </p:nvSpPr>
        <p:spPr>
          <a:xfrm>
            <a:off x="6949600" y="1432050"/>
            <a:ext cx="1216500" cy="1063500"/>
          </a:xfrm>
          <a:prstGeom prst="rect">
            <a:avLst/>
          </a:prstGeom>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000"/>
              <a:t>What to include?</a:t>
            </a:r>
            <a:endParaRPr b="1" sz="2000"/>
          </a:p>
        </p:txBody>
      </p:sp>
      <p:pic>
        <p:nvPicPr>
          <p:cNvPr id="1889" name="Google Shape;1889;p38" title="Blank Design (1).png"/>
          <p:cNvPicPr preferRelativeResize="0"/>
          <p:nvPr/>
        </p:nvPicPr>
        <p:blipFill>
          <a:blip r:embed="rId3">
            <a:alphaModFix/>
          </a:blip>
          <a:stretch>
            <a:fillRect/>
          </a:stretch>
        </p:blipFill>
        <p:spPr>
          <a:xfrm>
            <a:off x="7260476" y="3424575"/>
            <a:ext cx="847150" cy="847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sp>
        <p:nvSpPr>
          <p:cNvPr id="1894" name="Google Shape;1894;p39"/>
          <p:cNvSpPr txBox="1"/>
          <p:nvPr>
            <p:ph type="title"/>
          </p:nvPr>
        </p:nvSpPr>
        <p:spPr>
          <a:xfrm>
            <a:off x="628650" y="273849"/>
            <a:ext cx="7359300" cy="804300"/>
          </a:xfrm>
          <a:prstGeom prst="rect">
            <a:avLst/>
          </a:prstGeom>
        </p:spPr>
        <p:txBody>
          <a:bodyPr anchorCtr="0" anchor="t" bIns="45700" lIns="91425" spcFirstLastPara="1" rIns="91425" wrap="square" tIns="45700">
            <a:normAutofit fontScale="90000"/>
          </a:bodyPr>
          <a:lstStyle/>
          <a:p>
            <a:pPr indent="0" lvl="0" marL="0" rtl="0" algn="l">
              <a:spcBef>
                <a:spcPts val="0"/>
              </a:spcBef>
              <a:spcAft>
                <a:spcPts val="0"/>
              </a:spcAft>
              <a:buNone/>
            </a:pPr>
            <a:r>
              <a:rPr lang="en-GB"/>
              <a:t>Structured Content of the Personal Statement</a:t>
            </a:r>
            <a:endParaRPr/>
          </a:p>
        </p:txBody>
      </p:sp>
      <p:sp>
        <p:nvSpPr>
          <p:cNvPr id="1895" name="Google Shape;1895;p39"/>
          <p:cNvSpPr txBox="1"/>
          <p:nvPr>
            <p:ph idx="4" type="body"/>
          </p:nvPr>
        </p:nvSpPr>
        <p:spPr>
          <a:xfrm>
            <a:off x="480575" y="18444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400"/>
              <a:t>Why study </a:t>
            </a:r>
            <a:endParaRPr b="1" sz="2400"/>
          </a:p>
          <a:p>
            <a:pPr indent="0" lvl="0" marL="0" rtl="0" algn="ctr">
              <a:spcBef>
                <a:spcPts val="800"/>
              </a:spcBef>
              <a:spcAft>
                <a:spcPts val="0"/>
              </a:spcAft>
              <a:buNone/>
            </a:pPr>
            <a:r>
              <a:rPr b="1" lang="en-GB" sz="2400"/>
              <a:t>Medicine</a:t>
            </a:r>
            <a:endParaRPr b="1" sz="2400"/>
          </a:p>
        </p:txBody>
      </p:sp>
      <p:sp>
        <p:nvSpPr>
          <p:cNvPr id="1896" name="Google Shape;1896;p39"/>
          <p:cNvSpPr txBox="1"/>
          <p:nvPr>
            <p:ph idx="5" type="body"/>
          </p:nvPr>
        </p:nvSpPr>
        <p:spPr>
          <a:xfrm>
            <a:off x="480575" y="32991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400"/>
              <a:t>Why this country/ university</a:t>
            </a:r>
            <a:endParaRPr b="1" sz="2400"/>
          </a:p>
        </p:txBody>
      </p:sp>
      <p:sp>
        <p:nvSpPr>
          <p:cNvPr id="1897" name="Google Shape;1897;p39"/>
          <p:cNvSpPr txBox="1"/>
          <p:nvPr>
            <p:ph idx="6" type="body"/>
          </p:nvPr>
        </p:nvSpPr>
        <p:spPr>
          <a:xfrm>
            <a:off x="3520050" y="18444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200"/>
              <a:t>Current projects and learning</a:t>
            </a:r>
            <a:endParaRPr b="1" sz="2200"/>
          </a:p>
        </p:txBody>
      </p:sp>
      <p:sp>
        <p:nvSpPr>
          <p:cNvPr id="1898" name="Google Shape;1898;p39"/>
          <p:cNvSpPr txBox="1"/>
          <p:nvPr>
            <p:ph idx="4" type="body"/>
          </p:nvPr>
        </p:nvSpPr>
        <p:spPr>
          <a:xfrm>
            <a:off x="3520050" y="32991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200"/>
              <a:t>School achievements &amp; skills</a:t>
            </a:r>
            <a:endParaRPr b="1" sz="2200"/>
          </a:p>
        </p:txBody>
      </p:sp>
      <p:sp>
        <p:nvSpPr>
          <p:cNvPr id="1899" name="Google Shape;1899;p39"/>
          <p:cNvSpPr txBox="1"/>
          <p:nvPr>
            <p:ph idx="5" type="body"/>
          </p:nvPr>
        </p:nvSpPr>
        <p:spPr>
          <a:xfrm>
            <a:off x="6559525" y="18444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spcBef>
                <a:spcPts val="800"/>
              </a:spcBef>
              <a:spcAft>
                <a:spcPts val="0"/>
              </a:spcAft>
              <a:buNone/>
            </a:pPr>
            <a:r>
              <a:rPr b="1" lang="en-GB" sz="2200"/>
              <a:t>- Experience </a:t>
            </a:r>
            <a:br>
              <a:rPr b="1" lang="en-GB" sz="2200"/>
            </a:br>
            <a:r>
              <a:rPr b="1" lang="en-GB" sz="2200"/>
              <a:t>- Volunteering - Plans</a:t>
            </a:r>
            <a:endParaRPr b="1" sz="2200"/>
          </a:p>
        </p:txBody>
      </p:sp>
      <p:sp>
        <p:nvSpPr>
          <p:cNvPr id="1900" name="Google Shape;1900;p39"/>
          <p:cNvSpPr txBox="1"/>
          <p:nvPr>
            <p:ph idx="6" type="body"/>
          </p:nvPr>
        </p:nvSpPr>
        <p:spPr>
          <a:xfrm>
            <a:off x="6559525" y="3299100"/>
            <a:ext cx="2103900" cy="1454700"/>
          </a:xfrm>
          <a:prstGeom prst="rect">
            <a:avLst/>
          </a:prstGeom>
          <a:ln cap="flat" cmpd="sng" w="9525">
            <a:solidFill>
              <a:srgbClr val="E4E5E5"/>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spcBef>
                <a:spcPts val="800"/>
              </a:spcBef>
              <a:spcAft>
                <a:spcPts val="0"/>
              </a:spcAft>
              <a:buNone/>
            </a:pPr>
            <a:r>
              <a:rPr b="1" lang="en-GB" sz="2200"/>
              <a:t>Conclusion</a:t>
            </a:r>
            <a:endParaRPr b="1" sz="2200"/>
          </a:p>
        </p:txBody>
      </p:sp>
      <p:cxnSp>
        <p:nvCxnSpPr>
          <p:cNvPr id="1901" name="Google Shape;1901;p39"/>
          <p:cNvCxnSpPr/>
          <p:nvPr/>
        </p:nvCxnSpPr>
        <p:spPr>
          <a:xfrm flipH="1" rot="10799587">
            <a:off x="292465" y="3323227"/>
            <a:ext cx="2496600" cy="16200"/>
          </a:xfrm>
          <a:prstGeom prst="straightConnector1">
            <a:avLst/>
          </a:prstGeom>
          <a:noFill/>
          <a:ln cap="flat" cmpd="sng" w="19050">
            <a:solidFill>
              <a:schemeClr val="accent6"/>
            </a:solidFill>
            <a:prstDash val="solid"/>
            <a:round/>
            <a:headEnd len="med" w="med" type="none"/>
            <a:tailEnd len="med" w="med" type="none"/>
          </a:ln>
        </p:spPr>
      </p:cxnSp>
      <p:cxnSp>
        <p:nvCxnSpPr>
          <p:cNvPr id="1902" name="Google Shape;1902;p39"/>
          <p:cNvCxnSpPr/>
          <p:nvPr/>
        </p:nvCxnSpPr>
        <p:spPr>
          <a:xfrm flipH="1" rot="10800000">
            <a:off x="3323550" y="3322800"/>
            <a:ext cx="2496900" cy="16200"/>
          </a:xfrm>
          <a:prstGeom prst="straightConnector1">
            <a:avLst/>
          </a:prstGeom>
          <a:noFill/>
          <a:ln cap="flat" cmpd="sng" w="19050">
            <a:solidFill>
              <a:schemeClr val="accent6"/>
            </a:solidFill>
            <a:prstDash val="solid"/>
            <a:round/>
            <a:headEnd len="med" w="med" type="none"/>
            <a:tailEnd len="med" w="med" type="none"/>
          </a:ln>
        </p:spPr>
      </p:cxnSp>
      <p:cxnSp>
        <p:nvCxnSpPr>
          <p:cNvPr id="1903" name="Google Shape;1903;p39"/>
          <p:cNvCxnSpPr/>
          <p:nvPr/>
        </p:nvCxnSpPr>
        <p:spPr>
          <a:xfrm flipH="1" rot="10800000">
            <a:off x="6363025" y="3322800"/>
            <a:ext cx="2496900" cy="16200"/>
          </a:xfrm>
          <a:prstGeom prst="straightConnector1">
            <a:avLst/>
          </a:prstGeom>
          <a:noFill/>
          <a:ln cap="flat" cmpd="sng" w="19050">
            <a:solidFill>
              <a:schemeClr val="accent6"/>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7" name="Shape 1907"/>
        <p:cNvGrpSpPr/>
        <p:nvPr/>
      </p:nvGrpSpPr>
      <p:grpSpPr>
        <a:xfrm>
          <a:off x="0" y="0"/>
          <a:ext cx="0" cy="0"/>
          <a:chOff x="0" y="0"/>
          <a:chExt cx="0" cy="0"/>
        </a:xfrm>
      </p:grpSpPr>
      <p:sp>
        <p:nvSpPr>
          <p:cNvPr id="1908" name="Google Shape;1908;p40"/>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1 - Why study Medicine</a:t>
            </a:r>
            <a:endParaRPr/>
          </a:p>
        </p:txBody>
      </p:sp>
      <p:sp>
        <p:nvSpPr>
          <p:cNvPr id="1909" name="Google Shape;1909;p40"/>
          <p:cNvSpPr txBox="1"/>
          <p:nvPr>
            <p:ph idx="1" type="body"/>
          </p:nvPr>
        </p:nvSpPr>
        <p:spPr>
          <a:xfrm>
            <a:off x="770975" y="1299875"/>
            <a:ext cx="6723600" cy="2857800"/>
          </a:xfrm>
          <a:prstGeom prst="rect">
            <a:avLst/>
          </a:prstGeom>
        </p:spPr>
        <p:txBody>
          <a:bodyPr anchorCtr="0" anchor="t" bIns="45700" lIns="91425" spcFirstLastPara="1" rIns="91425" wrap="square" tIns="45700">
            <a:normAutofit lnSpcReduction="20000"/>
          </a:bodyPr>
          <a:lstStyle/>
          <a:p>
            <a:pPr indent="-368300" lvl="0" marL="457200" rtl="0" algn="l">
              <a:lnSpc>
                <a:spcPct val="200000"/>
              </a:lnSpc>
              <a:spcBef>
                <a:spcPts val="800"/>
              </a:spcBef>
              <a:spcAft>
                <a:spcPts val="0"/>
              </a:spcAft>
              <a:buSzPts val="2200"/>
              <a:buChar char="➢"/>
            </a:pPr>
            <a:r>
              <a:rPr lang="en-GB" sz="2200"/>
              <a:t>A Tough Degree</a:t>
            </a:r>
            <a:endParaRPr sz="2200"/>
          </a:p>
          <a:p>
            <a:pPr indent="-368300" lvl="0" marL="457200" rtl="0" algn="l">
              <a:lnSpc>
                <a:spcPct val="200000"/>
              </a:lnSpc>
              <a:spcBef>
                <a:spcPts val="0"/>
              </a:spcBef>
              <a:spcAft>
                <a:spcPts val="0"/>
              </a:spcAft>
              <a:buSzPts val="2200"/>
              <a:buChar char="➢"/>
            </a:pPr>
            <a:r>
              <a:rPr lang="en-GB" sz="2200"/>
              <a:t>Your choice, not your parents’</a:t>
            </a:r>
            <a:endParaRPr sz="2200"/>
          </a:p>
          <a:p>
            <a:pPr indent="-368300" lvl="0" marL="457200" rtl="0" algn="l">
              <a:lnSpc>
                <a:spcPct val="200000"/>
              </a:lnSpc>
              <a:spcBef>
                <a:spcPts val="0"/>
              </a:spcBef>
              <a:spcAft>
                <a:spcPts val="0"/>
              </a:spcAft>
              <a:buSzPts val="2200"/>
              <a:buChar char="➢"/>
            </a:pPr>
            <a:r>
              <a:rPr lang="en-GB" sz="2200"/>
              <a:t>Be original</a:t>
            </a:r>
            <a:endParaRPr sz="2200"/>
          </a:p>
          <a:p>
            <a:pPr indent="-368300" lvl="0" marL="457200" rtl="0" algn="l">
              <a:lnSpc>
                <a:spcPct val="200000"/>
              </a:lnSpc>
              <a:spcBef>
                <a:spcPts val="0"/>
              </a:spcBef>
              <a:spcAft>
                <a:spcPts val="0"/>
              </a:spcAft>
              <a:buSzPts val="2200"/>
              <a:buChar char="➢"/>
            </a:pPr>
            <a:r>
              <a:rPr lang="en-GB" sz="2200"/>
              <a:t>What makes  a good doctor</a:t>
            </a:r>
            <a:endParaRPr sz="2200"/>
          </a:p>
          <a:p>
            <a:pPr indent="-368300" lvl="0" marL="457200" rtl="0" algn="l">
              <a:lnSpc>
                <a:spcPct val="200000"/>
              </a:lnSpc>
              <a:spcBef>
                <a:spcPts val="0"/>
              </a:spcBef>
              <a:spcAft>
                <a:spcPts val="0"/>
              </a:spcAft>
              <a:buSzPts val="2200"/>
              <a:buChar char="➢"/>
            </a:pPr>
            <a:r>
              <a:rPr lang="en-GB" sz="2200"/>
              <a:t>Medical topics</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3" name="Shape 1913"/>
        <p:cNvGrpSpPr/>
        <p:nvPr/>
      </p:nvGrpSpPr>
      <p:grpSpPr>
        <a:xfrm>
          <a:off x="0" y="0"/>
          <a:ext cx="0" cy="0"/>
          <a:chOff x="0" y="0"/>
          <a:chExt cx="0" cy="0"/>
        </a:xfrm>
      </p:grpSpPr>
      <p:sp>
        <p:nvSpPr>
          <p:cNvPr id="1914" name="Google Shape;1914;p41"/>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2 - Why study in this country / university</a:t>
            </a:r>
            <a:endParaRPr/>
          </a:p>
        </p:txBody>
      </p:sp>
      <p:sp>
        <p:nvSpPr>
          <p:cNvPr id="1915" name="Google Shape;1915;p41"/>
          <p:cNvSpPr txBox="1"/>
          <p:nvPr>
            <p:ph idx="1" type="body"/>
          </p:nvPr>
        </p:nvSpPr>
        <p:spPr>
          <a:xfrm>
            <a:off x="770975" y="1299875"/>
            <a:ext cx="3528300" cy="2857800"/>
          </a:xfrm>
          <a:prstGeom prst="rect">
            <a:avLst/>
          </a:prstGeom>
        </p:spPr>
        <p:txBody>
          <a:bodyPr anchorCtr="0" anchor="t" bIns="45700" lIns="91425" spcFirstLastPara="1" rIns="91425" wrap="square" tIns="45700">
            <a:normAutofit/>
          </a:bodyPr>
          <a:lstStyle/>
          <a:p>
            <a:pPr indent="-342900" lvl="0" marL="457200" rtl="0" algn="l">
              <a:spcBef>
                <a:spcPts val="800"/>
              </a:spcBef>
              <a:spcAft>
                <a:spcPts val="0"/>
              </a:spcAft>
              <a:buSzPts val="1800"/>
              <a:buChar char="❏"/>
            </a:pPr>
            <a:r>
              <a:rPr lang="en-GB"/>
              <a:t>Why this specific country</a:t>
            </a:r>
            <a:endParaRPr/>
          </a:p>
          <a:p>
            <a:pPr indent="-342900" lvl="0" marL="457200" rtl="0" algn="l">
              <a:spcBef>
                <a:spcPts val="0"/>
              </a:spcBef>
              <a:spcAft>
                <a:spcPts val="0"/>
              </a:spcAft>
              <a:buSzPts val="1800"/>
              <a:buChar char="❏"/>
            </a:pPr>
            <a:r>
              <a:rPr lang="en-GB"/>
              <a:t>Why this specific university</a:t>
            </a:r>
            <a:endParaRPr/>
          </a:p>
          <a:p>
            <a:pPr indent="0" lvl="0" marL="0" rtl="0" algn="l">
              <a:spcBef>
                <a:spcPts val="800"/>
              </a:spcBef>
              <a:spcAft>
                <a:spcPts val="0"/>
              </a:spcAft>
              <a:buNone/>
            </a:pPr>
            <a:r>
              <a:t/>
            </a:r>
            <a:endParaRPr/>
          </a:p>
          <a:p>
            <a:pPr indent="-342900" lvl="0" marL="457200" rtl="0" algn="l">
              <a:lnSpc>
                <a:spcPct val="115000"/>
              </a:lnSpc>
              <a:spcBef>
                <a:spcPts val="800"/>
              </a:spcBef>
              <a:spcAft>
                <a:spcPts val="0"/>
              </a:spcAft>
              <a:buSzPts val="1800"/>
              <a:buChar char="➢"/>
            </a:pPr>
            <a:r>
              <a:rPr lang="en-GB"/>
              <a:t>Quality of education</a:t>
            </a:r>
            <a:endParaRPr/>
          </a:p>
          <a:p>
            <a:pPr indent="-342900" lvl="0" marL="457200" rtl="0" algn="l">
              <a:lnSpc>
                <a:spcPct val="115000"/>
              </a:lnSpc>
              <a:spcBef>
                <a:spcPts val="0"/>
              </a:spcBef>
              <a:spcAft>
                <a:spcPts val="0"/>
              </a:spcAft>
              <a:buSzPts val="1800"/>
              <a:buChar char="➢"/>
            </a:pPr>
            <a:r>
              <a:rPr lang="en-GB"/>
              <a:t>Quality of student life</a:t>
            </a:r>
            <a:endParaRPr/>
          </a:p>
          <a:p>
            <a:pPr indent="-342900" lvl="0" marL="457200" rtl="0" algn="l">
              <a:lnSpc>
                <a:spcPct val="115000"/>
              </a:lnSpc>
              <a:spcBef>
                <a:spcPts val="0"/>
              </a:spcBef>
              <a:spcAft>
                <a:spcPts val="0"/>
              </a:spcAft>
              <a:buSzPts val="1800"/>
              <a:buChar char="➢"/>
            </a:pPr>
            <a:r>
              <a:rPr lang="en-GB"/>
              <a:t>Social diversity</a:t>
            </a:r>
            <a:endParaRPr/>
          </a:p>
          <a:p>
            <a:pPr indent="-342900" lvl="0" marL="457200" rtl="0" algn="l">
              <a:lnSpc>
                <a:spcPct val="115000"/>
              </a:lnSpc>
              <a:spcBef>
                <a:spcPts val="0"/>
              </a:spcBef>
              <a:spcAft>
                <a:spcPts val="0"/>
              </a:spcAft>
              <a:buSzPts val="1800"/>
              <a:buChar char="➢"/>
            </a:pPr>
            <a:r>
              <a:rPr lang="en-GB"/>
              <a:t>Tourist</a:t>
            </a:r>
            <a:r>
              <a:rPr lang="en-GB"/>
              <a:t> attractions</a:t>
            </a:r>
            <a:endParaRPr/>
          </a:p>
          <a:p>
            <a:pPr indent="-342900" lvl="0" marL="457200" rtl="0" algn="l">
              <a:lnSpc>
                <a:spcPct val="115000"/>
              </a:lnSpc>
              <a:spcBef>
                <a:spcPts val="0"/>
              </a:spcBef>
              <a:spcAft>
                <a:spcPts val="0"/>
              </a:spcAft>
              <a:buSzPts val="1800"/>
              <a:buChar char="➢"/>
            </a:pPr>
            <a:r>
              <a:rPr lang="en-GB"/>
              <a:t>Weather</a:t>
            </a:r>
            <a:endParaRPr/>
          </a:p>
        </p:txBody>
      </p:sp>
      <p:cxnSp>
        <p:nvCxnSpPr>
          <p:cNvPr id="1916" name="Google Shape;1916;p41"/>
          <p:cNvCxnSpPr/>
          <p:nvPr/>
        </p:nvCxnSpPr>
        <p:spPr>
          <a:xfrm>
            <a:off x="999909" y="2159270"/>
            <a:ext cx="2561100" cy="3300"/>
          </a:xfrm>
          <a:prstGeom prst="straightConnector1">
            <a:avLst/>
          </a:prstGeom>
          <a:noFill/>
          <a:ln cap="flat" cmpd="sng" w="9525">
            <a:solidFill>
              <a:schemeClr val="dk2"/>
            </a:solidFill>
            <a:prstDash val="solid"/>
            <a:round/>
            <a:headEnd len="med" w="med" type="none"/>
            <a:tailEnd len="med" w="med" type="none"/>
          </a:ln>
        </p:spPr>
      </p:cxnSp>
      <p:cxnSp>
        <p:nvCxnSpPr>
          <p:cNvPr id="1917" name="Google Shape;1917;p41"/>
          <p:cNvCxnSpPr/>
          <p:nvPr/>
        </p:nvCxnSpPr>
        <p:spPr>
          <a:xfrm flipH="1" rot="10800000">
            <a:off x="1379350" y="3378050"/>
            <a:ext cx="1897500" cy="9900"/>
          </a:xfrm>
          <a:prstGeom prst="straightConnector1">
            <a:avLst/>
          </a:prstGeom>
          <a:noFill/>
          <a:ln cap="flat" cmpd="sng" w="9525">
            <a:solidFill>
              <a:schemeClr val="dk2"/>
            </a:solidFill>
            <a:prstDash val="solid"/>
            <a:round/>
            <a:headEnd len="med" w="med" type="none"/>
            <a:tailEnd len="med" w="med" type="none"/>
          </a:ln>
        </p:spPr>
      </p:cxnSp>
      <p:cxnSp>
        <p:nvCxnSpPr>
          <p:cNvPr id="1918" name="Google Shape;1918;p41"/>
          <p:cNvCxnSpPr/>
          <p:nvPr/>
        </p:nvCxnSpPr>
        <p:spPr>
          <a:xfrm>
            <a:off x="1349400" y="3687550"/>
            <a:ext cx="858900" cy="0"/>
          </a:xfrm>
          <a:prstGeom prst="straightConnector1">
            <a:avLst/>
          </a:prstGeom>
          <a:noFill/>
          <a:ln cap="flat" cmpd="sng" w="9525">
            <a:solidFill>
              <a:schemeClr val="dk2"/>
            </a:solidFill>
            <a:prstDash val="solid"/>
            <a:round/>
            <a:headEnd len="med" w="med" type="none"/>
            <a:tailEnd len="med" w="med" type="none"/>
          </a:ln>
        </p:spPr>
      </p:cxnSp>
      <p:pic>
        <p:nvPicPr>
          <p:cNvPr id="1919" name="Google Shape;1919;p41"/>
          <p:cNvPicPr preferRelativeResize="0"/>
          <p:nvPr/>
        </p:nvPicPr>
        <p:blipFill>
          <a:blip r:embed="rId3">
            <a:alphaModFix/>
          </a:blip>
          <a:stretch>
            <a:fillRect/>
          </a:stretch>
        </p:blipFill>
        <p:spPr>
          <a:xfrm>
            <a:off x="4095233" y="1555328"/>
            <a:ext cx="4801976" cy="2344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3" name="Shape 1923"/>
        <p:cNvGrpSpPr/>
        <p:nvPr/>
      </p:nvGrpSpPr>
      <p:grpSpPr>
        <a:xfrm>
          <a:off x="0" y="0"/>
          <a:ext cx="0" cy="0"/>
          <a:chOff x="0" y="0"/>
          <a:chExt cx="0" cy="0"/>
        </a:xfrm>
      </p:grpSpPr>
      <p:sp>
        <p:nvSpPr>
          <p:cNvPr id="1924" name="Google Shape;1924;p42"/>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3 - </a:t>
            </a:r>
            <a:r>
              <a:rPr lang="en-GB"/>
              <a:t>Current projects and learning</a:t>
            </a:r>
            <a:endParaRPr/>
          </a:p>
        </p:txBody>
      </p:sp>
      <p:sp>
        <p:nvSpPr>
          <p:cNvPr id="1925" name="Google Shape;1925;p42"/>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p>
            <a:pPr indent="-368300" lvl="0" marL="457200" rtl="0" algn="l">
              <a:lnSpc>
                <a:spcPct val="200000"/>
              </a:lnSpc>
              <a:spcBef>
                <a:spcPts val="800"/>
              </a:spcBef>
              <a:spcAft>
                <a:spcPts val="0"/>
              </a:spcAft>
              <a:buSzPts val="2200"/>
              <a:buChar char="➢"/>
            </a:pPr>
            <a:r>
              <a:rPr lang="en-GB" sz="2200"/>
              <a:t>Medical Foundation</a:t>
            </a:r>
            <a:endParaRPr sz="2200"/>
          </a:p>
          <a:p>
            <a:pPr indent="-368300" lvl="0" marL="457200" rtl="0" algn="l">
              <a:lnSpc>
                <a:spcPct val="200000"/>
              </a:lnSpc>
              <a:spcBef>
                <a:spcPts val="0"/>
              </a:spcBef>
              <a:spcAft>
                <a:spcPts val="0"/>
              </a:spcAft>
              <a:buSzPts val="2200"/>
              <a:buChar char="➢"/>
            </a:pPr>
            <a:r>
              <a:rPr lang="en-GB" sz="2200"/>
              <a:t>Training / Shadowing</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9" name="Shape 1929"/>
        <p:cNvGrpSpPr/>
        <p:nvPr/>
      </p:nvGrpSpPr>
      <p:grpSpPr>
        <a:xfrm>
          <a:off x="0" y="0"/>
          <a:ext cx="0" cy="0"/>
          <a:chOff x="0" y="0"/>
          <a:chExt cx="0" cy="0"/>
        </a:xfrm>
      </p:grpSpPr>
      <p:sp>
        <p:nvSpPr>
          <p:cNvPr id="1930" name="Google Shape;1930;p43"/>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4 - School achievements &amp; skills</a:t>
            </a:r>
            <a:endParaRPr/>
          </a:p>
        </p:txBody>
      </p:sp>
      <p:sp>
        <p:nvSpPr>
          <p:cNvPr id="1931" name="Google Shape;1931;p43"/>
          <p:cNvSpPr txBox="1"/>
          <p:nvPr>
            <p:ph idx="1" type="body"/>
          </p:nvPr>
        </p:nvSpPr>
        <p:spPr>
          <a:xfrm>
            <a:off x="770975" y="1299875"/>
            <a:ext cx="6723600" cy="2857800"/>
          </a:xfrm>
          <a:prstGeom prst="rect">
            <a:avLst/>
          </a:prstGeom>
        </p:spPr>
        <p:txBody>
          <a:bodyPr anchorCtr="0" anchor="t" bIns="45700" lIns="91425" spcFirstLastPara="1" rIns="91425" wrap="square" tIns="45700">
            <a:normAutofit lnSpcReduction="20000"/>
          </a:bodyPr>
          <a:lstStyle/>
          <a:p>
            <a:pPr indent="-368300" lvl="0" marL="457200" rtl="0" algn="l">
              <a:lnSpc>
                <a:spcPct val="200000"/>
              </a:lnSpc>
              <a:spcBef>
                <a:spcPts val="800"/>
              </a:spcBef>
              <a:spcAft>
                <a:spcPts val="0"/>
              </a:spcAft>
              <a:buSzPts val="2200"/>
              <a:buChar char="➢"/>
            </a:pPr>
            <a:r>
              <a:rPr lang="en-GB" sz="2200"/>
              <a:t>School grades</a:t>
            </a:r>
            <a:endParaRPr sz="2200"/>
          </a:p>
          <a:p>
            <a:pPr indent="-368300" lvl="0" marL="457200" rtl="0" algn="l">
              <a:lnSpc>
                <a:spcPct val="200000"/>
              </a:lnSpc>
              <a:spcBef>
                <a:spcPts val="0"/>
              </a:spcBef>
              <a:spcAft>
                <a:spcPts val="0"/>
              </a:spcAft>
              <a:buSzPts val="2200"/>
              <a:buChar char="➢"/>
            </a:pPr>
            <a:r>
              <a:rPr lang="en-GB" sz="2200"/>
              <a:t>Academic contests</a:t>
            </a:r>
            <a:endParaRPr sz="2200"/>
          </a:p>
          <a:p>
            <a:pPr indent="-368300" lvl="0" marL="457200" rtl="0" algn="l">
              <a:lnSpc>
                <a:spcPct val="200000"/>
              </a:lnSpc>
              <a:spcBef>
                <a:spcPts val="0"/>
              </a:spcBef>
              <a:spcAft>
                <a:spcPts val="0"/>
              </a:spcAft>
              <a:buSzPts val="2200"/>
              <a:buChar char="➢"/>
            </a:pPr>
            <a:r>
              <a:rPr lang="en-GB" sz="2200"/>
              <a:t>Sports activities / Clubs / Societies</a:t>
            </a:r>
            <a:endParaRPr sz="2200"/>
          </a:p>
          <a:p>
            <a:pPr indent="-368300" lvl="0" marL="457200" rtl="0" algn="l">
              <a:lnSpc>
                <a:spcPct val="200000"/>
              </a:lnSpc>
              <a:spcBef>
                <a:spcPts val="0"/>
              </a:spcBef>
              <a:spcAft>
                <a:spcPts val="0"/>
              </a:spcAft>
              <a:buSzPts val="2200"/>
              <a:buChar char="➢"/>
            </a:pPr>
            <a:r>
              <a:rPr lang="en-GB" sz="2200"/>
              <a:t>Skills</a:t>
            </a:r>
            <a:endParaRPr sz="2200"/>
          </a:p>
          <a:p>
            <a:pPr indent="0" lvl="0" marL="0" rtl="0" algn="l">
              <a:spcBef>
                <a:spcPts val="8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5" name="Shape 1935"/>
        <p:cNvGrpSpPr/>
        <p:nvPr/>
      </p:nvGrpSpPr>
      <p:grpSpPr>
        <a:xfrm>
          <a:off x="0" y="0"/>
          <a:ext cx="0" cy="0"/>
          <a:chOff x="0" y="0"/>
          <a:chExt cx="0" cy="0"/>
        </a:xfrm>
      </p:grpSpPr>
      <p:sp>
        <p:nvSpPr>
          <p:cNvPr id="1936" name="Google Shape;1936;p44"/>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5 - Experience / Volunteering / Plans</a:t>
            </a:r>
            <a:endParaRPr/>
          </a:p>
        </p:txBody>
      </p:sp>
      <p:sp>
        <p:nvSpPr>
          <p:cNvPr id="1937" name="Google Shape;1937;p44"/>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p>
            <a:pPr indent="-393700" lvl="0" marL="457200" rtl="0" algn="l">
              <a:lnSpc>
                <a:spcPct val="200000"/>
              </a:lnSpc>
              <a:spcBef>
                <a:spcPts val="800"/>
              </a:spcBef>
              <a:spcAft>
                <a:spcPts val="0"/>
              </a:spcAft>
              <a:buSzPts val="2600"/>
              <a:buChar char="➢"/>
            </a:pPr>
            <a:r>
              <a:rPr lang="en-GB" sz="2600"/>
              <a:t>Work experience</a:t>
            </a:r>
            <a:endParaRPr sz="2600"/>
          </a:p>
          <a:p>
            <a:pPr indent="-393700" lvl="0" marL="457200" rtl="0" algn="l">
              <a:lnSpc>
                <a:spcPct val="200000"/>
              </a:lnSpc>
              <a:spcBef>
                <a:spcPts val="0"/>
              </a:spcBef>
              <a:spcAft>
                <a:spcPts val="0"/>
              </a:spcAft>
              <a:buSzPts val="2600"/>
              <a:buChar char="➢"/>
            </a:pPr>
            <a:r>
              <a:rPr lang="en-GB" sz="2600"/>
              <a:t>Volunteering</a:t>
            </a:r>
            <a:endParaRPr sz="2600"/>
          </a:p>
          <a:p>
            <a:pPr indent="-393700" lvl="0" marL="457200" rtl="0" algn="l">
              <a:lnSpc>
                <a:spcPct val="200000"/>
              </a:lnSpc>
              <a:spcBef>
                <a:spcPts val="0"/>
              </a:spcBef>
              <a:spcAft>
                <a:spcPts val="0"/>
              </a:spcAft>
              <a:buSzPts val="2600"/>
              <a:buChar char="➢"/>
            </a:pPr>
            <a:r>
              <a:rPr lang="en-GB" sz="2600"/>
              <a:t>Future Plans</a:t>
            </a:r>
            <a:endParaRPr sz="2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1" name="Shape 1941"/>
        <p:cNvGrpSpPr/>
        <p:nvPr/>
      </p:nvGrpSpPr>
      <p:grpSpPr>
        <a:xfrm>
          <a:off x="0" y="0"/>
          <a:ext cx="0" cy="0"/>
          <a:chOff x="0" y="0"/>
          <a:chExt cx="0" cy="0"/>
        </a:xfrm>
      </p:grpSpPr>
      <p:sp>
        <p:nvSpPr>
          <p:cNvPr id="1942" name="Google Shape;1942;p45"/>
          <p:cNvSpPr txBox="1"/>
          <p:nvPr>
            <p:ph type="title"/>
          </p:nvPr>
        </p:nvSpPr>
        <p:spPr>
          <a:xfrm>
            <a:off x="628650" y="273849"/>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6 - Conclusion</a:t>
            </a:r>
            <a:endParaRPr/>
          </a:p>
        </p:txBody>
      </p:sp>
      <p:sp>
        <p:nvSpPr>
          <p:cNvPr id="1943" name="Google Shape;1943;p45"/>
          <p:cNvSpPr txBox="1"/>
          <p:nvPr>
            <p:ph idx="1" type="body"/>
          </p:nvPr>
        </p:nvSpPr>
        <p:spPr>
          <a:xfrm>
            <a:off x="770975" y="1299875"/>
            <a:ext cx="6723600" cy="2857800"/>
          </a:xfrm>
          <a:prstGeom prst="rect">
            <a:avLst/>
          </a:prstGeom>
        </p:spPr>
        <p:txBody>
          <a:bodyPr anchorCtr="0" anchor="t" bIns="45700" lIns="91425" spcFirstLastPara="1" rIns="91425" wrap="square" tIns="45700">
            <a:normAutofit lnSpcReduction="10000"/>
          </a:bodyPr>
          <a:lstStyle/>
          <a:p>
            <a:pPr indent="-393700" lvl="0" marL="457200" rtl="0" algn="l">
              <a:lnSpc>
                <a:spcPct val="200000"/>
              </a:lnSpc>
              <a:spcBef>
                <a:spcPts val="800"/>
              </a:spcBef>
              <a:spcAft>
                <a:spcPts val="0"/>
              </a:spcAft>
              <a:buSzPts val="2600"/>
              <a:buChar char="➢"/>
            </a:pPr>
            <a:r>
              <a:rPr lang="en-GB" sz="2600"/>
              <a:t>Keep it brief</a:t>
            </a:r>
            <a:endParaRPr sz="2600"/>
          </a:p>
          <a:p>
            <a:pPr indent="-393700" lvl="0" marL="457200" rtl="0" algn="l">
              <a:lnSpc>
                <a:spcPct val="200000"/>
              </a:lnSpc>
              <a:spcBef>
                <a:spcPts val="0"/>
              </a:spcBef>
              <a:spcAft>
                <a:spcPts val="0"/>
              </a:spcAft>
              <a:buSzPts val="2600"/>
              <a:buChar char="➢"/>
            </a:pPr>
            <a:r>
              <a:rPr lang="en-GB" sz="2600"/>
              <a:t>Don’t start with “In conclusion”!</a:t>
            </a:r>
            <a:endParaRPr sz="2600"/>
          </a:p>
          <a:p>
            <a:pPr indent="-393700" lvl="0" marL="457200" rtl="0" algn="l">
              <a:lnSpc>
                <a:spcPct val="200000"/>
              </a:lnSpc>
              <a:spcBef>
                <a:spcPts val="0"/>
              </a:spcBef>
              <a:spcAft>
                <a:spcPts val="0"/>
              </a:spcAft>
              <a:buSzPts val="2600"/>
              <a:buChar char="➢"/>
            </a:pPr>
            <a:r>
              <a:rPr lang="en-GB" sz="2600"/>
              <a:t>Show readiness</a:t>
            </a:r>
            <a:endParaRPr sz="2600"/>
          </a:p>
          <a:p>
            <a:pPr indent="-393700" lvl="0" marL="457200" rtl="0" algn="l">
              <a:lnSpc>
                <a:spcPct val="200000"/>
              </a:lnSpc>
              <a:spcBef>
                <a:spcPts val="0"/>
              </a:spcBef>
              <a:spcAft>
                <a:spcPts val="0"/>
              </a:spcAft>
              <a:buSzPts val="2600"/>
              <a:buChar char="➢"/>
            </a:pPr>
            <a:r>
              <a:rPr lang="en-GB" sz="2600"/>
              <a:t>Don’t brag</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7" name="Shape 1947"/>
        <p:cNvGrpSpPr/>
        <p:nvPr/>
      </p:nvGrpSpPr>
      <p:grpSpPr>
        <a:xfrm>
          <a:off x="0" y="0"/>
          <a:ext cx="0" cy="0"/>
          <a:chOff x="0" y="0"/>
          <a:chExt cx="0" cy="0"/>
        </a:xfrm>
      </p:grpSpPr>
      <p:sp>
        <p:nvSpPr>
          <p:cNvPr id="1948" name="Google Shape;1948;p46"/>
          <p:cNvSpPr txBox="1"/>
          <p:nvPr>
            <p:ph type="title"/>
          </p:nvPr>
        </p:nvSpPr>
        <p:spPr>
          <a:xfrm>
            <a:off x="628650" y="455636"/>
            <a:ext cx="7359300" cy="804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Interview</a:t>
            </a:r>
            <a:endParaRPr/>
          </a:p>
        </p:txBody>
      </p:sp>
      <p:sp>
        <p:nvSpPr>
          <p:cNvPr id="1949" name="Google Shape;1949;p46"/>
          <p:cNvSpPr txBox="1"/>
          <p:nvPr>
            <p:ph idx="1" type="body"/>
          </p:nvPr>
        </p:nvSpPr>
        <p:spPr>
          <a:xfrm>
            <a:off x="946500" y="1990550"/>
            <a:ext cx="6723600" cy="2857800"/>
          </a:xfrm>
          <a:prstGeom prst="rect">
            <a:avLst/>
          </a:prstGeom>
        </p:spPr>
        <p:txBody>
          <a:bodyPr anchorCtr="0" anchor="t" bIns="45700" lIns="91425" spcFirstLastPara="1" rIns="91425" wrap="square" tIns="45700">
            <a:normAutofit/>
          </a:bodyPr>
          <a:lstStyle/>
          <a:p>
            <a:pPr indent="0" lvl="0" marL="0" rtl="0" algn="l">
              <a:spcBef>
                <a:spcPts val="800"/>
              </a:spcBef>
              <a:spcAft>
                <a:spcPts val="0"/>
              </a:spcAft>
              <a:buNone/>
            </a:pPr>
            <a:r>
              <a:rPr lang="en-GB" sz="5000"/>
              <a:t>Personal Statement</a:t>
            </a:r>
            <a:endParaRPr sz="5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3" name="Shape 1953"/>
        <p:cNvGrpSpPr/>
        <p:nvPr/>
      </p:nvGrpSpPr>
      <p:grpSpPr>
        <a:xfrm>
          <a:off x="0" y="0"/>
          <a:ext cx="0" cy="0"/>
          <a:chOff x="0" y="0"/>
          <a:chExt cx="0" cy="0"/>
        </a:xfrm>
      </p:grpSpPr>
      <p:sp>
        <p:nvSpPr>
          <p:cNvPr id="1954" name="Google Shape;1954;p47"/>
          <p:cNvSpPr txBox="1"/>
          <p:nvPr>
            <p:ph idx="1" type="body"/>
          </p:nvPr>
        </p:nvSpPr>
        <p:spPr>
          <a:xfrm>
            <a:off x="770975" y="1299875"/>
            <a:ext cx="6723600" cy="2857800"/>
          </a:xfrm>
          <a:prstGeom prst="rect">
            <a:avLst/>
          </a:prstGeom>
        </p:spPr>
        <p:txBody>
          <a:bodyPr anchorCtr="0" anchor="t" bIns="45700" lIns="91425" spcFirstLastPara="1" rIns="91425" wrap="square" tIns="45700">
            <a:normAutofit/>
          </a:bodyPr>
          <a:lstStyle/>
          <a:p>
            <a:pPr indent="0" lvl="0" marL="0" rtl="0" algn="l">
              <a:spcBef>
                <a:spcPts val="800"/>
              </a:spcBef>
              <a:spcAft>
                <a:spcPts val="0"/>
              </a:spcAft>
              <a:buNone/>
            </a:pPr>
            <a:r>
              <a:rPr lang="en-GB" sz="5000"/>
              <a:t>600 to 800 words</a:t>
            </a:r>
            <a:endParaRPr/>
          </a:p>
        </p:txBody>
      </p:sp>
      <p:sp>
        <p:nvSpPr>
          <p:cNvPr id="1955" name="Google Shape;1955;p47"/>
          <p:cNvSpPr txBox="1"/>
          <p:nvPr>
            <p:ph type="title"/>
          </p:nvPr>
        </p:nvSpPr>
        <p:spPr>
          <a:xfrm>
            <a:off x="628650" y="455636"/>
            <a:ext cx="7359300" cy="804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Do not make it too long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9" name="Shape 1959"/>
        <p:cNvGrpSpPr/>
        <p:nvPr/>
      </p:nvGrpSpPr>
      <p:grpSpPr>
        <a:xfrm>
          <a:off x="0" y="0"/>
          <a:ext cx="0" cy="0"/>
          <a:chOff x="0" y="0"/>
          <a:chExt cx="0" cy="0"/>
        </a:xfrm>
      </p:grpSpPr>
      <p:sp>
        <p:nvSpPr>
          <p:cNvPr id="1960" name="Google Shape;1960;p48"/>
          <p:cNvSpPr txBox="1"/>
          <p:nvPr>
            <p:ph type="title"/>
          </p:nvPr>
        </p:nvSpPr>
        <p:spPr>
          <a:xfrm>
            <a:off x="628650" y="273844"/>
            <a:ext cx="64635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Committing Plagiarism</a:t>
            </a:r>
            <a:endParaRPr/>
          </a:p>
        </p:txBody>
      </p:sp>
      <p:sp>
        <p:nvSpPr>
          <p:cNvPr id="1961" name="Google Shape;1961;p48"/>
          <p:cNvSpPr txBox="1"/>
          <p:nvPr>
            <p:ph idx="1" type="body"/>
          </p:nvPr>
        </p:nvSpPr>
        <p:spPr>
          <a:xfrm>
            <a:off x="628650" y="1369219"/>
            <a:ext cx="7886700" cy="3263400"/>
          </a:xfrm>
          <a:prstGeom prst="rect">
            <a:avLst/>
          </a:prstGeom>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lang="en-GB" sz="2200"/>
              <a:t>What is plagiarism?</a:t>
            </a:r>
            <a:endParaRPr sz="2200"/>
          </a:p>
          <a:p>
            <a:pPr indent="-368300" lvl="0" marL="457200" rtl="0" algn="l">
              <a:lnSpc>
                <a:spcPct val="115000"/>
              </a:lnSpc>
              <a:spcBef>
                <a:spcPts val="1000"/>
              </a:spcBef>
              <a:spcAft>
                <a:spcPts val="0"/>
              </a:spcAft>
              <a:buSzPts val="2200"/>
              <a:buChar char="➢"/>
            </a:pPr>
            <a:r>
              <a:rPr lang="en-GB" sz="2200"/>
              <a:t>Universities check personal statements for plagiarism</a:t>
            </a:r>
            <a:endParaRPr sz="2200"/>
          </a:p>
          <a:p>
            <a:pPr indent="-368300" lvl="0" marL="457200" rtl="0" algn="l">
              <a:lnSpc>
                <a:spcPct val="115000"/>
              </a:lnSpc>
              <a:spcBef>
                <a:spcPts val="1000"/>
              </a:spcBef>
              <a:spcAft>
                <a:spcPts val="1000"/>
              </a:spcAft>
              <a:buSzPts val="2200"/>
              <a:buChar char="➢"/>
            </a:pPr>
            <a:r>
              <a:rPr lang="en-GB" sz="2200"/>
              <a:t>Severe consequences</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5" name="Shape 1965"/>
        <p:cNvGrpSpPr/>
        <p:nvPr/>
      </p:nvGrpSpPr>
      <p:grpSpPr>
        <a:xfrm>
          <a:off x="0" y="0"/>
          <a:ext cx="0" cy="0"/>
          <a:chOff x="0" y="0"/>
          <a:chExt cx="0" cy="0"/>
        </a:xfrm>
      </p:grpSpPr>
      <p:sp>
        <p:nvSpPr>
          <p:cNvPr id="1966" name="Google Shape;1966;p49"/>
          <p:cNvSpPr txBox="1"/>
          <p:nvPr>
            <p:ph type="title"/>
          </p:nvPr>
        </p:nvSpPr>
        <p:spPr>
          <a:xfrm>
            <a:off x="628650" y="273844"/>
            <a:ext cx="64635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Using AI</a:t>
            </a:r>
            <a:endParaRPr/>
          </a:p>
        </p:txBody>
      </p:sp>
      <p:sp>
        <p:nvSpPr>
          <p:cNvPr id="1967" name="Google Shape;1967;p49"/>
          <p:cNvSpPr txBox="1"/>
          <p:nvPr>
            <p:ph idx="1" type="body"/>
          </p:nvPr>
        </p:nvSpPr>
        <p:spPr>
          <a:xfrm>
            <a:off x="628650" y="1369219"/>
            <a:ext cx="7886700" cy="3263400"/>
          </a:xfrm>
          <a:prstGeom prst="rect">
            <a:avLst/>
          </a:prstGeom>
        </p:spPr>
        <p:txBody>
          <a:bodyPr anchorCtr="0" anchor="t" bIns="45700" lIns="91425" spcFirstLastPara="1" rIns="91425" wrap="square" tIns="45700">
            <a:normAutofit/>
          </a:bodyPr>
          <a:lstStyle/>
          <a:p>
            <a:pPr indent="0" lvl="0" marL="0" rtl="0" algn="l">
              <a:spcBef>
                <a:spcPts val="800"/>
              </a:spcBef>
              <a:spcAft>
                <a:spcPts val="0"/>
              </a:spcAft>
              <a:buNone/>
            </a:pPr>
            <a:r>
              <a:rPr lang="en-GB" sz="2700"/>
              <a:t>“Generating (and then copying, pasting and submitting) all or a large part of your personal statement from an AI tool such as ChatGPT, and presenting it as your own words, could be considered cheating by universities and colleges and could affect your chances of an offer.”</a:t>
            </a:r>
            <a:endParaRPr sz="2700"/>
          </a:p>
          <a:p>
            <a:pPr indent="0" lvl="0" marL="0" rtl="0" algn="r">
              <a:spcBef>
                <a:spcPts val="800"/>
              </a:spcBef>
              <a:spcAft>
                <a:spcPts val="0"/>
              </a:spcAft>
              <a:buNone/>
            </a:pPr>
            <a:r>
              <a:t/>
            </a:r>
            <a:endParaRPr sz="1000"/>
          </a:p>
          <a:p>
            <a:pPr indent="0" lvl="0" marL="0" rtl="0" algn="r">
              <a:spcBef>
                <a:spcPts val="800"/>
              </a:spcBef>
              <a:spcAft>
                <a:spcPts val="0"/>
              </a:spcAft>
              <a:buNone/>
            </a:pPr>
            <a:r>
              <a:rPr b="1" lang="en-GB" sz="2700" u="sng"/>
              <a:t>UCAS</a:t>
            </a:r>
            <a:endParaRPr b="1" sz="2700" u="sng"/>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1" name="Shape 1971"/>
        <p:cNvGrpSpPr/>
        <p:nvPr/>
      </p:nvGrpSpPr>
      <p:grpSpPr>
        <a:xfrm>
          <a:off x="0" y="0"/>
          <a:ext cx="0" cy="0"/>
          <a:chOff x="0" y="0"/>
          <a:chExt cx="0" cy="0"/>
        </a:xfrm>
      </p:grpSpPr>
      <p:sp>
        <p:nvSpPr>
          <p:cNvPr id="1972" name="Google Shape;1972;p50"/>
          <p:cNvSpPr txBox="1"/>
          <p:nvPr>
            <p:ph type="title"/>
          </p:nvPr>
        </p:nvSpPr>
        <p:spPr>
          <a:xfrm>
            <a:off x="628650" y="273844"/>
            <a:ext cx="64635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Acceptable Use of AI</a:t>
            </a:r>
            <a:endParaRPr/>
          </a:p>
        </p:txBody>
      </p:sp>
      <p:sp>
        <p:nvSpPr>
          <p:cNvPr id="1973" name="Google Shape;1973;p50"/>
          <p:cNvSpPr txBox="1"/>
          <p:nvPr>
            <p:ph idx="1" type="body"/>
          </p:nvPr>
        </p:nvSpPr>
        <p:spPr>
          <a:xfrm>
            <a:off x="628650" y="1369219"/>
            <a:ext cx="7886700" cy="3263400"/>
          </a:xfrm>
          <a:prstGeom prst="rect">
            <a:avLst/>
          </a:prstGeom>
        </p:spPr>
        <p:txBody>
          <a:bodyPr anchorCtr="0" anchor="t" bIns="45700" lIns="91425" spcFirstLastPara="1" rIns="91425" wrap="square" tIns="45700">
            <a:normAutofit/>
          </a:bodyPr>
          <a:lstStyle/>
          <a:p>
            <a:pPr indent="-361950" lvl="0" marL="457200" rtl="0" algn="l">
              <a:lnSpc>
                <a:spcPct val="200000"/>
              </a:lnSpc>
              <a:spcBef>
                <a:spcPts val="800"/>
              </a:spcBef>
              <a:spcAft>
                <a:spcPts val="0"/>
              </a:spcAft>
              <a:buSzPts val="2100"/>
              <a:buChar char="➢"/>
            </a:pPr>
            <a:r>
              <a:rPr lang="en-GB"/>
              <a:t>Brainstorming Ideas</a:t>
            </a:r>
            <a:endParaRPr/>
          </a:p>
          <a:p>
            <a:pPr indent="-361950" lvl="0" marL="457200" rtl="0" algn="l">
              <a:lnSpc>
                <a:spcPct val="200000"/>
              </a:lnSpc>
              <a:spcBef>
                <a:spcPts val="1000"/>
              </a:spcBef>
              <a:spcAft>
                <a:spcPts val="0"/>
              </a:spcAft>
              <a:buSzPts val="2100"/>
              <a:buChar char="➢"/>
            </a:pPr>
            <a:r>
              <a:rPr lang="en-GB"/>
              <a:t>Structuring</a:t>
            </a:r>
            <a:endParaRPr/>
          </a:p>
          <a:p>
            <a:pPr indent="-361950" lvl="0" marL="457200" rtl="0" algn="l">
              <a:lnSpc>
                <a:spcPct val="200000"/>
              </a:lnSpc>
              <a:spcBef>
                <a:spcPts val="1000"/>
              </a:spcBef>
              <a:spcAft>
                <a:spcPts val="1000"/>
              </a:spcAft>
              <a:buSzPts val="2100"/>
              <a:buChar char="➢"/>
            </a:pPr>
            <a:r>
              <a:rPr lang="en-GB"/>
              <a:t>Proofreading</a:t>
            </a:r>
            <a:endParaRPr b="1" u="sng"/>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7" name="Shape 1977"/>
        <p:cNvGrpSpPr/>
        <p:nvPr/>
      </p:nvGrpSpPr>
      <p:grpSpPr>
        <a:xfrm>
          <a:off x="0" y="0"/>
          <a:ext cx="0" cy="0"/>
          <a:chOff x="0" y="0"/>
          <a:chExt cx="0" cy="0"/>
        </a:xfrm>
      </p:grpSpPr>
      <p:sp>
        <p:nvSpPr>
          <p:cNvPr id="1978" name="Google Shape;1978;p51"/>
          <p:cNvSpPr txBox="1"/>
          <p:nvPr>
            <p:ph type="title"/>
          </p:nvPr>
        </p:nvSpPr>
        <p:spPr>
          <a:xfrm>
            <a:off x="980300" y="286875"/>
            <a:ext cx="3209400" cy="51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GB"/>
              <a:t>Things to Include</a:t>
            </a:r>
            <a:endParaRPr/>
          </a:p>
        </p:txBody>
      </p:sp>
      <p:sp>
        <p:nvSpPr>
          <p:cNvPr id="1979" name="Google Shape;1979;p51"/>
          <p:cNvSpPr txBox="1"/>
          <p:nvPr>
            <p:ph type="title"/>
          </p:nvPr>
        </p:nvSpPr>
        <p:spPr>
          <a:xfrm>
            <a:off x="5123025" y="286875"/>
            <a:ext cx="3209400" cy="51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GB">
                <a:solidFill>
                  <a:schemeClr val="dk2"/>
                </a:solidFill>
              </a:rPr>
              <a:t>Things </a:t>
            </a:r>
            <a:r>
              <a:rPr lang="en-GB">
                <a:solidFill>
                  <a:schemeClr val="dk2"/>
                </a:solidFill>
              </a:rPr>
              <a:t>to Avoid</a:t>
            </a:r>
            <a:endParaRPr>
              <a:solidFill>
                <a:schemeClr val="dk2"/>
              </a:solidFill>
            </a:endParaRPr>
          </a:p>
        </p:txBody>
      </p:sp>
      <p:sp>
        <p:nvSpPr>
          <p:cNvPr id="1980" name="Google Shape;1980;p51"/>
          <p:cNvSpPr txBox="1"/>
          <p:nvPr>
            <p:ph idx="1" type="body"/>
          </p:nvPr>
        </p:nvSpPr>
        <p:spPr>
          <a:xfrm>
            <a:off x="1056500" y="1043100"/>
            <a:ext cx="3209400" cy="3970200"/>
          </a:xfrm>
          <a:prstGeom prst="rect">
            <a:avLst/>
          </a:prstGeom>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Work experience</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Voluntary experience</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Skills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Academic achievements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Clubs and Societies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Awards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Career</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University interest</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Student Union interest</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Course interests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Personal Experiences</a:t>
            </a:r>
            <a:endParaRPr b="1" sz="2000">
              <a:solidFill>
                <a:schemeClr val="lt1"/>
              </a:solidFill>
              <a:latin typeface="Lato"/>
              <a:ea typeface="Lato"/>
              <a:cs typeface="Lato"/>
              <a:sym typeface="Lato"/>
            </a:endParaRPr>
          </a:p>
          <a:p>
            <a:pPr indent="0" lvl="0" marL="0" rtl="0" algn="l">
              <a:lnSpc>
                <a:spcPct val="100000"/>
              </a:lnSpc>
              <a:spcBef>
                <a:spcPts val="0"/>
              </a:spcBef>
              <a:spcAft>
                <a:spcPts val="0"/>
              </a:spcAft>
              <a:buNone/>
            </a:pPr>
            <a:r>
              <a:rPr b="1" lang="en-GB" sz="2000">
                <a:solidFill>
                  <a:srgbClr val="00FF00"/>
                </a:solidFill>
                <a:latin typeface="Lato"/>
                <a:ea typeface="Lato"/>
                <a:cs typeface="Lato"/>
                <a:sym typeface="Lato"/>
              </a:rPr>
              <a:t>✓ </a:t>
            </a:r>
            <a:r>
              <a:rPr b="1" lang="en-GB" sz="2000">
                <a:solidFill>
                  <a:schemeClr val="lt1"/>
                </a:solidFill>
                <a:latin typeface="Lato"/>
                <a:ea typeface="Lato"/>
                <a:cs typeface="Lato"/>
                <a:sym typeface="Lato"/>
              </a:rPr>
              <a:t>Travel and Hobbies</a:t>
            </a:r>
            <a:endParaRPr sz="2000"/>
          </a:p>
        </p:txBody>
      </p:sp>
      <p:sp>
        <p:nvSpPr>
          <p:cNvPr id="1981" name="Google Shape;1981;p51"/>
          <p:cNvSpPr txBox="1"/>
          <p:nvPr>
            <p:ph idx="1" type="body"/>
          </p:nvPr>
        </p:nvSpPr>
        <p:spPr>
          <a:xfrm>
            <a:off x="5318850" y="1043100"/>
            <a:ext cx="3209400" cy="39702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Sob stories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Personal weaknesses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Bad grammar/swearing</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Repetition and waffle</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Indecisiveness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Lies/plagiarism</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Excuses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Abbreviations and jokes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Smileys</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“Ever since I was …”</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a:t>
            </a:r>
            <a:r>
              <a:rPr b="1" lang="en-GB" sz="2000">
                <a:latin typeface="Lato"/>
                <a:ea typeface="Lato"/>
                <a:cs typeface="Lato"/>
                <a:sym typeface="Lato"/>
              </a:rPr>
              <a:t> Bragging</a:t>
            </a:r>
            <a:endParaRPr b="1" sz="2000">
              <a:latin typeface="Lato"/>
              <a:ea typeface="Lato"/>
              <a:cs typeface="Lato"/>
              <a:sym typeface="Lato"/>
            </a:endParaRPr>
          </a:p>
          <a:p>
            <a:pPr indent="0" lvl="0" marL="0" rtl="0" algn="l">
              <a:lnSpc>
                <a:spcPct val="100000"/>
              </a:lnSpc>
              <a:spcBef>
                <a:spcPts val="0"/>
              </a:spcBef>
              <a:spcAft>
                <a:spcPts val="0"/>
              </a:spcAft>
              <a:buNone/>
            </a:pPr>
            <a:r>
              <a:rPr b="1" lang="en-GB" sz="2000">
                <a:solidFill>
                  <a:srgbClr val="FF0000"/>
                </a:solidFill>
                <a:latin typeface="Lato"/>
                <a:ea typeface="Lato"/>
                <a:cs typeface="Lato"/>
                <a:sym typeface="Lato"/>
              </a:rPr>
              <a:t>X </a:t>
            </a:r>
            <a:r>
              <a:rPr b="1" lang="en-GB" sz="2000">
                <a:latin typeface="Lato"/>
                <a:ea typeface="Lato"/>
                <a:cs typeface="Lato"/>
                <a:sym typeface="Lato"/>
              </a:rPr>
              <a:t>Negativity/cynicism</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sp>
        <p:nvSpPr>
          <p:cNvPr id="1986" name="Google Shape;1986;p52"/>
          <p:cNvSpPr txBox="1"/>
          <p:nvPr>
            <p:ph type="title"/>
          </p:nvPr>
        </p:nvSpPr>
        <p:spPr>
          <a:xfrm>
            <a:off x="628650" y="273844"/>
            <a:ext cx="64635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Sources</a:t>
            </a:r>
            <a:endParaRPr/>
          </a:p>
        </p:txBody>
      </p:sp>
      <p:sp>
        <p:nvSpPr>
          <p:cNvPr id="1987" name="Google Shape;1987;p52"/>
          <p:cNvSpPr txBox="1"/>
          <p:nvPr>
            <p:ph idx="1" type="body"/>
          </p:nvPr>
        </p:nvSpPr>
        <p:spPr>
          <a:xfrm>
            <a:off x="628650" y="1369219"/>
            <a:ext cx="7886700" cy="3263400"/>
          </a:xfrm>
          <a:prstGeom prst="rect">
            <a:avLst/>
          </a:prstGeom>
        </p:spPr>
        <p:txBody>
          <a:bodyPr anchorCtr="0" anchor="t" bIns="45700" lIns="91425" spcFirstLastPara="1" rIns="91425" wrap="square" tIns="45700">
            <a:normAutofit/>
          </a:bodyPr>
          <a:lstStyle/>
          <a:p>
            <a:pPr indent="-360001" lvl="0" marL="360001" rtl="0" algn="l">
              <a:spcBef>
                <a:spcPts val="800"/>
              </a:spcBef>
              <a:spcAft>
                <a:spcPts val="0"/>
              </a:spcAft>
              <a:buNone/>
            </a:pPr>
            <a:r>
              <a:rPr lang="en-GB" sz="1200"/>
              <a:t>UCAS (2025) How To Write Your Undergraduate Personal Statement. </a:t>
            </a:r>
            <a:r>
              <a:rPr i="1" lang="en-GB" sz="1200"/>
              <a:t>UCAS</a:t>
            </a:r>
            <a:r>
              <a:rPr lang="en-GB" sz="1200"/>
              <a:t> [online]. Available from: </a:t>
            </a:r>
            <a:r>
              <a:rPr lang="en-GB" sz="1200" u="sng">
                <a:solidFill>
                  <a:schemeClr val="hlink"/>
                </a:solidFill>
                <a:hlinkClick r:id="rId3"/>
              </a:rPr>
              <a:t>https://www.ucas.com/applying/applying-to-university/writing-personal-statement/how-write-personal-statement</a:t>
            </a:r>
            <a:r>
              <a:rPr lang="en-GB" sz="1200"/>
              <a:t> [Accessed 1st September 2025].</a:t>
            </a:r>
            <a:endParaRPr sz="1200"/>
          </a:p>
          <a:p>
            <a:pPr indent="-360001" lvl="0" marL="360001" rtl="0" algn="l">
              <a:spcBef>
                <a:spcPts val="800"/>
              </a:spcBef>
              <a:spcAft>
                <a:spcPts val="0"/>
              </a:spcAft>
              <a:buNone/>
            </a:pPr>
            <a:r>
              <a:t/>
            </a:r>
            <a:endParaRPr sz="1200"/>
          </a:p>
          <a:p>
            <a:pPr indent="-360001" lvl="0" marL="360001" rtl="0" algn="l">
              <a:spcBef>
                <a:spcPts val="800"/>
              </a:spcBef>
              <a:spcAft>
                <a:spcPts val="0"/>
              </a:spcAft>
              <a:buNone/>
            </a:pPr>
            <a:r>
              <a:rPr lang="en-GB" sz="1200"/>
              <a:t>UCAS (2025) A Guide to Using AI And ChatGPT with Your Personal Statement. </a:t>
            </a:r>
            <a:r>
              <a:rPr i="1" lang="en-GB" sz="1200"/>
              <a:t>UCAS</a:t>
            </a:r>
            <a:r>
              <a:rPr lang="en-GB" sz="1200"/>
              <a:t> [online]. Available from: </a:t>
            </a:r>
            <a:r>
              <a:rPr lang="en-GB" sz="1200" u="sng">
                <a:solidFill>
                  <a:schemeClr val="hlink"/>
                </a:solidFill>
                <a:hlinkClick r:id="rId4"/>
              </a:rPr>
              <a:t>https://www.ucas.com/applying/applying-to-university/writing-your-personal-statement/a-guide-to-using-ai-and-chatgpt-with-your-personal-statement</a:t>
            </a:r>
            <a:r>
              <a:rPr lang="en-GB" sz="1200"/>
              <a:t> [Accessed 1st September 2025].</a:t>
            </a:r>
            <a:endParaRPr sz="1200"/>
          </a:p>
          <a:p>
            <a:pPr indent="-360001" lvl="0" marL="360001" rtl="0" algn="l">
              <a:spcBef>
                <a:spcPts val="800"/>
              </a:spcBef>
              <a:spcAft>
                <a:spcPts val="0"/>
              </a:spcAft>
              <a:buNone/>
            </a:pPr>
            <a:r>
              <a:t/>
            </a:r>
            <a:endParaRPr sz="1200"/>
          </a:p>
          <a:p>
            <a:pPr indent="-360001" lvl="0" marL="360001" rtl="0" algn="l">
              <a:spcBef>
                <a:spcPts val="800"/>
              </a:spcBef>
              <a:spcAft>
                <a:spcPts val="0"/>
              </a:spcAft>
              <a:buNone/>
            </a:pPr>
            <a:r>
              <a:t/>
            </a:r>
            <a:endParaRPr sz="1200"/>
          </a:p>
          <a:p>
            <a:pPr indent="-360001" lvl="0" marL="360001" rtl="0" algn="l">
              <a:spcBef>
                <a:spcPts val="800"/>
              </a:spcBef>
              <a:spcAft>
                <a:spcPts val="0"/>
              </a:spcAft>
              <a:buNone/>
            </a:pPr>
            <a:r>
              <a:t/>
            </a:r>
            <a:endParaRPr sz="1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1" name="Shape 199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FG Slides - master template">
  <a:themeElements>
    <a:clrScheme name="Office">
      <a:dk1>
        <a:srgbClr val="08498E"/>
      </a:dk1>
      <a:lt1>
        <a:srgbClr val="FFFFFF"/>
      </a:lt1>
      <a:dk2>
        <a:srgbClr val="3B3E4F"/>
      </a:dk2>
      <a:lt2>
        <a:srgbClr val="E4E5E5"/>
      </a:lt2>
      <a:accent1>
        <a:srgbClr val="41B6E6"/>
      </a:accent1>
      <a:accent2>
        <a:srgbClr val="257FB8"/>
      </a:accent2>
      <a:accent3>
        <a:srgbClr val="A5A5A5"/>
      </a:accent3>
      <a:accent4>
        <a:srgbClr val="231F20"/>
      </a:accent4>
      <a:accent5>
        <a:srgbClr val="0B619F"/>
      </a:accent5>
      <a:accent6>
        <a:srgbClr val="174780"/>
      </a:accent6>
      <a:hlink>
        <a:srgbClr val="41B6E6"/>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