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Bebas Neue" panose="020B0606020202050201" pitchFamily="34" charset="0"/>
      <p:regular r:id="rId17"/>
    </p:embeddedFont>
    <p:embeddedFont>
      <p:font typeface="Lato" panose="020F0502020204030203" pitchFamily="34" charset="0"/>
      <p:regular r:id="rId18"/>
      <p:bold r:id="rId19"/>
      <p:italic r:id="rId20"/>
      <p:boldItalic r:id="rId21"/>
    </p:embeddedFont>
    <p:embeddedFont>
      <p:font typeface="Lato Light" panose="020F0502020204030203" pitchFamily="34" charset="0"/>
      <p:regular r:id="rId22"/>
      <p:bold r:id="rId23"/>
      <p:italic r:id="rId24"/>
      <p:boldItalic r:id="rId25"/>
    </p:embeddedFont>
    <p:embeddedFont>
      <p:font typeface="Merriweather" panose="00000500000000000000" pitchFamily="2" charset="0"/>
      <p:regular r:id="rId26"/>
      <p:bold r:id="rId27"/>
      <p:italic r:id="rId28"/>
      <p:boldItalic r:id="rId29"/>
    </p:embeddedFont>
    <p:embeddedFont>
      <p:font typeface="Open Sans" panose="020B060603050402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9" d="100"/>
          <a:sy n="119" d="100"/>
        </p:scale>
        <p:origin x="418" y="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21" Type="http://schemas.openxmlformats.org/officeDocument/2006/relationships/font" Target="fonts/font5.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1"/>
        <p:cNvGrpSpPr/>
        <p:nvPr/>
      </p:nvGrpSpPr>
      <p:grpSpPr>
        <a:xfrm>
          <a:off x="0" y="0"/>
          <a:ext cx="0" cy="0"/>
          <a:chOff x="0" y="0"/>
          <a:chExt cx="0" cy="0"/>
        </a:xfrm>
      </p:grpSpPr>
      <p:sp>
        <p:nvSpPr>
          <p:cNvPr id="1862" name="Google Shape;1862;g37d692b851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3" name="Google Shape;1863;g37d692b851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7"/>
        <p:cNvGrpSpPr/>
        <p:nvPr/>
      </p:nvGrpSpPr>
      <p:grpSpPr>
        <a:xfrm>
          <a:off x="0" y="0"/>
          <a:ext cx="0" cy="0"/>
          <a:chOff x="0" y="0"/>
          <a:chExt cx="0" cy="0"/>
        </a:xfrm>
      </p:grpSpPr>
      <p:sp>
        <p:nvSpPr>
          <p:cNvPr id="1868" name="Google Shape;1868;g31960e0e9eb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9" name="Google Shape;1869;g31960e0e9eb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3"/>
        <p:cNvGrpSpPr/>
        <p:nvPr/>
      </p:nvGrpSpPr>
      <p:grpSpPr>
        <a:xfrm>
          <a:off x="0" y="0"/>
          <a:ext cx="0" cy="0"/>
          <a:chOff x="0" y="0"/>
          <a:chExt cx="0" cy="0"/>
        </a:xfrm>
      </p:grpSpPr>
      <p:sp>
        <p:nvSpPr>
          <p:cNvPr id="1874" name="Google Shape;1874;g31960e0e9eb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5" name="Google Shape;1875;g31960e0e9eb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rPr>
              <a:t>1 - The personal statement allows admissions tutors to gain a more rounded understanding of an applicant beyond their grades. It's an opportunity to share information about extracurricular activities, hobbies, and work experience that demonstrate qualities such as time management, teamwork, leadership, and resilience. This helps universities to see the applicant as a whole person and to assess their potential contribution to the university community.</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2 - Universities are looking for candidates who are genuinely enthusiastic about their chosen subject. The personal statement is the primary platform to convey this passion. Applicants should explain why they are drawn to a particular course, what aspects of the subject they find most engaging, and how their interest has developed. This can be demonstrated through mentioning relevant books, articles, lectures, or experiences that have sparked their curiosity.</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3 - Beyond academic grades, universities want to see evidence that an applicant has the necessary skills and attributes to succeed on their course. The personal statement should be used to highlight relevant skills, such as critical thinking, research, and communication, providing specific examples of how these skills have been developed through academic studies, work experience, or extracurricular activities.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4 - You need to present yourself clearly on paper, since entry to courses is competitive and many universities don’t hold admission interviews. The aim is to help the university build a picture of who you are. Lecturers like to see more than just grades — they want a sense of the person behind the application. Are you the kind of student they would be proud to welcome as a future alumnus? It is advisable to show that you can be reflective about your experiences, not simply descriptive.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GB">
                <a:solidFill>
                  <a:schemeClr val="dk1"/>
                </a:solidFill>
              </a:rPr>
              <a:t>5 - Universities are interested in an applicant's future goals and how their chosen course will help them to achieve these. The personal statement should articulate how the course aligns with their career aspirations or academic ambitions. This demonstrates that the applicant has a clear sense of direction and has thoroughly researched the course.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9"/>
        <p:cNvGrpSpPr/>
        <p:nvPr/>
      </p:nvGrpSpPr>
      <p:grpSpPr>
        <a:xfrm>
          <a:off x="0" y="0"/>
          <a:ext cx="0" cy="0"/>
          <a:chOff x="0" y="0"/>
          <a:chExt cx="0" cy="0"/>
        </a:xfrm>
      </p:grpSpPr>
      <p:sp>
        <p:nvSpPr>
          <p:cNvPr id="1880" name="Google Shape;1880;g31960e0e9eb_0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1" name="Google Shape;1881;g31960e0e9eb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0"/>
        <p:cNvGrpSpPr/>
        <p:nvPr/>
      </p:nvGrpSpPr>
      <p:grpSpPr>
        <a:xfrm>
          <a:off x="0" y="0"/>
          <a:ext cx="0" cy="0"/>
          <a:chOff x="0" y="0"/>
          <a:chExt cx="0" cy="0"/>
        </a:xfrm>
      </p:grpSpPr>
      <p:sp>
        <p:nvSpPr>
          <p:cNvPr id="1891" name="Google Shape;1891;g3758215309f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2" name="Google Shape;1892;g3758215309f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8"/>
        <p:cNvGrpSpPr/>
        <p:nvPr/>
      </p:nvGrpSpPr>
      <p:grpSpPr>
        <a:xfrm>
          <a:off x="0" y="0"/>
          <a:ext cx="0" cy="0"/>
          <a:chOff x="0" y="0"/>
          <a:chExt cx="0" cy="0"/>
        </a:xfrm>
      </p:grpSpPr>
      <p:sp>
        <p:nvSpPr>
          <p:cNvPr id="1899" name="Google Shape;1899;g3758215309f_1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0" name="Google Shape;1900;g3758215309f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1000"/>
              </a:spcBef>
              <a:spcAft>
                <a:spcPts val="0"/>
              </a:spcAft>
              <a:buClr>
                <a:schemeClr val="dk1"/>
              </a:buClr>
              <a:buSzPts val="1100"/>
              <a:buChar char="-"/>
            </a:pPr>
            <a:r>
              <a:rPr lang="en-GB">
                <a:solidFill>
                  <a:schemeClr val="dk1"/>
                </a:solidFill>
              </a:rPr>
              <a:t>Demonstrate that you've researched the degree you're applying for. You might mention a role model who inspired you, and describe how their influence shaped your interest in the course. Alternatively, mention a specific module, a unique aspect of the course structure, or a piece of academic research in that field that you find exciting. This shows you're applying to this course for a reason, not just sending a generic statement. So basically, tell the university the reasons why that subject interests you, and include evidence that you understand what's required to study the course. As I mentioned before, it helps here to do your research and learn more about the course. Once you’ve done that, share your insights on and knowledge of this course.</a:t>
            </a:r>
            <a:endParaRPr>
              <a:solidFill>
                <a:schemeClr val="dk1"/>
              </a:solidFill>
            </a:endParaRPr>
          </a:p>
          <a:p>
            <a:pPr marL="457200" lvl="0" indent="-298450" algn="l" rtl="0">
              <a:spcBef>
                <a:spcPts val="1000"/>
              </a:spcBef>
              <a:spcAft>
                <a:spcPts val="0"/>
              </a:spcAft>
              <a:buClr>
                <a:schemeClr val="dk1"/>
              </a:buClr>
              <a:buSzPts val="1100"/>
              <a:buChar char="-"/>
            </a:pPr>
            <a:r>
              <a:rPr lang="en-GB">
                <a:solidFill>
                  <a:schemeClr val="dk1"/>
                </a:solidFill>
              </a:rPr>
              <a:t>Inform the universities of the skills and experience you have that will help you succeed in the course. Prove your interest with actions you've taken outside of your required schoolwork. Talk about a specific podcast, an online course, a museum visit, or an article you read. It’s very important that you don't just list it—share one key insight you gained or a question it made you think about, so the reader sees how this extracurricular or enrichment activity fueled your passion for this course.</a:t>
            </a:r>
            <a:endParaRPr>
              <a:solidFill>
                <a:schemeClr val="dk1"/>
              </a:solidFill>
            </a:endParaRPr>
          </a:p>
          <a:p>
            <a:pPr marL="457200" lvl="0" indent="-298450" algn="l" rtl="0">
              <a:spcBef>
                <a:spcPts val="1000"/>
              </a:spcBef>
              <a:spcAft>
                <a:spcPts val="0"/>
              </a:spcAft>
              <a:buClr>
                <a:schemeClr val="dk1"/>
              </a:buClr>
              <a:buSzPts val="1100"/>
              <a:buChar char="-"/>
            </a:pPr>
            <a:r>
              <a:rPr lang="en-GB">
                <a:solidFill>
                  <a:schemeClr val="dk1"/>
                </a:solidFill>
              </a:rPr>
              <a:t>When writing your personal statement, it is important to outline your intended career path and explain how the course you are applying for will help you reach that goal. Admissions tutors want to see that you have a clear sense of direction and understand how the degree will equip you with the knowledge and skills you need. For example, explain the type of career you hope to pursue, whether in a specific profession or a broader field, and then show how this course provides a foundation for achieving that goal. This demonstrates ambition and foresight, helping the university see you as a motivated and purposeful applicant.</a:t>
            </a:r>
            <a:endParaRPr>
              <a:solidFill>
                <a:schemeClr val="dk1"/>
              </a:solidFill>
            </a:endParaRPr>
          </a:p>
          <a:p>
            <a:pPr marL="457200" lvl="0" indent="-298450" algn="l" rtl="0">
              <a:spcBef>
                <a:spcPts val="1000"/>
              </a:spcBef>
              <a:spcAft>
                <a:spcPts val="0"/>
              </a:spcAft>
              <a:buClr>
                <a:schemeClr val="dk1"/>
              </a:buClr>
              <a:buSzPts val="1100"/>
              <a:buChar char="-"/>
            </a:pPr>
            <a:r>
              <a:rPr lang="en-GB">
                <a:solidFill>
                  <a:schemeClr val="dk1"/>
                </a:solidFill>
              </a:rPr>
              <a:t>Don’t use phrases like "I've always been interested in..." Instead, describe the specific book, documentary, personal experience, or even a single school lesson that first ignited your genuine passion for the subject. Telling this brief, authentic story makes your motivation believable and memorable.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4"/>
        <p:cNvGrpSpPr/>
        <p:nvPr/>
      </p:nvGrpSpPr>
      <p:grpSpPr>
        <a:xfrm>
          <a:off x="0" y="0"/>
          <a:ext cx="0" cy="0"/>
          <a:chOff x="0" y="0"/>
          <a:chExt cx="0" cy="0"/>
        </a:xfrm>
      </p:grpSpPr>
      <p:sp>
        <p:nvSpPr>
          <p:cNvPr id="1905" name="Google Shape;1905;g3758215309f_1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6" name="Google Shape;1906;g3758215309f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1000"/>
              </a:spcBef>
              <a:spcAft>
                <a:spcPts val="0"/>
              </a:spcAft>
              <a:buClr>
                <a:schemeClr val="dk1"/>
              </a:buClr>
              <a:buSzPts val="1100"/>
              <a:buChar char="-"/>
            </a:pPr>
            <a:r>
              <a:rPr lang="en-GB">
                <a:solidFill>
                  <a:schemeClr val="dk1"/>
                </a:solidFill>
              </a:rPr>
              <a:t>Draw on the skills you have developed through your previous education and experiences, and explain how they will support your success in this course. These might be subject-specific skills, such as research or data analysis, or transferable skills, such as critical thinking, teamwork, time management, or communication. Don’t just list them—show your awareness of how they apply to your chosen subject. For example, you might explain how strong organisational skills will help you manage demanding coursework, or how previous experience with presentations has prepared you for class discussions and assessments.</a:t>
            </a:r>
            <a:endParaRPr>
              <a:solidFill>
                <a:schemeClr val="dk1"/>
              </a:solidFill>
            </a:endParaRPr>
          </a:p>
          <a:p>
            <a:pPr marL="457200" lvl="0" indent="-298450" algn="l" rtl="0">
              <a:spcBef>
                <a:spcPts val="1000"/>
              </a:spcBef>
              <a:spcAft>
                <a:spcPts val="0"/>
              </a:spcAft>
              <a:buClr>
                <a:schemeClr val="dk1"/>
              </a:buClr>
              <a:buSzPts val="1100"/>
              <a:buChar char="-"/>
            </a:pPr>
            <a:r>
              <a:rPr lang="en-GB">
                <a:solidFill>
                  <a:schemeClr val="dk1"/>
                </a:solidFill>
              </a:rPr>
              <a:t>Highlight any achievements or responsibilities that make you stand out as a candidate. This could include success in academic competitions, leadership roles at school, or contributions as a student ambassador. Such experiences demonstrate qualities like initiative, responsibility, and excellence beyond the classroom. Don’t be shy about sharing them—this is your chance to showcase what sets you apart and to provide evidence that you can contribute actively to university life. Moreover, if you had obtained high marks in a school subject relevant to your chosen subject area, here would be the place to shout about it. Don’t mention school grades if they are not really good. We all have weaknesses, but it is not a good idea to highlight any weaknesses in your personal statement. </a:t>
            </a:r>
            <a:endParaRPr>
              <a:solidFill>
                <a:schemeClr val="dk1"/>
              </a:solidFill>
            </a:endParaRPr>
          </a:p>
          <a:p>
            <a:pPr marL="457200" lvl="0" indent="-298450" algn="l" rtl="0">
              <a:spcBef>
                <a:spcPts val="1000"/>
              </a:spcBef>
              <a:spcAft>
                <a:spcPts val="0"/>
              </a:spcAft>
              <a:buClr>
                <a:schemeClr val="dk1"/>
              </a:buClr>
              <a:buSzPts val="1100"/>
              <a:buChar char="-"/>
            </a:pPr>
            <a:r>
              <a:rPr lang="en-GB">
                <a:solidFill>
                  <a:schemeClr val="dk1"/>
                </a:solidFill>
              </a:rPr>
              <a:t>You should also talk about any current studies or training you are doing. Write about a Foundation Programme. You could name…. say three subjects within your Foundation, and explain what you are studying in these subjects. Don’t write more than one sentence each, and try to briefly explain how this will benefit you in the near future, when you become a university student. For example, if you are doing a Foundation in Engineering, you can state how one subject…. say Principles of Physics, has equipped you with a deep understanding of core concepts like dynamics and thermodynamics, which are fundamental to Mechanical Engineering, the undergraduate program of your choice. </a:t>
            </a:r>
            <a:endParaRPr>
              <a:solidFill>
                <a:schemeClr val="dk1"/>
              </a:solidFill>
            </a:endParaRPr>
          </a:p>
          <a:p>
            <a:pPr marL="457200" lvl="0" indent="-298450" algn="l" rtl="0">
              <a:spcBef>
                <a:spcPts val="1000"/>
              </a:spcBef>
              <a:spcAft>
                <a:spcPts val="0"/>
              </a:spcAft>
              <a:buClr>
                <a:schemeClr val="dk1"/>
              </a:buClr>
              <a:buSzPts val="1100"/>
              <a:buChar char="-"/>
            </a:pPr>
            <a:r>
              <a:rPr lang="en-GB">
                <a:solidFill>
                  <a:schemeClr val="dk1"/>
                </a:solidFill>
              </a:rPr>
              <a:t>Also, mention any kind of training or internship you may be involved in, linking the skills you are developing to your upcoming academic year. For instance, say you had a recent internship at a software company. You can say that it has provided you with practical skills and a professional mindset that will be invaluable to your university studies in the undergraduate program of your choice, which is Software Engineering. You could be more detailed. For example, you could say, “I gained hands-on experience with Python and SQL, which means I am now equipped with the foundational knowledge needed for introductory programming and data science modules.”</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0"/>
        <p:cNvGrpSpPr/>
        <p:nvPr/>
      </p:nvGrpSpPr>
      <p:grpSpPr>
        <a:xfrm>
          <a:off x="0" y="0"/>
          <a:ext cx="0" cy="0"/>
          <a:chOff x="0" y="0"/>
          <a:chExt cx="0" cy="0"/>
        </a:xfrm>
      </p:grpSpPr>
      <p:sp>
        <p:nvSpPr>
          <p:cNvPr id="1911" name="Google Shape;1911;g3758215309f_1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2" name="Google Shape;1912;g3758215309f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1000"/>
              </a:spcBef>
              <a:spcAft>
                <a:spcPts val="0"/>
              </a:spcAft>
              <a:buClr>
                <a:schemeClr val="dk1"/>
              </a:buClr>
              <a:buSzPts val="1100"/>
              <a:buChar char="-"/>
            </a:pPr>
            <a:r>
              <a:rPr lang="en-GB">
                <a:solidFill>
                  <a:schemeClr val="dk1"/>
                </a:solidFill>
              </a:rPr>
              <a:t>Right, let's move on to the last key question. This is where you prove you're more than just your grades and school activities. </a:t>
            </a:r>
            <a:endParaRPr>
              <a:solidFill>
                <a:schemeClr val="dk1"/>
              </a:solidFill>
            </a:endParaRPr>
          </a:p>
          <a:p>
            <a:pPr marL="457200" lvl="0" indent="-298450" algn="l" rtl="0">
              <a:spcBef>
                <a:spcPts val="1000"/>
              </a:spcBef>
              <a:spcAft>
                <a:spcPts val="0"/>
              </a:spcAft>
              <a:buClr>
                <a:schemeClr val="dk1"/>
              </a:buClr>
              <a:buSzPts val="1100"/>
              <a:buChar char="-"/>
            </a:pPr>
            <a:r>
              <a:rPr lang="en-GB">
                <a:solidFill>
                  <a:schemeClr val="dk1"/>
                </a:solidFill>
              </a:rPr>
              <a:t>First up, work experience. And let's be clear, this does not have to be a formal, week-long internship at a prestigious company. Admissions tutors understand that opportunities vary. What matters is what you learned from it. A part-time job in a café, a retail store, or even babysitting can be valuable experience. Don't just list your duties; you need to reflect. Use the 'Action, Skill, Link' formula.</a:t>
            </a:r>
            <a:endParaRPr>
              <a:solidFill>
                <a:schemeClr val="dk1"/>
              </a:solidFill>
            </a:endParaRPr>
          </a:p>
          <a:p>
            <a:pPr marL="457200" lvl="0" indent="0" algn="l" rtl="0">
              <a:spcBef>
                <a:spcPts val="1000"/>
              </a:spcBef>
              <a:spcAft>
                <a:spcPts val="0"/>
              </a:spcAft>
              <a:buNone/>
            </a:pPr>
            <a:r>
              <a:rPr lang="en-GB">
                <a:solidFill>
                  <a:schemeClr val="dk1"/>
                </a:solidFill>
              </a:rPr>
              <a:t>The question for the Action Part is: What did I do?</a:t>
            </a:r>
            <a:endParaRPr>
              <a:solidFill>
                <a:schemeClr val="dk1"/>
              </a:solidFill>
            </a:endParaRPr>
          </a:p>
          <a:p>
            <a:pPr marL="457200" lvl="0" indent="0" algn="l" rtl="0">
              <a:spcBef>
                <a:spcPts val="1000"/>
              </a:spcBef>
              <a:spcAft>
                <a:spcPts val="0"/>
              </a:spcAft>
              <a:buNone/>
            </a:pPr>
            <a:r>
              <a:rPr lang="en-GB">
                <a:solidFill>
                  <a:schemeClr val="dk1"/>
                </a:solidFill>
              </a:rPr>
              <a:t>For the Skill Part, you ask yourself: What skill did I develop?</a:t>
            </a:r>
            <a:endParaRPr>
              <a:solidFill>
                <a:schemeClr val="dk1"/>
              </a:solidFill>
            </a:endParaRPr>
          </a:p>
          <a:p>
            <a:pPr marL="457200" lvl="0" indent="0" algn="l" rtl="0">
              <a:spcBef>
                <a:spcPts val="1000"/>
              </a:spcBef>
              <a:spcAft>
                <a:spcPts val="0"/>
              </a:spcAft>
              <a:buNone/>
            </a:pPr>
            <a:r>
              <a:rPr lang="en-GB">
                <a:solidFill>
                  <a:schemeClr val="dk1"/>
                </a:solidFill>
              </a:rPr>
              <a:t>Now the Link Part: How does this relate to my chosen course?</a:t>
            </a:r>
            <a:endParaRPr>
              <a:solidFill>
                <a:schemeClr val="dk1"/>
              </a:solidFill>
            </a:endParaRPr>
          </a:p>
          <a:p>
            <a:pPr marL="457200" lvl="0" indent="0" algn="l" rtl="0">
              <a:spcBef>
                <a:spcPts val="1000"/>
              </a:spcBef>
              <a:spcAft>
                <a:spcPts val="0"/>
              </a:spcAft>
              <a:buNone/>
            </a:pPr>
            <a:r>
              <a:rPr lang="en-GB">
                <a:solidFill>
                  <a:schemeClr val="dk1"/>
                </a:solidFill>
              </a:rPr>
              <a:t>For example, instead of saying: 'I worked as a cashier at a supermarket.'</a:t>
            </a:r>
            <a:endParaRPr>
              <a:solidFill>
                <a:schemeClr val="dk1"/>
              </a:solidFill>
            </a:endParaRPr>
          </a:p>
          <a:p>
            <a:pPr marL="457200" lvl="0" indent="0" algn="l" rtl="0">
              <a:spcBef>
                <a:spcPts val="1000"/>
              </a:spcBef>
              <a:spcAft>
                <a:spcPts val="0"/>
              </a:spcAft>
              <a:buNone/>
            </a:pPr>
            <a:r>
              <a:rPr lang="en-GB">
                <a:solidFill>
                  <a:schemeClr val="dk1"/>
                </a:solidFill>
              </a:rPr>
              <a:t>Try something like: 'Working in a fast-paced retail environment taught me to manage my time effectively and communicate clearly under pressure. These are skills I know will be vital when handling demanding project deadlines in a Business Management degree.'</a:t>
            </a:r>
            <a:endParaRPr>
              <a:solidFill>
                <a:schemeClr val="dk1"/>
              </a:solidFill>
            </a:endParaRPr>
          </a:p>
          <a:p>
            <a:pPr marL="457200" lvl="0" indent="0" algn="l" rtl="0">
              <a:spcBef>
                <a:spcPts val="1000"/>
              </a:spcBef>
              <a:spcAft>
                <a:spcPts val="0"/>
              </a:spcAft>
              <a:buNone/>
            </a:pPr>
            <a:r>
              <a:rPr lang="en-GB">
                <a:solidFill>
                  <a:schemeClr val="dk1"/>
                </a:solidFill>
              </a:rPr>
              <a:t>If you shadowed a professional, be specific. Don't just say 'I shadowed a lawyer.' Say: 'Observing how a lawyer constructed a compelling argument from complex case files demonstrated the importance of analytical precision and persuasive communication, reinforcing my decision to study Law.'</a:t>
            </a:r>
            <a:endParaRPr>
              <a:solidFill>
                <a:schemeClr val="dk1"/>
              </a:solidFill>
            </a:endParaRPr>
          </a:p>
          <a:p>
            <a:pPr marL="457200" lvl="0" indent="0" algn="l" rtl="0">
              <a:spcBef>
                <a:spcPts val="1000"/>
              </a:spcBef>
              <a:spcAft>
                <a:spcPts val="0"/>
              </a:spcAft>
              <a:buNone/>
            </a:pPr>
            <a:r>
              <a:rPr lang="en-GB">
                <a:solidFill>
                  <a:schemeClr val="dk1"/>
                </a:solidFill>
              </a:rPr>
              <a:t>The key is to pull out the relevant skills, such as teamwork, problem-solving, communication, responsibility, and directly connect them to the demands of the university course.</a:t>
            </a:r>
            <a:endParaRPr>
              <a:solidFill>
                <a:schemeClr val="dk1"/>
              </a:solidFill>
            </a:endParaRPr>
          </a:p>
          <a:p>
            <a:pPr marL="457200" lvl="0" indent="-298450" algn="l" rtl="0">
              <a:spcBef>
                <a:spcPts val="1000"/>
              </a:spcBef>
              <a:spcAft>
                <a:spcPts val="0"/>
              </a:spcAft>
              <a:buClr>
                <a:schemeClr val="dk1"/>
              </a:buClr>
              <a:buSzPts val="1100"/>
              <a:buChar char="-"/>
            </a:pPr>
            <a:r>
              <a:rPr lang="en-GB">
                <a:solidFill>
                  <a:schemeClr val="dk1"/>
                </a:solidFill>
              </a:rPr>
              <a:t>Next is volunteering. This is a fantastic way to show your character and commitment. It demonstrates that you're proactive and passionate about things outside of your own academic success.</a:t>
            </a:r>
            <a:endParaRPr>
              <a:solidFill>
                <a:schemeClr val="dk1"/>
              </a:solidFill>
            </a:endParaRPr>
          </a:p>
          <a:p>
            <a:pPr marL="457200" lvl="0" indent="0" algn="l" rtl="0">
              <a:spcBef>
                <a:spcPts val="1000"/>
              </a:spcBef>
              <a:spcAft>
                <a:spcPts val="0"/>
              </a:spcAft>
              <a:buNone/>
            </a:pPr>
            <a:r>
              <a:rPr lang="en-GB">
                <a:solidFill>
                  <a:schemeClr val="dk1"/>
                </a:solidFill>
              </a:rPr>
              <a:t>Again, apply the same 'Action, Skill, Link' principle.</a:t>
            </a:r>
            <a:endParaRPr>
              <a:solidFill>
                <a:schemeClr val="dk1"/>
              </a:solidFill>
            </a:endParaRPr>
          </a:p>
          <a:p>
            <a:pPr marL="457200" lvl="0" indent="0" algn="l" rtl="0">
              <a:spcBef>
                <a:spcPts val="1000"/>
              </a:spcBef>
              <a:spcAft>
                <a:spcPts val="0"/>
              </a:spcAft>
              <a:buNone/>
            </a:pPr>
            <a:r>
              <a:rPr lang="en-GB">
                <a:solidFill>
                  <a:schemeClr val="dk1"/>
                </a:solidFill>
              </a:rPr>
              <a:t>Think about any mentoring you've done, charity work, coaching a sports team, or even helping out at a local community event.</a:t>
            </a:r>
            <a:endParaRPr>
              <a:solidFill>
                <a:schemeClr val="dk1"/>
              </a:solidFill>
            </a:endParaRPr>
          </a:p>
          <a:p>
            <a:pPr marL="457200" lvl="0" indent="0" algn="l" rtl="0">
              <a:spcBef>
                <a:spcPts val="1000"/>
              </a:spcBef>
              <a:spcAft>
                <a:spcPts val="0"/>
              </a:spcAft>
              <a:buNone/>
            </a:pPr>
            <a:r>
              <a:rPr lang="en-GB">
                <a:solidFill>
                  <a:schemeClr val="dk1"/>
                </a:solidFill>
              </a:rPr>
              <a:t>For instance, if you're applying for Computer Science, you could say: 'Volunteering to teach coding basics to younger students required me to break down complex logical problems into simple, understandable steps. This experience strengthened my own foundational knowledge and my ability to articulate technical concepts, a skill I'm keen to develop in university seminars.'</a:t>
            </a:r>
            <a:endParaRPr>
              <a:solidFill>
                <a:schemeClr val="dk1"/>
              </a:solidFill>
            </a:endParaRPr>
          </a:p>
          <a:p>
            <a:pPr marL="457200" lvl="0" indent="0" algn="l" rtl="0">
              <a:spcBef>
                <a:spcPts val="1000"/>
              </a:spcBef>
              <a:spcAft>
                <a:spcPts val="0"/>
              </a:spcAft>
              <a:buNone/>
            </a:pPr>
            <a:r>
              <a:rPr lang="en-GB">
                <a:solidFill>
                  <a:schemeClr val="dk1"/>
                </a:solidFill>
              </a:rPr>
              <a:t>Or, for a course like Sociology: 'My time volunteering at a local food bank gave me a real-world perspective on social inequality, a topic I have studied in the classroom. It sparked my interest in understanding the structural causes of poverty, which I am eager to explore further in modules on social policy.'</a:t>
            </a:r>
            <a:endParaRPr>
              <a:solidFill>
                <a:schemeClr val="dk1"/>
              </a:solidFill>
            </a:endParaRPr>
          </a:p>
          <a:p>
            <a:pPr marL="457200" lvl="0" indent="0" algn="l" rtl="0">
              <a:spcBef>
                <a:spcPts val="1000"/>
              </a:spcBef>
              <a:spcAft>
                <a:spcPts val="0"/>
              </a:spcAft>
              <a:buNone/>
            </a:pPr>
            <a:r>
              <a:rPr lang="en-GB">
                <a:solidFill>
                  <a:schemeClr val="dk1"/>
                </a:solidFill>
              </a:rPr>
              <a:t>Volunteering shows a different side of you and proves your motivation is genuine.</a:t>
            </a:r>
            <a:endParaRPr>
              <a:solidFill>
                <a:schemeClr val="dk1"/>
              </a:solidFill>
            </a:endParaRPr>
          </a:p>
          <a:p>
            <a:pPr marL="457200" lvl="0" indent="-298450" algn="l" rtl="0">
              <a:spcBef>
                <a:spcPts val="1000"/>
              </a:spcBef>
              <a:spcAft>
                <a:spcPts val="0"/>
              </a:spcAft>
              <a:buClr>
                <a:schemeClr val="dk1"/>
              </a:buClr>
              <a:buSzPts val="1100"/>
              <a:buChar char="-"/>
            </a:pPr>
            <a:r>
              <a:rPr lang="en-GB">
                <a:solidFill>
                  <a:schemeClr val="dk1"/>
                </a:solidFill>
              </a:rPr>
              <a:t>Personal life experiences could include caring for siblings or relatives. This teaches responsibility, as one would need to balance their needs with one’s own commitments. It also strengthens empathy, allowing one to understand and support others, while building resilience by managing challenges calmly and adapting to different situations with patience and determination.</a:t>
            </a:r>
            <a:endParaRPr>
              <a:solidFill>
                <a:schemeClr val="dk1"/>
              </a:solidFill>
            </a:endParaRPr>
          </a:p>
          <a:p>
            <a:pPr marL="457200" lvl="0" indent="-298450" algn="l" rtl="0">
              <a:spcBef>
                <a:spcPts val="1000"/>
              </a:spcBef>
              <a:spcAft>
                <a:spcPts val="0"/>
              </a:spcAft>
              <a:buSzPts val="1100"/>
              <a:buChar char="-"/>
            </a:pPr>
            <a:r>
              <a:rPr lang="en-GB"/>
              <a:t>Hobbies and activities shouldn’t just be listed; they should be explained in terms of what they reveal about the applicant.</a:t>
            </a:r>
            <a:endParaRPr/>
          </a:p>
          <a:p>
            <a:pPr marL="457200" lvl="0" indent="0" algn="l" rtl="0">
              <a:spcBef>
                <a:spcPts val="0"/>
              </a:spcBef>
              <a:spcAft>
                <a:spcPts val="0"/>
              </a:spcAft>
              <a:buNone/>
            </a:pPr>
            <a:r>
              <a:rPr lang="en-GB"/>
              <a:t>For example:</a:t>
            </a:r>
            <a:endParaRPr/>
          </a:p>
          <a:p>
            <a:pPr marL="457200" lvl="0" indent="457200" algn="l" rtl="0">
              <a:spcBef>
                <a:spcPts val="0"/>
              </a:spcBef>
              <a:spcAft>
                <a:spcPts val="0"/>
              </a:spcAft>
              <a:buNone/>
            </a:pPr>
            <a:r>
              <a:rPr lang="en-GB"/>
              <a:t>Sports → teamwork, discipline, resilience.</a:t>
            </a:r>
            <a:endParaRPr/>
          </a:p>
          <a:p>
            <a:pPr marL="457200" lvl="0" indent="457200" algn="l" rtl="0">
              <a:spcBef>
                <a:spcPts val="0"/>
              </a:spcBef>
              <a:spcAft>
                <a:spcPts val="0"/>
              </a:spcAft>
              <a:buNone/>
            </a:pPr>
            <a:r>
              <a:rPr lang="en-GB"/>
              <a:t>Music, art, drama → creativity, commitment, performance under pressure.</a:t>
            </a:r>
            <a:endParaRPr/>
          </a:p>
          <a:p>
            <a:pPr marL="457200" lvl="0" indent="0" algn="l" rtl="0">
              <a:spcBef>
                <a:spcPts val="0"/>
              </a:spcBef>
              <a:spcAft>
                <a:spcPts val="0"/>
              </a:spcAft>
              <a:buNone/>
            </a:pPr>
            <a:r>
              <a:rPr lang="en-GB"/>
              <a:t>It’s important to connect hobbies back to academic goals—for instance, debating experience supporting an application for Law, or coding projects strengthening a Computer Science application. The focus should always be: What did I learn? How does it make me a stronger applicant?</a:t>
            </a:r>
            <a:endParaRPr/>
          </a:p>
          <a:p>
            <a:pPr marL="457200" lvl="0" indent="-298450" algn="l" rtl="0">
              <a:spcBef>
                <a:spcPts val="1000"/>
              </a:spcBef>
              <a:spcAft>
                <a:spcPts val="0"/>
              </a:spcAft>
              <a:buSzPts val="1100"/>
              <a:buChar char="-"/>
            </a:pPr>
            <a:r>
              <a:rPr lang="en-GB"/>
              <a:t>Finally, other achievements, such as awards and recognitions, highlight your commitment and determination. They demonstrate that you can set goals, work consistently, and succeed. These experiences also show resilience when faced with challenges and give me confidence to apply the same focus and motivation to your university studies. Planning, preparing for and then running a 5-kilometer race is one such example. The point is not to finish first, although that could be great, but it’s to finish the race. This is an achievement worthy of admiration.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6"/>
        <p:cNvGrpSpPr/>
        <p:nvPr/>
      </p:nvGrpSpPr>
      <p:grpSpPr>
        <a:xfrm>
          <a:off x="0" y="0"/>
          <a:ext cx="0" cy="0"/>
          <a:chOff x="0" y="0"/>
          <a:chExt cx="0" cy="0"/>
        </a:xfrm>
      </p:grpSpPr>
      <p:sp>
        <p:nvSpPr>
          <p:cNvPr id="1917" name="Google Shape;1917;g37d78e33c94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8" name="Google Shape;1918;g37d78e33c94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1000"/>
              </a:spcBef>
              <a:spcAft>
                <a:spcPts val="0"/>
              </a:spcAft>
              <a:buSzPts val="1100"/>
              <a:buChar char="-"/>
            </a:pPr>
            <a:r>
              <a:rPr lang="en-GB"/>
              <a:t>Plagiarism is the act of using another person's work without giving them formal credit. This applies to all materials, both published and unpublished. Because it's a violation of a university's rules and policies, and more importantly, a clear ethics violation, plagiarism is considered a serious disciplinary offense. This also includes working with other students (collusion), failing to acknowledge help from a third party, and submitting work that was professionally written for you.</a:t>
            </a:r>
            <a:endParaRPr/>
          </a:p>
          <a:p>
            <a:pPr marL="457200" lvl="0" indent="-298450" algn="l" rtl="0">
              <a:spcBef>
                <a:spcPts val="1000"/>
              </a:spcBef>
              <a:spcAft>
                <a:spcPts val="0"/>
              </a:spcAft>
              <a:buSzPts val="1100"/>
              <a:buChar char="-"/>
            </a:pPr>
            <a:r>
              <a:rPr lang="en-GB"/>
              <a:t>If the UCAS team detect plagiarism in a personal statement, the student who committed plagiarism will receive an email letting them know. UCAS will also notify the universities and colleges about this violation. This will diminish the chances of being admitted to any university or college. In brief, there are dire consequences to this act, so make sure not to jeopardize your academic opportunities by committing it.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2"/>
        <p:cNvGrpSpPr/>
        <p:nvPr/>
      </p:nvGrpSpPr>
      <p:grpSpPr>
        <a:xfrm>
          <a:off x="0" y="0"/>
          <a:ext cx="0" cy="0"/>
          <a:chOff x="0" y="0"/>
          <a:chExt cx="0" cy="0"/>
        </a:xfrm>
      </p:grpSpPr>
      <p:sp>
        <p:nvSpPr>
          <p:cNvPr id="1923" name="Google Shape;1923;g37d78e33c94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4" name="Google Shape;1924;g37d78e33c94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1000"/>
              </a:spcBef>
              <a:spcAft>
                <a:spcPts val="0"/>
              </a:spcAft>
              <a:buSzPts val="1100"/>
              <a:buChar char="-"/>
            </a:pPr>
            <a:r>
              <a:rPr lang="en-GB"/>
              <a:t>Courteney Sheppard, Head of Customer Contact at UCAS, states, “The personal statement is exactly that; personal. It is a chance to showcase your passion and research, and explain why you want to study this course.” </a:t>
            </a:r>
            <a:endParaRPr/>
          </a:p>
          <a:p>
            <a:pPr marL="457200" lvl="0" indent="-298450" algn="l" rtl="0">
              <a:lnSpc>
                <a:spcPct val="115000"/>
              </a:lnSpc>
              <a:spcBef>
                <a:spcPts val="1000"/>
              </a:spcBef>
              <a:spcAft>
                <a:spcPts val="1000"/>
              </a:spcAft>
              <a:buSzPts val="1100"/>
              <a:buChar char="-"/>
            </a:pPr>
            <a:r>
              <a:rPr lang="en-GB"/>
              <a:t>You can think of using AI to generate your personal statement as ghostwriting. You know, when you put your name as an author on a work written by someone else (usually a professional writer) in exchange for money. Some people do that because they are not skilled writers, or because they don’t have time for writing, but they still want to publish something in their name. Whereas ghostwriting might be legal in many contexts, its is often considered unethical. Using generative AI as a ghostwriter is certainly not acceptable here. It is viewed as unethical and will put your university application at risk. UCAS explains: “When you complete your application, you now have to declare that your personal statement hasn't been copied or provided from another source, including artificial intelligence software.” So again, having AI ghostwrite your personal statement is a clear violation of university application rules and policies.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8"/>
        <p:cNvGrpSpPr/>
        <p:nvPr/>
      </p:nvGrpSpPr>
      <p:grpSpPr>
        <a:xfrm>
          <a:off x="0" y="0"/>
          <a:ext cx="0" cy="0"/>
          <a:chOff x="0" y="0"/>
          <a:chExt cx="0" cy="0"/>
        </a:xfrm>
      </p:grpSpPr>
      <p:sp>
        <p:nvSpPr>
          <p:cNvPr id="1929" name="Google Shape;1929;g37d78e33c94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0" name="Google Shape;1930;g37d78e33c94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UCAS outlines acceptable use of AI for helping you create your personal statement through three main points: </a:t>
            </a:r>
            <a:endParaRPr/>
          </a:p>
          <a:p>
            <a:pPr marL="457200" lvl="0" indent="0" algn="l" rtl="0">
              <a:spcBef>
                <a:spcPts val="0"/>
              </a:spcBef>
              <a:spcAft>
                <a:spcPts val="0"/>
              </a:spcAft>
              <a:buNone/>
            </a:pPr>
            <a:endParaRPr/>
          </a:p>
          <a:p>
            <a:pPr marL="457200" lvl="0" indent="0" algn="l" rtl="0">
              <a:lnSpc>
                <a:spcPct val="115000"/>
              </a:lnSpc>
              <a:spcBef>
                <a:spcPts val="0"/>
              </a:spcBef>
              <a:spcAft>
                <a:spcPts val="0"/>
              </a:spcAft>
              <a:buNone/>
            </a:pPr>
            <a:r>
              <a:rPr lang="en-GB"/>
              <a:t>1- You can use AI to generate ideas on themes connected to your chosen subject and then link them to your personal experiences and perspectives. Alternatively, you might ask it to suggest skills that align with the course you’re applying for, helping you reflect on your own strengths and how to present them effectively.</a:t>
            </a:r>
            <a:endParaRPr/>
          </a:p>
          <a:p>
            <a:pPr marL="457200" lvl="0" indent="0" algn="l" rtl="0">
              <a:lnSpc>
                <a:spcPct val="115000"/>
              </a:lnSpc>
              <a:spcBef>
                <a:spcPts val="0"/>
              </a:spcBef>
              <a:spcAft>
                <a:spcPts val="0"/>
              </a:spcAft>
              <a:buNone/>
            </a:pPr>
            <a:endParaRPr/>
          </a:p>
          <a:p>
            <a:pPr marL="457200" lvl="0" indent="0" algn="l" rtl="0">
              <a:lnSpc>
                <a:spcPct val="115000"/>
              </a:lnSpc>
              <a:spcBef>
                <a:spcPts val="0"/>
              </a:spcBef>
              <a:spcAft>
                <a:spcPts val="0"/>
              </a:spcAft>
              <a:buNone/>
            </a:pPr>
            <a:r>
              <a:rPr lang="en-GB"/>
              <a:t>2 - We’ve already mentioned the required structure for a personal statement. Using AI to help with that is okay.</a:t>
            </a:r>
            <a:endParaRPr/>
          </a:p>
          <a:p>
            <a:pPr marL="457200" lvl="0" indent="0" algn="l" rtl="0">
              <a:lnSpc>
                <a:spcPct val="115000"/>
              </a:lnSpc>
              <a:spcBef>
                <a:spcPts val="0"/>
              </a:spcBef>
              <a:spcAft>
                <a:spcPts val="0"/>
              </a:spcAft>
              <a:buNone/>
            </a:pPr>
            <a:endParaRPr/>
          </a:p>
          <a:p>
            <a:pPr marL="457200" lvl="0" indent="0" algn="l" rtl="0">
              <a:lnSpc>
                <a:spcPct val="115000"/>
              </a:lnSpc>
              <a:spcBef>
                <a:spcPts val="0"/>
              </a:spcBef>
              <a:spcAft>
                <a:spcPts val="0"/>
              </a:spcAft>
              <a:buNone/>
            </a:pPr>
            <a:r>
              <a:rPr lang="en-GB"/>
              <a:t>3 - It is perfectly acceptable to use AI tools to help proofread your personal statement, as long as the ideas and experiences expressed remain your own. Proofreading support from AI is no different from asking a friend, parent, or teacher to check your work for clarity and grammar. AI can highlight spelling errors, suggest clearer phrasing, and improve readability without altering the authenticity of your voice. In fact, using AI responsibly can improve your writing by ensuring it is polished and professional.</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4"/>
        <p:cNvGrpSpPr/>
        <p:nvPr/>
      </p:nvGrpSpPr>
      <p:grpSpPr>
        <a:xfrm>
          <a:off x="0" y="0"/>
          <a:ext cx="0" cy="0"/>
          <a:chOff x="0" y="0"/>
          <a:chExt cx="0" cy="0"/>
        </a:xfrm>
      </p:grpSpPr>
      <p:sp>
        <p:nvSpPr>
          <p:cNvPr id="1935" name="Google Shape;1935;g3758215309f_1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6" name="Google Shape;1936;g3758215309f_1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2"/>
        <p:cNvGrpSpPr/>
        <p:nvPr/>
      </p:nvGrpSpPr>
      <p:grpSpPr>
        <a:xfrm>
          <a:off x="0" y="0"/>
          <a:ext cx="0" cy="0"/>
          <a:chOff x="0" y="0"/>
          <a:chExt cx="0" cy="0"/>
        </a:xfrm>
      </p:grpSpPr>
      <p:sp>
        <p:nvSpPr>
          <p:cNvPr id="1943" name="Google Shape;1943;g3758215309f_1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4" name="Google Shape;1944;g3758215309f_1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8"/>
        <p:cNvGrpSpPr/>
        <p:nvPr/>
      </p:nvGrpSpPr>
      <p:grpSpPr>
        <a:xfrm>
          <a:off x="0" y="0"/>
          <a:ext cx="0" cy="0"/>
          <a:chOff x="0" y="0"/>
          <a:chExt cx="0" cy="0"/>
        </a:xfrm>
      </p:grpSpPr>
      <p:sp>
        <p:nvSpPr>
          <p:cNvPr id="1949" name="Google Shape;1949;g35dc4bc3f9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0" name="Google Shape;1950;g35dc4bc3f9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08498E"/>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000"/>
              <a:buFont typeface="Muli"/>
              <a:buNone/>
              <a:defRPr sz="4000"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 name="Google Shape;10;p2"/>
          <p:cNvSpPr txBox="1">
            <a:spLocks noGrp="1"/>
          </p:cNvSpPr>
          <p:nvPr>
            <p:ph type="subTitle" idx="1"/>
          </p:nvPr>
        </p:nvSpPr>
        <p:spPr>
          <a:xfrm>
            <a:off x="1143000" y="2701529"/>
            <a:ext cx="6858000" cy="1241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00"/>
              </a:spcBef>
              <a:spcAft>
                <a:spcPts val="0"/>
              </a:spcAft>
              <a:buClr>
                <a:schemeClr val="lt1"/>
              </a:buClr>
              <a:buSzPts val="1800"/>
              <a:buFont typeface="Muli"/>
              <a:buNone/>
              <a:defRPr sz="1800">
                <a:solidFill>
                  <a:schemeClr val="lt1"/>
                </a:solidFill>
                <a:latin typeface="Muli"/>
                <a:ea typeface="Muli"/>
                <a:cs typeface="Muli"/>
                <a:sym typeface="Muli"/>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1" name="Google Shape;11;p2"/>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solidFill>
                  <a:srgbClr val="03565A"/>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12" name="Google Shape;12;p2"/>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1400">
                <a:solidFill>
                  <a:srgbClr val="03565A"/>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13" name="Google Shape;13;p2"/>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03565A"/>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03565A"/>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03565A"/>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03565A"/>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03565A"/>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03565A"/>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03565A"/>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03565A"/>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03565A"/>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4" name="Google Shape;14;p2"/>
          <p:cNvPicPr preferRelativeResize="0"/>
          <p:nvPr/>
        </p:nvPicPr>
        <p:blipFill>
          <a:blip r:embed="rId2">
            <a:alphaModFix/>
          </a:blip>
          <a:stretch>
            <a:fillRect/>
          </a:stretch>
        </p:blipFill>
        <p:spPr>
          <a:xfrm>
            <a:off x="5483750" y="4295513"/>
            <a:ext cx="3489674" cy="71394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628650" y="273844"/>
            <a:ext cx="64635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300"/>
              <a:buFont typeface="Muli"/>
              <a:buNone/>
              <a:defRPr b="1">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361950" algn="l">
              <a:lnSpc>
                <a:spcPct val="90000"/>
              </a:lnSpc>
              <a:spcBef>
                <a:spcPts val="800"/>
              </a:spcBef>
              <a:spcAft>
                <a:spcPts val="0"/>
              </a:spcAft>
              <a:buClr>
                <a:schemeClr val="dk1"/>
              </a:buClr>
              <a:buSzPts val="2100"/>
              <a:buFont typeface="Muli"/>
              <a:buChar char="•"/>
              <a:defRPr>
                <a:latin typeface="Muli"/>
                <a:ea typeface="Muli"/>
                <a:cs typeface="Muli"/>
                <a:sym typeface="Muli"/>
              </a:defRPr>
            </a:lvl1pPr>
            <a:lvl2pPr marL="914400" lvl="1" indent="-342900" algn="l">
              <a:lnSpc>
                <a:spcPct val="90000"/>
              </a:lnSpc>
              <a:spcBef>
                <a:spcPts val="400"/>
              </a:spcBef>
              <a:spcAft>
                <a:spcPts val="0"/>
              </a:spcAft>
              <a:buClr>
                <a:schemeClr val="dk1"/>
              </a:buClr>
              <a:buSzPts val="1800"/>
              <a:buFont typeface="Muli"/>
              <a:buChar char="•"/>
              <a:defRPr>
                <a:latin typeface="Muli"/>
                <a:ea typeface="Muli"/>
                <a:cs typeface="Muli"/>
                <a:sym typeface="Muli"/>
              </a:defRPr>
            </a:lvl2pPr>
            <a:lvl3pPr marL="1371600" lvl="2" indent="-323850" algn="l">
              <a:lnSpc>
                <a:spcPct val="90000"/>
              </a:lnSpc>
              <a:spcBef>
                <a:spcPts val="400"/>
              </a:spcBef>
              <a:spcAft>
                <a:spcPts val="0"/>
              </a:spcAft>
              <a:buClr>
                <a:schemeClr val="dk1"/>
              </a:buClr>
              <a:buSzPts val="1500"/>
              <a:buFont typeface="Muli"/>
              <a:buChar char="•"/>
              <a:defRPr>
                <a:latin typeface="Muli"/>
                <a:ea typeface="Muli"/>
                <a:cs typeface="Muli"/>
                <a:sym typeface="Muli"/>
              </a:defRPr>
            </a:lvl3pPr>
            <a:lvl4pPr marL="1828800" lvl="3" indent="-317500" algn="l">
              <a:lnSpc>
                <a:spcPct val="90000"/>
              </a:lnSpc>
              <a:spcBef>
                <a:spcPts val="400"/>
              </a:spcBef>
              <a:spcAft>
                <a:spcPts val="0"/>
              </a:spcAft>
              <a:buClr>
                <a:schemeClr val="dk1"/>
              </a:buClr>
              <a:buSzPts val="1400"/>
              <a:buFont typeface="Muli"/>
              <a:buChar char="•"/>
              <a:defRPr>
                <a:latin typeface="Muli"/>
                <a:ea typeface="Muli"/>
                <a:cs typeface="Muli"/>
                <a:sym typeface="Muli"/>
              </a:defRPr>
            </a:lvl4pPr>
            <a:lvl5pPr marL="2286000" lvl="4" indent="-317500" algn="l">
              <a:lnSpc>
                <a:spcPct val="90000"/>
              </a:lnSpc>
              <a:spcBef>
                <a:spcPts val="400"/>
              </a:spcBef>
              <a:spcAft>
                <a:spcPts val="0"/>
              </a:spcAft>
              <a:buClr>
                <a:schemeClr val="dk1"/>
              </a:buClr>
              <a:buSzPts val="1400"/>
              <a:buFont typeface="Muli"/>
              <a:buChar char="•"/>
              <a:defRPr>
                <a:latin typeface="Muli"/>
                <a:ea typeface="Muli"/>
                <a:cs typeface="Muli"/>
                <a:sym typeface="Muli"/>
              </a:defRPr>
            </a:lvl5pPr>
            <a:lvl6pPr marL="2743200" lvl="5" indent="-342900" algn="l">
              <a:lnSpc>
                <a:spcPct val="90000"/>
              </a:lnSpc>
              <a:spcBef>
                <a:spcPts val="400"/>
              </a:spcBef>
              <a:spcAft>
                <a:spcPts val="0"/>
              </a:spcAft>
              <a:buClr>
                <a:schemeClr val="dk1"/>
              </a:buClr>
              <a:buSzPts val="1800"/>
              <a:buFont typeface="Muli"/>
              <a:buChar char="•"/>
              <a:defRPr>
                <a:latin typeface="Muli"/>
                <a:ea typeface="Muli"/>
                <a:cs typeface="Muli"/>
                <a:sym typeface="Muli"/>
              </a:defRPr>
            </a:lvl6pPr>
            <a:lvl7pPr marL="3200400" lvl="6" indent="-342900" algn="l">
              <a:lnSpc>
                <a:spcPct val="90000"/>
              </a:lnSpc>
              <a:spcBef>
                <a:spcPts val="400"/>
              </a:spcBef>
              <a:spcAft>
                <a:spcPts val="0"/>
              </a:spcAft>
              <a:buClr>
                <a:schemeClr val="dk1"/>
              </a:buClr>
              <a:buSzPts val="1800"/>
              <a:buFont typeface="Muli"/>
              <a:buChar char="•"/>
              <a:defRPr>
                <a:latin typeface="Muli"/>
                <a:ea typeface="Muli"/>
                <a:cs typeface="Muli"/>
                <a:sym typeface="Muli"/>
              </a:defRPr>
            </a:lvl7pPr>
            <a:lvl8pPr marL="3657600" lvl="7" indent="-342900" algn="l">
              <a:lnSpc>
                <a:spcPct val="90000"/>
              </a:lnSpc>
              <a:spcBef>
                <a:spcPts val="400"/>
              </a:spcBef>
              <a:spcAft>
                <a:spcPts val="0"/>
              </a:spcAft>
              <a:buClr>
                <a:schemeClr val="dk1"/>
              </a:buClr>
              <a:buSzPts val="1800"/>
              <a:buFont typeface="Muli"/>
              <a:buChar char="•"/>
              <a:defRPr>
                <a:latin typeface="Muli"/>
                <a:ea typeface="Muli"/>
                <a:cs typeface="Muli"/>
                <a:sym typeface="Muli"/>
              </a:defRPr>
            </a:lvl8pPr>
            <a:lvl9pPr marL="4114800" lvl="8" indent="-342900" algn="l">
              <a:lnSpc>
                <a:spcPct val="90000"/>
              </a:lnSpc>
              <a:spcBef>
                <a:spcPts val="400"/>
              </a:spcBef>
              <a:spcAft>
                <a:spcPts val="0"/>
              </a:spcAft>
              <a:buClr>
                <a:schemeClr val="dk1"/>
              </a:buClr>
              <a:buSzPts val="1800"/>
              <a:buFont typeface="Muli"/>
              <a:buChar char="•"/>
              <a:defRPr>
                <a:latin typeface="Muli"/>
                <a:ea typeface="Muli"/>
                <a:cs typeface="Muli"/>
                <a:sym typeface="Muli"/>
              </a:defRPr>
            </a:lvl9pPr>
          </a:lstStyle>
          <a:p>
            <a:endParaRPr/>
          </a:p>
        </p:txBody>
      </p:sp>
      <p:pic>
        <p:nvPicPr>
          <p:cNvPr id="18" name="Google Shape;18;p3"/>
          <p:cNvPicPr preferRelativeResize="0"/>
          <p:nvPr/>
        </p:nvPicPr>
        <p:blipFill rotWithShape="1">
          <a:blip r:embed="rId2">
            <a:alphaModFix/>
          </a:blip>
          <a:srcRect/>
          <a:stretch/>
        </p:blipFill>
        <p:spPr>
          <a:xfrm>
            <a:off x="7884368" y="303498"/>
            <a:ext cx="744809" cy="744809"/>
          </a:xfrm>
          <a:prstGeom prst="rect">
            <a:avLst/>
          </a:prstGeom>
          <a:noFill/>
          <a:ln>
            <a:noFill/>
          </a:ln>
        </p:spPr>
      </p:pic>
      <p:sp>
        <p:nvSpPr>
          <p:cNvPr id="19" name="Google Shape;19;p3"/>
          <p:cNvSpPr/>
          <p:nvPr/>
        </p:nvSpPr>
        <p:spPr>
          <a:xfrm>
            <a:off x="683598" y="998137"/>
            <a:ext cx="5699700" cy="50100"/>
          </a:xfrm>
          <a:prstGeom prst="rect">
            <a:avLst/>
          </a:prstGeom>
          <a:solidFill>
            <a:srgbClr val="08498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2">
  <p:cSld name="OBJECT_2">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628650" y="273844"/>
            <a:ext cx="64635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300"/>
              <a:buFont typeface="Muli"/>
              <a:buNone/>
              <a:defRPr b="1">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4"/>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361950" algn="l">
              <a:lnSpc>
                <a:spcPct val="90000"/>
              </a:lnSpc>
              <a:spcBef>
                <a:spcPts val="800"/>
              </a:spcBef>
              <a:spcAft>
                <a:spcPts val="0"/>
              </a:spcAft>
              <a:buClr>
                <a:schemeClr val="dk1"/>
              </a:buClr>
              <a:buSzPts val="2100"/>
              <a:buFont typeface="Muli"/>
              <a:buChar char="•"/>
              <a:defRPr>
                <a:latin typeface="Muli"/>
                <a:ea typeface="Muli"/>
                <a:cs typeface="Muli"/>
                <a:sym typeface="Muli"/>
              </a:defRPr>
            </a:lvl1pPr>
            <a:lvl2pPr marL="914400" lvl="1" indent="-342900" algn="l">
              <a:lnSpc>
                <a:spcPct val="90000"/>
              </a:lnSpc>
              <a:spcBef>
                <a:spcPts val="400"/>
              </a:spcBef>
              <a:spcAft>
                <a:spcPts val="0"/>
              </a:spcAft>
              <a:buClr>
                <a:schemeClr val="dk1"/>
              </a:buClr>
              <a:buSzPts val="1800"/>
              <a:buFont typeface="Muli"/>
              <a:buChar char="•"/>
              <a:defRPr>
                <a:latin typeface="Muli"/>
                <a:ea typeface="Muli"/>
                <a:cs typeface="Muli"/>
                <a:sym typeface="Muli"/>
              </a:defRPr>
            </a:lvl2pPr>
            <a:lvl3pPr marL="1371600" lvl="2" indent="-323850" algn="l">
              <a:lnSpc>
                <a:spcPct val="90000"/>
              </a:lnSpc>
              <a:spcBef>
                <a:spcPts val="400"/>
              </a:spcBef>
              <a:spcAft>
                <a:spcPts val="0"/>
              </a:spcAft>
              <a:buClr>
                <a:schemeClr val="dk1"/>
              </a:buClr>
              <a:buSzPts val="1500"/>
              <a:buFont typeface="Muli"/>
              <a:buChar char="•"/>
              <a:defRPr>
                <a:latin typeface="Muli"/>
                <a:ea typeface="Muli"/>
                <a:cs typeface="Muli"/>
                <a:sym typeface="Muli"/>
              </a:defRPr>
            </a:lvl3pPr>
            <a:lvl4pPr marL="1828800" lvl="3" indent="-317500" algn="l">
              <a:lnSpc>
                <a:spcPct val="90000"/>
              </a:lnSpc>
              <a:spcBef>
                <a:spcPts val="400"/>
              </a:spcBef>
              <a:spcAft>
                <a:spcPts val="0"/>
              </a:spcAft>
              <a:buClr>
                <a:schemeClr val="dk1"/>
              </a:buClr>
              <a:buSzPts val="1400"/>
              <a:buFont typeface="Muli"/>
              <a:buChar char="•"/>
              <a:defRPr>
                <a:latin typeface="Muli"/>
                <a:ea typeface="Muli"/>
                <a:cs typeface="Muli"/>
                <a:sym typeface="Muli"/>
              </a:defRPr>
            </a:lvl4pPr>
            <a:lvl5pPr marL="2286000" lvl="4" indent="-317500" algn="l">
              <a:lnSpc>
                <a:spcPct val="90000"/>
              </a:lnSpc>
              <a:spcBef>
                <a:spcPts val="400"/>
              </a:spcBef>
              <a:spcAft>
                <a:spcPts val="0"/>
              </a:spcAft>
              <a:buClr>
                <a:schemeClr val="dk1"/>
              </a:buClr>
              <a:buSzPts val="1400"/>
              <a:buFont typeface="Muli"/>
              <a:buChar char="•"/>
              <a:defRPr>
                <a:latin typeface="Muli"/>
                <a:ea typeface="Muli"/>
                <a:cs typeface="Muli"/>
                <a:sym typeface="Muli"/>
              </a:defRPr>
            </a:lvl5pPr>
            <a:lvl6pPr marL="2743200" lvl="5" indent="-342900" algn="l">
              <a:lnSpc>
                <a:spcPct val="90000"/>
              </a:lnSpc>
              <a:spcBef>
                <a:spcPts val="400"/>
              </a:spcBef>
              <a:spcAft>
                <a:spcPts val="0"/>
              </a:spcAft>
              <a:buClr>
                <a:schemeClr val="dk1"/>
              </a:buClr>
              <a:buSzPts val="1800"/>
              <a:buFont typeface="Muli"/>
              <a:buChar char="•"/>
              <a:defRPr>
                <a:latin typeface="Muli"/>
                <a:ea typeface="Muli"/>
                <a:cs typeface="Muli"/>
                <a:sym typeface="Muli"/>
              </a:defRPr>
            </a:lvl6pPr>
            <a:lvl7pPr marL="3200400" lvl="6" indent="-342900" algn="l">
              <a:lnSpc>
                <a:spcPct val="90000"/>
              </a:lnSpc>
              <a:spcBef>
                <a:spcPts val="400"/>
              </a:spcBef>
              <a:spcAft>
                <a:spcPts val="0"/>
              </a:spcAft>
              <a:buClr>
                <a:schemeClr val="dk1"/>
              </a:buClr>
              <a:buSzPts val="1800"/>
              <a:buFont typeface="Muli"/>
              <a:buChar char="•"/>
              <a:defRPr>
                <a:latin typeface="Muli"/>
                <a:ea typeface="Muli"/>
                <a:cs typeface="Muli"/>
                <a:sym typeface="Muli"/>
              </a:defRPr>
            </a:lvl7pPr>
            <a:lvl8pPr marL="3657600" lvl="7" indent="-342900" algn="l">
              <a:lnSpc>
                <a:spcPct val="90000"/>
              </a:lnSpc>
              <a:spcBef>
                <a:spcPts val="400"/>
              </a:spcBef>
              <a:spcAft>
                <a:spcPts val="0"/>
              </a:spcAft>
              <a:buClr>
                <a:schemeClr val="dk1"/>
              </a:buClr>
              <a:buSzPts val="1800"/>
              <a:buFont typeface="Muli"/>
              <a:buChar char="•"/>
              <a:defRPr>
                <a:latin typeface="Muli"/>
                <a:ea typeface="Muli"/>
                <a:cs typeface="Muli"/>
                <a:sym typeface="Muli"/>
              </a:defRPr>
            </a:lvl8pPr>
            <a:lvl9pPr marL="4114800" lvl="8" indent="-342900" algn="l">
              <a:lnSpc>
                <a:spcPct val="90000"/>
              </a:lnSpc>
              <a:spcBef>
                <a:spcPts val="400"/>
              </a:spcBef>
              <a:spcAft>
                <a:spcPts val="0"/>
              </a:spcAft>
              <a:buClr>
                <a:schemeClr val="dk1"/>
              </a:buClr>
              <a:buSzPts val="1800"/>
              <a:buFont typeface="Muli"/>
              <a:buChar char="•"/>
              <a:defRPr>
                <a:latin typeface="Muli"/>
                <a:ea typeface="Muli"/>
                <a:cs typeface="Muli"/>
                <a:sym typeface="Muli"/>
              </a:defRPr>
            </a:lvl9pPr>
          </a:lstStyle>
          <a:p>
            <a:endParaRPr/>
          </a:p>
        </p:txBody>
      </p:sp>
      <p:pic>
        <p:nvPicPr>
          <p:cNvPr id="23" name="Google Shape;23;p4"/>
          <p:cNvPicPr preferRelativeResize="0"/>
          <p:nvPr/>
        </p:nvPicPr>
        <p:blipFill rotWithShape="1">
          <a:blip r:embed="rId2">
            <a:alphaModFix/>
          </a:blip>
          <a:srcRect/>
          <a:stretch/>
        </p:blipFill>
        <p:spPr>
          <a:xfrm>
            <a:off x="7884368" y="303498"/>
            <a:ext cx="744809" cy="744809"/>
          </a:xfrm>
          <a:prstGeom prst="rect">
            <a:avLst/>
          </a:prstGeom>
          <a:noFill/>
          <a:ln>
            <a:noFill/>
          </a:ln>
        </p:spPr>
      </p:pic>
      <p:sp>
        <p:nvSpPr>
          <p:cNvPr id="24" name="Google Shape;24;p4"/>
          <p:cNvSpPr/>
          <p:nvPr/>
        </p:nvSpPr>
        <p:spPr>
          <a:xfrm>
            <a:off x="-19" y="4766831"/>
            <a:ext cx="9144000" cy="3768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None/>
            </a:pPr>
            <a:endParaRPr sz="1100">
              <a:latin typeface="Muli"/>
              <a:ea typeface="Muli"/>
              <a:cs typeface="Muli"/>
              <a:sym typeface="Mul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1">
  <p:cSld name="OBJECT_2_1">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628650" y="273844"/>
            <a:ext cx="64635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300"/>
              <a:buFont typeface="Muli"/>
              <a:buNone/>
              <a:defRPr b="1">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5"/>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361950" algn="l">
              <a:lnSpc>
                <a:spcPct val="90000"/>
              </a:lnSpc>
              <a:spcBef>
                <a:spcPts val="800"/>
              </a:spcBef>
              <a:spcAft>
                <a:spcPts val="0"/>
              </a:spcAft>
              <a:buClr>
                <a:schemeClr val="dk1"/>
              </a:buClr>
              <a:buSzPts val="2100"/>
              <a:buFont typeface="Muli"/>
              <a:buChar char="•"/>
              <a:defRPr>
                <a:latin typeface="Muli"/>
                <a:ea typeface="Muli"/>
                <a:cs typeface="Muli"/>
                <a:sym typeface="Muli"/>
              </a:defRPr>
            </a:lvl1pPr>
            <a:lvl2pPr marL="914400" lvl="1" indent="-342900" algn="l">
              <a:lnSpc>
                <a:spcPct val="90000"/>
              </a:lnSpc>
              <a:spcBef>
                <a:spcPts val="400"/>
              </a:spcBef>
              <a:spcAft>
                <a:spcPts val="0"/>
              </a:spcAft>
              <a:buClr>
                <a:schemeClr val="dk1"/>
              </a:buClr>
              <a:buSzPts val="1800"/>
              <a:buFont typeface="Muli"/>
              <a:buChar char="•"/>
              <a:defRPr>
                <a:latin typeface="Muli"/>
                <a:ea typeface="Muli"/>
                <a:cs typeface="Muli"/>
                <a:sym typeface="Muli"/>
              </a:defRPr>
            </a:lvl2pPr>
            <a:lvl3pPr marL="1371600" lvl="2" indent="-323850" algn="l">
              <a:lnSpc>
                <a:spcPct val="90000"/>
              </a:lnSpc>
              <a:spcBef>
                <a:spcPts val="400"/>
              </a:spcBef>
              <a:spcAft>
                <a:spcPts val="0"/>
              </a:spcAft>
              <a:buClr>
                <a:schemeClr val="dk1"/>
              </a:buClr>
              <a:buSzPts val="1500"/>
              <a:buFont typeface="Muli"/>
              <a:buChar char="•"/>
              <a:defRPr>
                <a:latin typeface="Muli"/>
                <a:ea typeface="Muli"/>
                <a:cs typeface="Muli"/>
                <a:sym typeface="Muli"/>
              </a:defRPr>
            </a:lvl3pPr>
            <a:lvl4pPr marL="1828800" lvl="3" indent="-317500" algn="l">
              <a:lnSpc>
                <a:spcPct val="90000"/>
              </a:lnSpc>
              <a:spcBef>
                <a:spcPts val="400"/>
              </a:spcBef>
              <a:spcAft>
                <a:spcPts val="0"/>
              </a:spcAft>
              <a:buClr>
                <a:schemeClr val="dk1"/>
              </a:buClr>
              <a:buSzPts val="1400"/>
              <a:buFont typeface="Muli"/>
              <a:buChar char="•"/>
              <a:defRPr>
                <a:latin typeface="Muli"/>
                <a:ea typeface="Muli"/>
                <a:cs typeface="Muli"/>
                <a:sym typeface="Muli"/>
              </a:defRPr>
            </a:lvl4pPr>
            <a:lvl5pPr marL="2286000" lvl="4" indent="-317500" algn="l">
              <a:lnSpc>
                <a:spcPct val="90000"/>
              </a:lnSpc>
              <a:spcBef>
                <a:spcPts val="400"/>
              </a:spcBef>
              <a:spcAft>
                <a:spcPts val="0"/>
              </a:spcAft>
              <a:buClr>
                <a:schemeClr val="dk1"/>
              </a:buClr>
              <a:buSzPts val="1400"/>
              <a:buFont typeface="Muli"/>
              <a:buChar char="•"/>
              <a:defRPr>
                <a:latin typeface="Muli"/>
                <a:ea typeface="Muli"/>
                <a:cs typeface="Muli"/>
                <a:sym typeface="Muli"/>
              </a:defRPr>
            </a:lvl5pPr>
            <a:lvl6pPr marL="2743200" lvl="5" indent="-342900" algn="l">
              <a:lnSpc>
                <a:spcPct val="90000"/>
              </a:lnSpc>
              <a:spcBef>
                <a:spcPts val="400"/>
              </a:spcBef>
              <a:spcAft>
                <a:spcPts val="0"/>
              </a:spcAft>
              <a:buClr>
                <a:schemeClr val="dk1"/>
              </a:buClr>
              <a:buSzPts val="1800"/>
              <a:buFont typeface="Muli"/>
              <a:buChar char="•"/>
              <a:defRPr>
                <a:latin typeface="Muli"/>
                <a:ea typeface="Muli"/>
                <a:cs typeface="Muli"/>
                <a:sym typeface="Muli"/>
              </a:defRPr>
            </a:lvl6pPr>
            <a:lvl7pPr marL="3200400" lvl="6" indent="-342900" algn="l">
              <a:lnSpc>
                <a:spcPct val="90000"/>
              </a:lnSpc>
              <a:spcBef>
                <a:spcPts val="400"/>
              </a:spcBef>
              <a:spcAft>
                <a:spcPts val="0"/>
              </a:spcAft>
              <a:buClr>
                <a:schemeClr val="dk1"/>
              </a:buClr>
              <a:buSzPts val="1800"/>
              <a:buFont typeface="Muli"/>
              <a:buChar char="•"/>
              <a:defRPr>
                <a:latin typeface="Muli"/>
                <a:ea typeface="Muli"/>
                <a:cs typeface="Muli"/>
                <a:sym typeface="Muli"/>
              </a:defRPr>
            </a:lvl7pPr>
            <a:lvl8pPr marL="3657600" lvl="7" indent="-342900" algn="l">
              <a:lnSpc>
                <a:spcPct val="90000"/>
              </a:lnSpc>
              <a:spcBef>
                <a:spcPts val="400"/>
              </a:spcBef>
              <a:spcAft>
                <a:spcPts val="0"/>
              </a:spcAft>
              <a:buClr>
                <a:schemeClr val="dk1"/>
              </a:buClr>
              <a:buSzPts val="1800"/>
              <a:buFont typeface="Muli"/>
              <a:buChar char="•"/>
              <a:defRPr>
                <a:latin typeface="Muli"/>
                <a:ea typeface="Muli"/>
                <a:cs typeface="Muli"/>
                <a:sym typeface="Muli"/>
              </a:defRPr>
            </a:lvl8pPr>
            <a:lvl9pPr marL="4114800" lvl="8" indent="-342900" algn="l">
              <a:lnSpc>
                <a:spcPct val="90000"/>
              </a:lnSpc>
              <a:spcBef>
                <a:spcPts val="400"/>
              </a:spcBef>
              <a:spcAft>
                <a:spcPts val="0"/>
              </a:spcAft>
              <a:buClr>
                <a:schemeClr val="dk1"/>
              </a:buClr>
              <a:buSzPts val="1800"/>
              <a:buFont typeface="Muli"/>
              <a:buChar char="•"/>
              <a:defRPr>
                <a:latin typeface="Muli"/>
                <a:ea typeface="Muli"/>
                <a:cs typeface="Muli"/>
                <a:sym typeface="Muli"/>
              </a:defRPr>
            </a:lvl9pPr>
          </a:lstStyle>
          <a:p>
            <a:endParaRPr/>
          </a:p>
        </p:txBody>
      </p:sp>
      <p:pic>
        <p:nvPicPr>
          <p:cNvPr id="28" name="Google Shape;28;p5"/>
          <p:cNvPicPr preferRelativeResize="0"/>
          <p:nvPr/>
        </p:nvPicPr>
        <p:blipFill rotWithShape="1">
          <a:blip r:embed="rId2">
            <a:alphaModFix/>
          </a:blip>
          <a:srcRect/>
          <a:stretch/>
        </p:blipFill>
        <p:spPr>
          <a:xfrm>
            <a:off x="7884368" y="303498"/>
            <a:ext cx="744809" cy="744809"/>
          </a:xfrm>
          <a:prstGeom prst="rect">
            <a:avLst/>
          </a:prstGeom>
          <a:noFill/>
          <a:ln>
            <a:noFill/>
          </a:ln>
        </p:spPr>
      </p:pic>
      <p:sp>
        <p:nvSpPr>
          <p:cNvPr id="29" name="Google Shape;29;p5"/>
          <p:cNvSpPr/>
          <p:nvPr/>
        </p:nvSpPr>
        <p:spPr>
          <a:xfrm>
            <a:off x="-19" y="4896713"/>
            <a:ext cx="9144000" cy="2466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None/>
            </a:pPr>
            <a:endParaRPr sz="1100">
              <a:latin typeface="Muli"/>
              <a:ea typeface="Muli"/>
              <a:cs typeface="Muli"/>
              <a:sym typeface="Muli"/>
            </a:endParaRPr>
          </a:p>
        </p:txBody>
      </p:sp>
      <p:sp>
        <p:nvSpPr>
          <p:cNvPr id="30" name="Google Shape;30;p5"/>
          <p:cNvSpPr/>
          <p:nvPr/>
        </p:nvSpPr>
        <p:spPr>
          <a:xfrm>
            <a:off x="0" y="4762388"/>
            <a:ext cx="9144000" cy="134400"/>
          </a:xfrm>
          <a:prstGeom prst="rect">
            <a:avLst/>
          </a:prstGeom>
          <a:solidFill>
            <a:schemeClr val="accent1"/>
          </a:solidFill>
          <a:ln w="9525" cap="flat" cmpd="sng">
            <a:solidFill>
              <a:schemeClr val="accent1"/>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None/>
            </a:pPr>
            <a:endParaRPr sz="1100">
              <a:latin typeface="Muli"/>
              <a:ea typeface="Muli"/>
              <a:cs typeface="Muli"/>
              <a:sym typeface="Mul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1">
  <p:cSld name="OBJECT_1">
    <p:bg>
      <p:bgPr>
        <a:solidFill>
          <a:srgbClr val="174780"/>
        </a:solidFill>
        <a:effectLst/>
      </p:bgPr>
    </p:bg>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628650" y="273844"/>
            <a:ext cx="64635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6"/>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36195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marL="914400" lvl="1"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marL="1371600" lvl="2" indent="-32385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marL="1828800" lvl="3"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marL="2286000" lvl="4"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marL="2743200" lvl="5"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marL="3200400" lvl="6"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marL="3657600" lvl="7"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marL="4114800" lvl="8"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a:endParaRPr/>
          </a:p>
        </p:txBody>
      </p:sp>
      <p:sp>
        <p:nvSpPr>
          <p:cNvPr id="34" name="Google Shape;34;p6"/>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35" name="Google Shape;35;p6"/>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36" name="Google Shape;36;p6"/>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
        <p:nvSpPr>
          <p:cNvPr id="37" name="Google Shape;37;p6"/>
          <p:cNvSpPr/>
          <p:nvPr/>
        </p:nvSpPr>
        <p:spPr>
          <a:xfrm>
            <a:off x="683598" y="998137"/>
            <a:ext cx="5699700" cy="5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pic>
        <p:nvPicPr>
          <p:cNvPr id="38" name="Google Shape;38;p6"/>
          <p:cNvPicPr preferRelativeResize="0"/>
          <p:nvPr/>
        </p:nvPicPr>
        <p:blipFill>
          <a:blip r:embed="rId2">
            <a:alphaModFix/>
          </a:blip>
          <a:stretch>
            <a:fillRect/>
          </a:stretch>
        </p:blipFill>
        <p:spPr>
          <a:xfrm>
            <a:off x="7731500" y="142425"/>
            <a:ext cx="916390" cy="99427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1 2">
  <p:cSld name="OBJECT_1_2">
    <p:bg>
      <p:bgPr>
        <a:solidFill>
          <a:srgbClr val="174780"/>
        </a:solidFill>
        <a:effectLst/>
      </p:bgPr>
    </p:bg>
    <p:spTree>
      <p:nvGrpSpPr>
        <p:cNvPr id="1" name="Shape 39"/>
        <p:cNvGrpSpPr/>
        <p:nvPr/>
      </p:nvGrpSpPr>
      <p:grpSpPr>
        <a:xfrm>
          <a:off x="0" y="0"/>
          <a:ext cx="0" cy="0"/>
          <a:chOff x="0" y="0"/>
          <a:chExt cx="0" cy="0"/>
        </a:xfrm>
      </p:grpSpPr>
      <p:sp>
        <p:nvSpPr>
          <p:cNvPr id="40" name="Google Shape;40;p7"/>
          <p:cNvSpPr txBox="1">
            <a:spLocks noGrp="1"/>
          </p:cNvSpPr>
          <p:nvPr>
            <p:ph type="title"/>
          </p:nvPr>
        </p:nvSpPr>
        <p:spPr>
          <a:xfrm>
            <a:off x="628650" y="273844"/>
            <a:ext cx="64635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7"/>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36195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marL="914400" lvl="1"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marL="1371600" lvl="2" indent="-32385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marL="1828800" lvl="3"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marL="2286000" lvl="4"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marL="2743200" lvl="5"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marL="3200400" lvl="6"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marL="3657600" lvl="7"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marL="4114800" lvl="8"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a:endParaRPr/>
          </a:p>
        </p:txBody>
      </p:sp>
      <p:sp>
        <p:nvSpPr>
          <p:cNvPr id="42" name="Google Shape;42;p7"/>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43" name="Google Shape;43;p7"/>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44" name="Google Shape;44;p7"/>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
        <p:nvSpPr>
          <p:cNvPr id="45" name="Google Shape;45;p7"/>
          <p:cNvSpPr/>
          <p:nvPr/>
        </p:nvSpPr>
        <p:spPr>
          <a:xfrm>
            <a:off x="683598" y="998137"/>
            <a:ext cx="5699700" cy="5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46" name="Google Shape;46;p7"/>
          <p:cNvSpPr/>
          <p:nvPr/>
        </p:nvSpPr>
        <p:spPr>
          <a:xfrm>
            <a:off x="0" y="3813963"/>
            <a:ext cx="7541700" cy="1329600"/>
          </a:xfrm>
          <a:prstGeom prst="rtTriangle">
            <a:avLst/>
          </a:prstGeom>
          <a:solidFill>
            <a:srgbClr val="257FB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pic>
        <p:nvPicPr>
          <p:cNvPr id="47" name="Google Shape;47;p7"/>
          <p:cNvPicPr preferRelativeResize="0"/>
          <p:nvPr/>
        </p:nvPicPr>
        <p:blipFill>
          <a:blip r:embed="rId2">
            <a:alphaModFix/>
          </a:blip>
          <a:stretch>
            <a:fillRect/>
          </a:stretch>
        </p:blipFill>
        <p:spPr>
          <a:xfrm>
            <a:off x="7731500" y="142425"/>
            <a:ext cx="916390" cy="994272"/>
          </a:xfrm>
          <a:prstGeom prst="rect">
            <a:avLst/>
          </a:prstGeom>
          <a:noFill/>
          <a:ln>
            <a:noFill/>
          </a:ln>
        </p:spPr>
      </p:pic>
      <p:sp>
        <p:nvSpPr>
          <p:cNvPr id="48" name="Google Shape;48;p7"/>
          <p:cNvSpPr/>
          <p:nvPr/>
        </p:nvSpPr>
        <p:spPr>
          <a:xfrm flipH="1">
            <a:off x="4284000" y="4486254"/>
            <a:ext cx="4860000" cy="657300"/>
          </a:xfrm>
          <a:prstGeom prst="rtTriangle">
            <a:avLst/>
          </a:prstGeom>
          <a:solidFill>
            <a:srgbClr val="41B6E6"/>
          </a:solidFill>
          <a:ln w="12700" cap="flat" cmpd="sng">
            <a:solidFill>
              <a:srgbClr val="41B6E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49" name="Google Shape;49;p7"/>
          <p:cNvSpPr txBox="1">
            <a:spLocks noGrp="1"/>
          </p:cNvSpPr>
          <p:nvPr>
            <p:ph type="dt" idx="2"/>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1 2 1">
  <p:cSld name="OBJECT_1_2_1">
    <p:bg>
      <p:bgPr>
        <a:solidFill>
          <a:srgbClr val="174780"/>
        </a:solidFill>
        <a:effectLst/>
      </p:bgPr>
    </p:bg>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628650" y="273844"/>
            <a:ext cx="64635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36195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marL="914400" lvl="1"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marL="1371600" lvl="2" indent="-32385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marL="1828800" lvl="3"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marL="2286000" lvl="4"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marL="2743200" lvl="5"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marL="3200400" lvl="6"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marL="3657600" lvl="7"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marL="4114800" lvl="8"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a:endParaRPr/>
          </a:p>
        </p:txBody>
      </p:sp>
      <p:sp>
        <p:nvSpPr>
          <p:cNvPr id="53" name="Google Shape;53;p8"/>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54" name="Google Shape;54;p8"/>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55" name="Google Shape;55;p8"/>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
        <p:nvSpPr>
          <p:cNvPr id="56" name="Google Shape;56;p8"/>
          <p:cNvSpPr/>
          <p:nvPr/>
        </p:nvSpPr>
        <p:spPr>
          <a:xfrm>
            <a:off x="683598" y="998137"/>
            <a:ext cx="5699700" cy="5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57" name="Google Shape;57;p8"/>
          <p:cNvSpPr/>
          <p:nvPr/>
        </p:nvSpPr>
        <p:spPr>
          <a:xfrm>
            <a:off x="0" y="3813963"/>
            <a:ext cx="7541700" cy="1329600"/>
          </a:xfrm>
          <a:prstGeom prst="rtTriangl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pic>
        <p:nvPicPr>
          <p:cNvPr id="58" name="Google Shape;58;p8"/>
          <p:cNvPicPr preferRelativeResize="0"/>
          <p:nvPr/>
        </p:nvPicPr>
        <p:blipFill>
          <a:blip r:embed="rId2">
            <a:alphaModFix/>
          </a:blip>
          <a:stretch>
            <a:fillRect/>
          </a:stretch>
        </p:blipFill>
        <p:spPr>
          <a:xfrm>
            <a:off x="7731500" y="142425"/>
            <a:ext cx="916390" cy="994272"/>
          </a:xfrm>
          <a:prstGeom prst="rect">
            <a:avLst/>
          </a:prstGeom>
          <a:noFill/>
          <a:ln>
            <a:noFill/>
          </a:ln>
        </p:spPr>
      </p:pic>
      <p:sp>
        <p:nvSpPr>
          <p:cNvPr id="59" name="Google Shape;59;p8"/>
          <p:cNvSpPr/>
          <p:nvPr/>
        </p:nvSpPr>
        <p:spPr>
          <a:xfrm flipH="1">
            <a:off x="4284000" y="4486254"/>
            <a:ext cx="4860000" cy="657300"/>
          </a:xfrm>
          <a:prstGeom prst="rtTriangle">
            <a:avLst/>
          </a:prstGeom>
          <a:solidFill>
            <a:schemeClr val="dk2"/>
          </a:solidFill>
          <a:ln w="12700" cap="flat" cmpd="sng">
            <a:solidFill>
              <a:srgbClr val="5959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1 2 1 1">
  <p:cSld name="OBJECT_1_2_1_1">
    <p:bg>
      <p:bgPr>
        <a:solidFill>
          <a:srgbClr val="174780"/>
        </a:solidFill>
        <a:effectLst/>
      </p:bgPr>
    </p:bg>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628650" y="273844"/>
            <a:ext cx="64635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9"/>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36195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marL="914400" lvl="1"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marL="1371600" lvl="2" indent="-32385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marL="1828800" lvl="3"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marL="2286000" lvl="4"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marL="2743200" lvl="5"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marL="3200400" lvl="6"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marL="3657600" lvl="7"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marL="4114800" lvl="8"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a:endParaRPr/>
          </a:p>
        </p:txBody>
      </p:sp>
      <p:sp>
        <p:nvSpPr>
          <p:cNvPr id="63" name="Google Shape;63;p9"/>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64" name="Google Shape;64;p9"/>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65" name="Google Shape;65;p9"/>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
        <p:nvSpPr>
          <p:cNvPr id="66" name="Google Shape;66;p9"/>
          <p:cNvSpPr/>
          <p:nvPr/>
        </p:nvSpPr>
        <p:spPr>
          <a:xfrm>
            <a:off x="0" y="3813982"/>
            <a:ext cx="7541700" cy="1329600"/>
          </a:xfrm>
          <a:prstGeom prst="rtTriangle">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67" name="Google Shape;67;p9"/>
          <p:cNvSpPr/>
          <p:nvPr/>
        </p:nvSpPr>
        <p:spPr>
          <a:xfrm>
            <a:off x="683598" y="998137"/>
            <a:ext cx="5699700" cy="5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pic>
        <p:nvPicPr>
          <p:cNvPr id="68" name="Google Shape;68;p9"/>
          <p:cNvPicPr preferRelativeResize="0"/>
          <p:nvPr/>
        </p:nvPicPr>
        <p:blipFill>
          <a:blip r:embed="rId2">
            <a:alphaModFix/>
          </a:blip>
          <a:stretch>
            <a:fillRect/>
          </a:stretch>
        </p:blipFill>
        <p:spPr>
          <a:xfrm>
            <a:off x="7731500" y="142425"/>
            <a:ext cx="916390" cy="994272"/>
          </a:xfrm>
          <a:prstGeom prst="rect">
            <a:avLst/>
          </a:prstGeom>
          <a:noFill/>
          <a:ln>
            <a:noFill/>
          </a:ln>
        </p:spPr>
      </p:pic>
      <p:sp>
        <p:nvSpPr>
          <p:cNvPr id="69" name="Google Shape;69;p9"/>
          <p:cNvSpPr/>
          <p:nvPr/>
        </p:nvSpPr>
        <p:spPr>
          <a:xfrm flipH="1">
            <a:off x="4284000" y="4486254"/>
            <a:ext cx="4860000" cy="657300"/>
          </a:xfrm>
          <a:prstGeom prst="rtTriangle">
            <a:avLst/>
          </a:prstGeom>
          <a:solidFill>
            <a:schemeClr val="lt1"/>
          </a:solidFill>
          <a:ln w="12700" cap="flat" cmpd="sng">
            <a:solidFill>
              <a:srgbClr val="5959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1 1">
  <p:cSld name="OBJECT_1_1">
    <p:bg>
      <p:bgPr>
        <a:solidFill>
          <a:srgbClr val="48AFDB"/>
        </a:solidFill>
        <a:effectLst/>
      </p:bgPr>
    </p:bg>
    <p:spTree>
      <p:nvGrpSpPr>
        <p:cNvPr id="1" name="Shape 70"/>
        <p:cNvGrpSpPr/>
        <p:nvPr/>
      </p:nvGrpSpPr>
      <p:grpSpPr>
        <a:xfrm>
          <a:off x="0" y="0"/>
          <a:ext cx="0" cy="0"/>
          <a:chOff x="0" y="0"/>
          <a:chExt cx="0" cy="0"/>
        </a:xfrm>
      </p:grpSpPr>
      <p:sp>
        <p:nvSpPr>
          <p:cNvPr id="71" name="Google Shape;71;p10"/>
          <p:cNvSpPr txBox="1">
            <a:spLocks noGrp="1"/>
          </p:cNvSpPr>
          <p:nvPr>
            <p:ph type="title"/>
          </p:nvPr>
        </p:nvSpPr>
        <p:spPr>
          <a:xfrm>
            <a:off x="628650" y="273844"/>
            <a:ext cx="64635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0"/>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36195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marL="914400" lvl="1"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marL="1371600" lvl="2" indent="-32385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marL="1828800" lvl="3"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marL="2286000" lvl="4"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marL="2743200" lvl="5"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marL="3200400" lvl="6"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marL="3657600" lvl="7"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marL="4114800" lvl="8"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a:endParaRPr/>
          </a:p>
        </p:txBody>
      </p:sp>
      <p:sp>
        <p:nvSpPr>
          <p:cNvPr id="73" name="Google Shape;73;p10"/>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74" name="Google Shape;74;p10"/>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75" name="Google Shape;75;p10"/>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
        <p:nvSpPr>
          <p:cNvPr id="76" name="Google Shape;76;p10"/>
          <p:cNvSpPr/>
          <p:nvPr/>
        </p:nvSpPr>
        <p:spPr>
          <a:xfrm>
            <a:off x="683598" y="998137"/>
            <a:ext cx="5699700" cy="5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pic>
        <p:nvPicPr>
          <p:cNvPr id="77" name="Google Shape;77;p10"/>
          <p:cNvPicPr preferRelativeResize="0"/>
          <p:nvPr/>
        </p:nvPicPr>
        <p:blipFill>
          <a:blip r:embed="rId2">
            <a:alphaModFix/>
          </a:blip>
          <a:stretch>
            <a:fillRect/>
          </a:stretch>
        </p:blipFill>
        <p:spPr>
          <a:xfrm>
            <a:off x="7731500" y="142425"/>
            <a:ext cx="916390" cy="99427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1 1 3">
  <p:cSld name="OBJECT_1_1_3">
    <p:bg>
      <p:bgPr>
        <a:solidFill>
          <a:srgbClr val="48AFDB"/>
        </a:solidFill>
        <a:effectLst/>
      </p:bgPr>
    </p:bg>
    <p:spTree>
      <p:nvGrpSpPr>
        <p:cNvPr id="1" name="Shape 78"/>
        <p:cNvGrpSpPr/>
        <p:nvPr/>
      </p:nvGrpSpPr>
      <p:grpSpPr>
        <a:xfrm>
          <a:off x="0" y="0"/>
          <a:ext cx="0" cy="0"/>
          <a:chOff x="0" y="0"/>
          <a:chExt cx="0" cy="0"/>
        </a:xfrm>
      </p:grpSpPr>
      <p:sp>
        <p:nvSpPr>
          <p:cNvPr id="79" name="Google Shape;79;p11"/>
          <p:cNvSpPr txBox="1">
            <a:spLocks noGrp="1"/>
          </p:cNvSpPr>
          <p:nvPr>
            <p:ph type="title"/>
          </p:nvPr>
        </p:nvSpPr>
        <p:spPr>
          <a:xfrm>
            <a:off x="628650" y="273844"/>
            <a:ext cx="64635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1"/>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36195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marL="914400" lvl="1"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marL="1371600" lvl="2" indent="-32385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marL="1828800" lvl="3"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marL="2286000" lvl="4"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marL="2743200" lvl="5"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marL="3200400" lvl="6"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marL="3657600" lvl="7"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marL="4114800" lvl="8"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a:endParaRPr/>
          </a:p>
        </p:txBody>
      </p:sp>
      <p:pic>
        <p:nvPicPr>
          <p:cNvPr id="81" name="Google Shape;81;p11"/>
          <p:cNvPicPr preferRelativeResize="0"/>
          <p:nvPr/>
        </p:nvPicPr>
        <p:blipFill>
          <a:blip r:embed="rId2">
            <a:alphaModFix/>
          </a:blip>
          <a:stretch>
            <a:fillRect/>
          </a:stretch>
        </p:blipFill>
        <p:spPr>
          <a:xfrm>
            <a:off x="8515350" y="4491218"/>
            <a:ext cx="553315" cy="600327"/>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1 1 3 1">
  <p:cSld name="OBJECT_1_1_3_1">
    <p:bg>
      <p:bgPr>
        <a:solidFill>
          <a:srgbClr val="48AFDB"/>
        </a:solidFill>
        <a:effectLst/>
      </p:bgPr>
    </p:bg>
    <p:spTree>
      <p:nvGrpSpPr>
        <p:cNvPr id="1" name="Shape 82"/>
        <p:cNvGrpSpPr/>
        <p:nvPr/>
      </p:nvGrpSpPr>
      <p:grpSpPr>
        <a:xfrm>
          <a:off x="0" y="0"/>
          <a:ext cx="0" cy="0"/>
          <a:chOff x="0" y="0"/>
          <a:chExt cx="0" cy="0"/>
        </a:xfrm>
      </p:grpSpPr>
      <p:sp>
        <p:nvSpPr>
          <p:cNvPr id="83" name="Google Shape;83;p12"/>
          <p:cNvSpPr txBox="1">
            <a:spLocks noGrp="1"/>
          </p:cNvSpPr>
          <p:nvPr>
            <p:ph type="title"/>
          </p:nvPr>
        </p:nvSpPr>
        <p:spPr>
          <a:xfrm>
            <a:off x="628650" y="273844"/>
            <a:ext cx="64635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2"/>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36195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marL="914400" lvl="1"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marL="1371600" lvl="2" indent="-32385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marL="1828800" lvl="3"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marL="2286000" lvl="4"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marL="2743200" lvl="5"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marL="3200400" lvl="6"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marL="3657600" lvl="7"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marL="4114800" lvl="8"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a:endParaRPr/>
          </a:p>
        </p:txBody>
      </p:sp>
      <p:sp>
        <p:nvSpPr>
          <p:cNvPr id="85" name="Google Shape;85;p12"/>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86" name="Google Shape;86;p12"/>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87" name="Google Shape;87;p12"/>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pic>
        <p:nvPicPr>
          <p:cNvPr id="88" name="Google Shape;88;p12"/>
          <p:cNvPicPr preferRelativeResize="0"/>
          <p:nvPr/>
        </p:nvPicPr>
        <p:blipFill>
          <a:blip r:embed="rId2">
            <a:alphaModFix/>
          </a:blip>
          <a:stretch>
            <a:fillRect/>
          </a:stretch>
        </p:blipFill>
        <p:spPr>
          <a:xfrm>
            <a:off x="7731500" y="142425"/>
            <a:ext cx="916390" cy="99427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1 1 2">
  <p:cSld name="OBJECT_1_1_2">
    <p:bg>
      <p:bgPr>
        <a:solidFill>
          <a:srgbClr val="48AFDB"/>
        </a:solidFill>
        <a:effectLst/>
      </p:bgPr>
    </p:bg>
    <p:spTree>
      <p:nvGrpSpPr>
        <p:cNvPr id="1" name="Shape 89"/>
        <p:cNvGrpSpPr/>
        <p:nvPr/>
      </p:nvGrpSpPr>
      <p:grpSpPr>
        <a:xfrm>
          <a:off x="0" y="0"/>
          <a:ext cx="0" cy="0"/>
          <a:chOff x="0" y="0"/>
          <a:chExt cx="0" cy="0"/>
        </a:xfrm>
      </p:grpSpPr>
      <p:sp>
        <p:nvSpPr>
          <p:cNvPr id="90" name="Google Shape;90;p13"/>
          <p:cNvSpPr txBox="1">
            <a:spLocks noGrp="1"/>
          </p:cNvSpPr>
          <p:nvPr>
            <p:ph type="title"/>
          </p:nvPr>
        </p:nvSpPr>
        <p:spPr>
          <a:xfrm>
            <a:off x="628650" y="273844"/>
            <a:ext cx="64635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3"/>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36195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marL="914400" lvl="1"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marL="1371600" lvl="2" indent="-32385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marL="1828800" lvl="3"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marL="2286000" lvl="4"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marL="2743200" lvl="5"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marL="3200400" lvl="6"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marL="3657600" lvl="7"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marL="4114800" lvl="8"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a:endParaRPr/>
          </a:p>
        </p:txBody>
      </p:sp>
      <p:sp>
        <p:nvSpPr>
          <p:cNvPr id="92" name="Google Shape;92;p13"/>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93" name="Google Shape;93;p13"/>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94" name="Google Shape;94;p13"/>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
        <p:nvSpPr>
          <p:cNvPr id="95" name="Google Shape;95;p13"/>
          <p:cNvSpPr/>
          <p:nvPr/>
        </p:nvSpPr>
        <p:spPr>
          <a:xfrm>
            <a:off x="683598" y="998137"/>
            <a:ext cx="5699700" cy="5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pic>
        <p:nvPicPr>
          <p:cNvPr id="96" name="Google Shape;96;p13"/>
          <p:cNvPicPr preferRelativeResize="0"/>
          <p:nvPr/>
        </p:nvPicPr>
        <p:blipFill>
          <a:blip r:embed="rId2">
            <a:alphaModFix/>
          </a:blip>
          <a:stretch>
            <a:fillRect/>
          </a:stretch>
        </p:blipFill>
        <p:spPr>
          <a:xfrm>
            <a:off x="7731500" y="142425"/>
            <a:ext cx="916390" cy="994272"/>
          </a:xfrm>
          <a:prstGeom prst="rect">
            <a:avLst/>
          </a:prstGeom>
          <a:noFill/>
          <a:ln>
            <a:noFill/>
          </a:ln>
        </p:spPr>
      </p:pic>
      <p:sp>
        <p:nvSpPr>
          <p:cNvPr id="97" name="Google Shape;97;p13"/>
          <p:cNvSpPr/>
          <p:nvPr/>
        </p:nvSpPr>
        <p:spPr>
          <a:xfrm>
            <a:off x="0" y="3813963"/>
            <a:ext cx="7541700" cy="1329600"/>
          </a:xfrm>
          <a:prstGeom prst="rtTriangl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98" name="Google Shape;98;p13"/>
          <p:cNvSpPr/>
          <p:nvPr/>
        </p:nvSpPr>
        <p:spPr>
          <a:xfrm flipH="1">
            <a:off x="4284000" y="4486254"/>
            <a:ext cx="4860000" cy="657300"/>
          </a:xfrm>
          <a:prstGeom prst="rtTriangle">
            <a:avLst/>
          </a:prstGeom>
          <a:solidFill>
            <a:schemeClr val="dk2"/>
          </a:solidFill>
          <a:ln w="12700" cap="flat" cmpd="sng">
            <a:solidFill>
              <a:srgbClr val="5959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1 1 1">
  <p:cSld name="OBJECT_1_1_1">
    <p:bg>
      <p:bgPr>
        <a:solidFill>
          <a:srgbClr val="48AFDB"/>
        </a:solidFill>
        <a:effectLst/>
      </p:bgPr>
    </p:bg>
    <p:spTree>
      <p:nvGrpSpPr>
        <p:cNvPr id="1" name="Shape 99"/>
        <p:cNvGrpSpPr/>
        <p:nvPr/>
      </p:nvGrpSpPr>
      <p:grpSpPr>
        <a:xfrm>
          <a:off x="0" y="0"/>
          <a:ext cx="0" cy="0"/>
          <a:chOff x="0" y="0"/>
          <a:chExt cx="0" cy="0"/>
        </a:xfrm>
      </p:grpSpPr>
      <p:sp>
        <p:nvSpPr>
          <p:cNvPr id="100" name="Google Shape;100;p14"/>
          <p:cNvSpPr txBox="1">
            <a:spLocks noGrp="1"/>
          </p:cNvSpPr>
          <p:nvPr>
            <p:ph type="title"/>
          </p:nvPr>
        </p:nvSpPr>
        <p:spPr>
          <a:xfrm>
            <a:off x="628650" y="273844"/>
            <a:ext cx="64635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4"/>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36195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marL="914400" lvl="1"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marL="1371600" lvl="2" indent="-32385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marL="1828800" lvl="3"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marL="2286000" lvl="4" indent="-3175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marL="2743200" lvl="5"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marL="3200400" lvl="6"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marL="3657600" lvl="7"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marL="4114800" lvl="8" indent="-3429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a:endParaRPr/>
          </a:p>
        </p:txBody>
      </p:sp>
      <p:sp>
        <p:nvSpPr>
          <p:cNvPr id="102" name="Google Shape;102;p14"/>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103" name="Google Shape;103;p14"/>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104" name="Google Shape;104;p14"/>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GB"/>
              <a:t>‹#›</a:t>
            </a:fld>
            <a:endParaRPr/>
          </a:p>
        </p:txBody>
      </p:sp>
      <p:sp>
        <p:nvSpPr>
          <p:cNvPr id="105" name="Google Shape;105;p14"/>
          <p:cNvSpPr/>
          <p:nvPr/>
        </p:nvSpPr>
        <p:spPr>
          <a:xfrm>
            <a:off x="683598" y="998137"/>
            <a:ext cx="5699700" cy="5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pic>
        <p:nvPicPr>
          <p:cNvPr id="106" name="Google Shape;106;p14"/>
          <p:cNvPicPr preferRelativeResize="0"/>
          <p:nvPr/>
        </p:nvPicPr>
        <p:blipFill>
          <a:blip r:embed="rId2">
            <a:alphaModFix/>
          </a:blip>
          <a:stretch>
            <a:fillRect/>
          </a:stretch>
        </p:blipFill>
        <p:spPr>
          <a:xfrm>
            <a:off x="7913500" y="181975"/>
            <a:ext cx="916390" cy="994272"/>
          </a:xfrm>
          <a:prstGeom prst="rect">
            <a:avLst/>
          </a:prstGeom>
          <a:noFill/>
          <a:ln>
            <a:noFill/>
          </a:ln>
        </p:spPr>
      </p:pic>
      <p:sp>
        <p:nvSpPr>
          <p:cNvPr id="107" name="Google Shape;107;p14"/>
          <p:cNvSpPr/>
          <p:nvPr/>
        </p:nvSpPr>
        <p:spPr>
          <a:xfrm>
            <a:off x="0" y="3813982"/>
            <a:ext cx="7541700" cy="1329600"/>
          </a:xfrm>
          <a:prstGeom prst="rtTriangle">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08" name="Google Shape;108;p14"/>
          <p:cNvSpPr/>
          <p:nvPr/>
        </p:nvSpPr>
        <p:spPr>
          <a:xfrm flipH="1">
            <a:off x="4284000" y="4486254"/>
            <a:ext cx="4860000" cy="657300"/>
          </a:xfrm>
          <a:prstGeom prst="rtTriangle">
            <a:avLst/>
          </a:prstGeom>
          <a:solidFill>
            <a:schemeClr val="lt1"/>
          </a:solidFill>
          <a:ln w="12700" cap="flat" cmpd="sng">
            <a:solidFill>
              <a:srgbClr val="5959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486725" y="237400"/>
            <a:ext cx="7046400" cy="4941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Muli"/>
              <a:buNone/>
              <a:defRPr sz="4000" b="1">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15"/>
          <p:cNvSpPr txBox="1">
            <a:spLocks noGrp="1"/>
          </p:cNvSpPr>
          <p:nvPr>
            <p:ph type="body" idx="1"/>
          </p:nvPr>
        </p:nvSpPr>
        <p:spPr>
          <a:xfrm>
            <a:off x="623900" y="1131562"/>
            <a:ext cx="7886700" cy="1986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12" name="Google Shape;112;p15"/>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113" name="Google Shape;113;p15"/>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14" name="Google Shape;114;p15"/>
          <p:cNvSpPr/>
          <p:nvPr/>
        </p:nvSpPr>
        <p:spPr>
          <a:xfrm>
            <a:off x="0" y="3057748"/>
            <a:ext cx="1907700" cy="2085900"/>
          </a:xfrm>
          <a:prstGeom prst="rtTriangle">
            <a:avLst/>
          </a:prstGeom>
          <a:solidFill>
            <a:srgbClr val="17478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15" name="Google Shape;115;p15"/>
          <p:cNvSpPr/>
          <p:nvPr/>
        </p:nvSpPr>
        <p:spPr>
          <a:xfrm>
            <a:off x="0" y="4199153"/>
            <a:ext cx="2607000" cy="951600"/>
          </a:xfrm>
          <a:prstGeom prst="rtTriangle">
            <a:avLst/>
          </a:prstGeom>
          <a:solidFill>
            <a:srgbClr val="48AFD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16" name="Google Shape;116;p15"/>
          <p:cNvSpPr/>
          <p:nvPr/>
        </p:nvSpPr>
        <p:spPr>
          <a:xfrm>
            <a:off x="683599" y="780800"/>
            <a:ext cx="6580500" cy="50100"/>
          </a:xfrm>
          <a:prstGeom prst="rect">
            <a:avLst/>
          </a:prstGeom>
          <a:solidFill>
            <a:srgbClr val="48AFD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pic>
        <p:nvPicPr>
          <p:cNvPr id="117" name="Google Shape;117;p15"/>
          <p:cNvPicPr preferRelativeResize="0"/>
          <p:nvPr/>
        </p:nvPicPr>
        <p:blipFill>
          <a:blip r:embed="rId2">
            <a:alphaModFix/>
          </a:blip>
          <a:stretch>
            <a:fillRect/>
          </a:stretch>
        </p:blipFill>
        <p:spPr>
          <a:xfrm>
            <a:off x="7920975" y="182000"/>
            <a:ext cx="902074" cy="10954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8"/>
        <p:cNvGrpSpPr/>
        <p:nvPr/>
      </p:nvGrpSpPr>
      <p:grpSpPr>
        <a:xfrm>
          <a:off x="0" y="0"/>
          <a:ext cx="0" cy="0"/>
          <a:chOff x="0" y="0"/>
          <a:chExt cx="0" cy="0"/>
        </a:xfrm>
      </p:grpSpPr>
      <p:sp>
        <p:nvSpPr>
          <p:cNvPr id="119" name="Google Shape;119;p16"/>
          <p:cNvSpPr txBox="1">
            <a:spLocks noGrp="1"/>
          </p:cNvSpPr>
          <p:nvPr>
            <p:ph type="title"/>
          </p:nvPr>
        </p:nvSpPr>
        <p:spPr>
          <a:xfrm>
            <a:off x="628650" y="273849"/>
            <a:ext cx="7359300" cy="8043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1800"/>
              <a:buFont typeface="Muli"/>
              <a:buNone/>
              <a:defRPr>
                <a:solidFill>
                  <a:srgbClr val="595959"/>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16"/>
          <p:cNvSpPr txBox="1">
            <a:spLocks noGrp="1"/>
          </p:cNvSpPr>
          <p:nvPr>
            <p:ph type="body" idx="1"/>
          </p:nvPr>
        </p:nvSpPr>
        <p:spPr>
          <a:xfrm>
            <a:off x="628650" y="1369219"/>
            <a:ext cx="3886200" cy="3263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rgbClr val="595959"/>
              </a:buClr>
              <a:buSzPts val="1800"/>
              <a:buFont typeface="Muli"/>
              <a:buChar char="•"/>
              <a:defRPr>
                <a:solidFill>
                  <a:srgbClr val="595959"/>
                </a:solidFill>
                <a:latin typeface="Muli"/>
                <a:ea typeface="Muli"/>
                <a:cs typeface="Muli"/>
                <a:sym typeface="Muli"/>
              </a:defRPr>
            </a:lvl1pPr>
            <a:lvl2pPr marL="914400" lvl="1" indent="-3429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2pPr>
            <a:lvl3pPr marL="1371600" lvl="2" indent="-3429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3pPr>
            <a:lvl4pPr marL="1828800" lvl="3" indent="-3429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4pPr>
            <a:lvl5pPr marL="2286000" lvl="4" indent="-3429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5pPr>
            <a:lvl6pPr marL="2743200" lvl="5" indent="-3429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6pPr>
            <a:lvl7pPr marL="3200400" lvl="6" indent="-3429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7pPr>
            <a:lvl8pPr marL="3657600" lvl="7" indent="-3429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8pPr>
            <a:lvl9pPr marL="4114800" lvl="8" indent="-3429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9pPr>
          </a:lstStyle>
          <a:p>
            <a:endParaRPr/>
          </a:p>
        </p:txBody>
      </p:sp>
      <p:sp>
        <p:nvSpPr>
          <p:cNvPr id="121" name="Google Shape;121;p16"/>
          <p:cNvSpPr txBox="1">
            <a:spLocks noGrp="1"/>
          </p:cNvSpPr>
          <p:nvPr>
            <p:ph type="body" idx="2"/>
          </p:nvPr>
        </p:nvSpPr>
        <p:spPr>
          <a:xfrm>
            <a:off x="4629150" y="1369219"/>
            <a:ext cx="3886200" cy="3263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rgbClr val="595959"/>
              </a:buClr>
              <a:buSzPts val="1800"/>
              <a:buFont typeface="Muli"/>
              <a:buChar char="•"/>
              <a:defRPr>
                <a:solidFill>
                  <a:srgbClr val="595959"/>
                </a:solidFill>
                <a:latin typeface="Muli"/>
                <a:ea typeface="Muli"/>
                <a:cs typeface="Muli"/>
                <a:sym typeface="Muli"/>
              </a:defRPr>
            </a:lvl1pPr>
            <a:lvl2pPr marL="914400" lvl="1" indent="-3429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2pPr>
            <a:lvl3pPr marL="1371600" lvl="2" indent="-3429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3pPr>
            <a:lvl4pPr marL="1828800" lvl="3" indent="-3429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4pPr>
            <a:lvl5pPr marL="2286000" lvl="4" indent="-3429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5pPr>
            <a:lvl6pPr marL="2743200" lvl="5" indent="-3429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6pPr>
            <a:lvl7pPr marL="3200400" lvl="6" indent="-3429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7pPr>
            <a:lvl8pPr marL="3657600" lvl="7" indent="-3429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8pPr>
            <a:lvl9pPr marL="4114800" lvl="8" indent="-3429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9pPr>
          </a:lstStyle>
          <a:p>
            <a:endParaRPr/>
          </a:p>
        </p:txBody>
      </p:sp>
      <p:sp>
        <p:nvSpPr>
          <p:cNvPr id="122" name="Google Shape;122;p16"/>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123" name="Google Shape;123;p16"/>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124" name="Google Shape;124;p16"/>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25" name="Google Shape;125;p16"/>
          <p:cNvSpPr/>
          <p:nvPr/>
        </p:nvSpPr>
        <p:spPr>
          <a:xfrm rot="10800000" flipH="1">
            <a:off x="0" y="-48"/>
            <a:ext cx="1907700" cy="789600"/>
          </a:xfrm>
          <a:prstGeom prst="rtTriangle">
            <a:avLst/>
          </a:prstGeom>
          <a:solidFill>
            <a:srgbClr val="48AFD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26" name="Google Shape;126;p16"/>
          <p:cNvSpPr/>
          <p:nvPr/>
        </p:nvSpPr>
        <p:spPr>
          <a:xfrm flipH="1">
            <a:off x="8244300" y="2605218"/>
            <a:ext cx="899700" cy="2538300"/>
          </a:xfrm>
          <a:prstGeom prst="rtTriangle">
            <a:avLst/>
          </a:prstGeom>
          <a:solidFill>
            <a:srgbClr val="257FB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27" name="Google Shape;127;p16"/>
          <p:cNvSpPr/>
          <p:nvPr/>
        </p:nvSpPr>
        <p:spPr>
          <a:xfrm flipH="1">
            <a:off x="7308300" y="4299942"/>
            <a:ext cx="1835700" cy="843600"/>
          </a:xfrm>
          <a:prstGeom prst="rtTriangle">
            <a:avLst/>
          </a:prstGeom>
          <a:solidFill>
            <a:srgbClr val="3B3E4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28" name="Google Shape;128;p16"/>
          <p:cNvSpPr/>
          <p:nvPr/>
        </p:nvSpPr>
        <p:spPr>
          <a:xfrm>
            <a:off x="698398" y="954900"/>
            <a:ext cx="5610900" cy="50100"/>
          </a:xfrm>
          <a:prstGeom prst="rect">
            <a:avLst/>
          </a:prstGeom>
          <a:solidFill>
            <a:srgbClr val="48AFD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pic>
        <p:nvPicPr>
          <p:cNvPr id="129" name="Google Shape;129;p16"/>
          <p:cNvPicPr preferRelativeResize="0"/>
          <p:nvPr/>
        </p:nvPicPr>
        <p:blipFill>
          <a:blip r:embed="rId2">
            <a:alphaModFix/>
          </a:blip>
          <a:stretch>
            <a:fillRect/>
          </a:stretch>
        </p:blipFill>
        <p:spPr>
          <a:xfrm>
            <a:off x="7920975" y="182000"/>
            <a:ext cx="902074" cy="10954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0"/>
        <p:cNvGrpSpPr/>
        <p:nvPr/>
      </p:nvGrpSpPr>
      <p:grpSpPr>
        <a:xfrm>
          <a:off x="0" y="0"/>
          <a:ext cx="0" cy="0"/>
          <a:chOff x="0" y="0"/>
          <a:chExt cx="0" cy="0"/>
        </a:xfrm>
      </p:grpSpPr>
      <p:sp>
        <p:nvSpPr>
          <p:cNvPr id="131" name="Google Shape;131;p17"/>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132" name="Google Shape;132;p17"/>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133" name="Google Shape;133;p17"/>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34" name="Google Shape;134;p17"/>
          <p:cNvSpPr/>
          <p:nvPr/>
        </p:nvSpPr>
        <p:spPr>
          <a:xfrm rot="-5400000">
            <a:off x="4027800" y="27297"/>
            <a:ext cx="1088400" cy="9144000"/>
          </a:xfrm>
          <a:prstGeom prst="rtTriangle">
            <a:avLst/>
          </a:prstGeom>
          <a:solidFill>
            <a:srgbClr val="08498E"/>
          </a:solidFill>
          <a:ln w="12700" cap="flat" cmpd="sng">
            <a:solidFill>
              <a:srgbClr val="08498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35" name="Google Shape;135;p17"/>
          <p:cNvSpPr/>
          <p:nvPr/>
        </p:nvSpPr>
        <p:spPr>
          <a:xfrm>
            <a:off x="0" y="4486254"/>
            <a:ext cx="4860000" cy="657300"/>
          </a:xfrm>
          <a:prstGeom prst="rtTriangle">
            <a:avLst/>
          </a:prstGeom>
          <a:solidFill>
            <a:srgbClr val="41B6E6"/>
          </a:solidFill>
          <a:ln w="12700" cap="flat" cmpd="sng">
            <a:solidFill>
              <a:srgbClr val="41B6E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36" name="Google Shape;136;p17"/>
          <p:cNvSpPr txBox="1">
            <a:spLocks noGrp="1"/>
          </p:cNvSpPr>
          <p:nvPr>
            <p:ph type="title"/>
          </p:nvPr>
        </p:nvSpPr>
        <p:spPr>
          <a:xfrm>
            <a:off x="628650" y="273849"/>
            <a:ext cx="7359300" cy="8043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1900"/>
              <a:buFont typeface="Muli"/>
              <a:buNone/>
              <a:defRPr sz="3100">
                <a:solidFill>
                  <a:srgbClr val="595959"/>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17"/>
          <p:cNvSpPr/>
          <p:nvPr/>
        </p:nvSpPr>
        <p:spPr>
          <a:xfrm>
            <a:off x="698398" y="954900"/>
            <a:ext cx="5610900" cy="50100"/>
          </a:xfrm>
          <a:prstGeom prst="rect">
            <a:avLst/>
          </a:prstGeom>
          <a:solidFill>
            <a:srgbClr val="48AFD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pic>
        <p:nvPicPr>
          <p:cNvPr id="138" name="Google Shape;138;p17"/>
          <p:cNvPicPr preferRelativeResize="0"/>
          <p:nvPr/>
        </p:nvPicPr>
        <p:blipFill>
          <a:blip r:embed="rId2">
            <a:alphaModFix/>
          </a:blip>
          <a:stretch>
            <a:fillRect/>
          </a:stretch>
        </p:blipFill>
        <p:spPr>
          <a:xfrm>
            <a:off x="7920975" y="182000"/>
            <a:ext cx="902074" cy="1095400"/>
          </a:xfrm>
          <a:prstGeom prst="rect">
            <a:avLst/>
          </a:prstGeom>
          <a:noFill/>
          <a:ln>
            <a:noFill/>
          </a:ln>
        </p:spPr>
      </p:pic>
      <p:sp>
        <p:nvSpPr>
          <p:cNvPr id="139" name="Google Shape;139;p17"/>
          <p:cNvSpPr txBox="1">
            <a:spLocks noGrp="1"/>
          </p:cNvSpPr>
          <p:nvPr>
            <p:ph type="body" idx="1"/>
          </p:nvPr>
        </p:nvSpPr>
        <p:spPr>
          <a:xfrm>
            <a:off x="770975" y="1299875"/>
            <a:ext cx="6723600" cy="2857800"/>
          </a:xfrm>
          <a:prstGeom prst="rect">
            <a:avLst/>
          </a:prstGeom>
        </p:spPr>
        <p:txBody>
          <a:bodyPr spcFirstLastPara="1" wrap="square" lIns="91425" tIns="45700" rIns="91425" bIns="45700" anchor="t" anchorCtr="0">
            <a:normAutofit/>
          </a:bodyPr>
          <a:lstStyle>
            <a:lvl1pPr marL="457200" lvl="0" indent="-342900">
              <a:spcBef>
                <a:spcPts val="800"/>
              </a:spcBef>
              <a:spcAft>
                <a:spcPts val="0"/>
              </a:spcAft>
              <a:buClr>
                <a:srgbClr val="595959"/>
              </a:buClr>
              <a:buSzPts val="1800"/>
              <a:buChar char="•"/>
              <a:defRPr sz="1800">
                <a:solidFill>
                  <a:srgbClr val="595959"/>
                </a:solidFill>
              </a:defRPr>
            </a:lvl1pPr>
            <a:lvl2pPr marL="914400" lvl="1" indent="-342900">
              <a:spcBef>
                <a:spcPts val="400"/>
              </a:spcBef>
              <a:spcAft>
                <a:spcPts val="0"/>
              </a:spcAft>
              <a:buClr>
                <a:srgbClr val="595959"/>
              </a:buClr>
              <a:buSzPts val="1800"/>
              <a:buChar char="•"/>
              <a:defRPr>
                <a:solidFill>
                  <a:srgbClr val="595959"/>
                </a:solidFill>
              </a:defRPr>
            </a:lvl2pPr>
            <a:lvl3pPr marL="1371600" lvl="2" indent="-342900">
              <a:spcBef>
                <a:spcPts val="400"/>
              </a:spcBef>
              <a:spcAft>
                <a:spcPts val="0"/>
              </a:spcAft>
              <a:buClr>
                <a:srgbClr val="595959"/>
              </a:buClr>
              <a:buSzPts val="1800"/>
              <a:buChar char="•"/>
              <a:defRPr sz="1800">
                <a:solidFill>
                  <a:srgbClr val="595959"/>
                </a:solidFill>
              </a:defRPr>
            </a:lvl3pPr>
            <a:lvl4pPr marL="1828800" lvl="3" indent="-342900">
              <a:spcBef>
                <a:spcPts val="400"/>
              </a:spcBef>
              <a:spcAft>
                <a:spcPts val="0"/>
              </a:spcAft>
              <a:buClr>
                <a:srgbClr val="595959"/>
              </a:buClr>
              <a:buSzPts val="1800"/>
              <a:buChar char="•"/>
              <a:defRPr sz="1800">
                <a:solidFill>
                  <a:srgbClr val="595959"/>
                </a:solidFill>
              </a:defRPr>
            </a:lvl4pPr>
            <a:lvl5pPr marL="2286000" lvl="4" indent="-342900">
              <a:spcBef>
                <a:spcPts val="400"/>
              </a:spcBef>
              <a:spcAft>
                <a:spcPts val="0"/>
              </a:spcAft>
              <a:buClr>
                <a:srgbClr val="595959"/>
              </a:buClr>
              <a:buSzPts val="1800"/>
              <a:buChar char="•"/>
              <a:defRPr sz="1800">
                <a:solidFill>
                  <a:srgbClr val="595959"/>
                </a:solidFill>
              </a:defRPr>
            </a:lvl5pPr>
            <a:lvl6pPr marL="2743200" lvl="5" indent="-342900">
              <a:spcBef>
                <a:spcPts val="400"/>
              </a:spcBef>
              <a:spcAft>
                <a:spcPts val="0"/>
              </a:spcAft>
              <a:buClr>
                <a:srgbClr val="595959"/>
              </a:buClr>
              <a:buSzPts val="1800"/>
              <a:buChar char="•"/>
              <a:defRPr sz="1800">
                <a:solidFill>
                  <a:srgbClr val="595959"/>
                </a:solidFill>
              </a:defRPr>
            </a:lvl6pPr>
            <a:lvl7pPr marL="3200400" lvl="6" indent="-342900">
              <a:spcBef>
                <a:spcPts val="400"/>
              </a:spcBef>
              <a:spcAft>
                <a:spcPts val="0"/>
              </a:spcAft>
              <a:buClr>
                <a:srgbClr val="595959"/>
              </a:buClr>
              <a:buSzPts val="1800"/>
              <a:buChar char="•"/>
              <a:defRPr sz="1800">
                <a:solidFill>
                  <a:srgbClr val="595959"/>
                </a:solidFill>
              </a:defRPr>
            </a:lvl7pPr>
            <a:lvl8pPr marL="3657600" lvl="7" indent="-342900">
              <a:spcBef>
                <a:spcPts val="400"/>
              </a:spcBef>
              <a:spcAft>
                <a:spcPts val="0"/>
              </a:spcAft>
              <a:buClr>
                <a:srgbClr val="595959"/>
              </a:buClr>
              <a:buSzPts val="1800"/>
              <a:buChar char="•"/>
              <a:defRPr sz="1800">
                <a:solidFill>
                  <a:srgbClr val="595959"/>
                </a:solidFill>
              </a:defRPr>
            </a:lvl8pPr>
            <a:lvl9pPr marL="4114800" lvl="8" indent="-342900">
              <a:spcBef>
                <a:spcPts val="400"/>
              </a:spcBef>
              <a:spcAft>
                <a:spcPts val="0"/>
              </a:spcAft>
              <a:buClr>
                <a:srgbClr val="595959"/>
              </a:buClr>
              <a:buSzPts val="1800"/>
              <a:buChar char="•"/>
              <a:defRPr sz="1800">
                <a:solidFill>
                  <a:srgbClr val="595959"/>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1">
  <p:cSld name="TWO_OBJECTS_WITH_TEXT_1">
    <p:spTree>
      <p:nvGrpSpPr>
        <p:cNvPr id="1" name="Shape 140"/>
        <p:cNvGrpSpPr/>
        <p:nvPr/>
      </p:nvGrpSpPr>
      <p:grpSpPr>
        <a:xfrm>
          <a:off x="0" y="0"/>
          <a:ext cx="0" cy="0"/>
          <a:chOff x="0" y="0"/>
          <a:chExt cx="0" cy="0"/>
        </a:xfrm>
      </p:grpSpPr>
      <p:sp>
        <p:nvSpPr>
          <p:cNvPr id="141" name="Google Shape;141;p18"/>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142" name="Google Shape;142;p18"/>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143" name="Google Shape;143;p18"/>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44" name="Google Shape;144;p18"/>
          <p:cNvSpPr/>
          <p:nvPr/>
        </p:nvSpPr>
        <p:spPr>
          <a:xfrm rot="-5400000">
            <a:off x="4027800" y="27297"/>
            <a:ext cx="1088400" cy="9144000"/>
          </a:xfrm>
          <a:prstGeom prst="rtTriangle">
            <a:avLst/>
          </a:prstGeom>
          <a:solidFill>
            <a:srgbClr val="08498E"/>
          </a:solidFill>
          <a:ln w="12700" cap="flat" cmpd="sng">
            <a:solidFill>
              <a:srgbClr val="08498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45" name="Google Shape;145;p18"/>
          <p:cNvSpPr/>
          <p:nvPr/>
        </p:nvSpPr>
        <p:spPr>
          <a:xfrm>
            <a:off x="0" y="4486254"/>
            <a:ext cx="4860000" cy="657300"/>
          </a:xfrm>
          <a:prstGeom prst="rtTriangle">
            <a:avLst/>
          </a:prstGeom>
          <a:solidFill>
            <a:srgbClr val="41B6E6"/>
          </a:solidFill>
          <a:ln w="12700" cap="flat" cmpd="sng">
            <a:solidFill>
              <a:srgbClr val="41B6E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46" name="Google Shape;146;p18"/>
          <p:cNvSpPr txBox="1">
            <a:spLocks noGrp="1"/>
          </p:cNvSpPr>
          <p:nvPr>
            <p:ph type="title"/>
          </p:nvPr>
        </p:nvSpPr>
        <p:spPr>
          <a:xfrm>
            <a:off x="628650" y="273849"/>
            <a:ext cx="7359300" cy="8043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1500"/>
              <a:buFont typeface="Muli"/>
              <a:buNone/>
              <a:defRPr sz="2700">
                <a:solidFill>
                  <a:srgbClr val="595959"/>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47" name="Google Shape;147;p18"/>
          <p:cNvPicPr preferRelativeResize="0"/>
          <p:nvPr/>
        </p:nvPicPr>
        <p:blipFill>
          <a:blip r:embed="rId2">
            <a:alphaModFix/>
          </a:blip>
          <a:stretch>
            <a:fillRect/>
          </a:stretch>
        </p:blipFill>
        <p:spPr>
          <a:xfrm>
            <a:off x="7920975" y="182000"/>
            <a:ext cx="902074" cy="1095400"/>
          </a:xfrm>
          <a:prstGeom prst="rect">
            <a:avLst/>
          </a:prstGeom>
          <a:noFill/>
          <a:ln>
            <a:noFill/>
          </a:ln>
        </p:spPr>
      </p:pic>
      <p:sp>
        <p:nvSpPr>
          <p:cNvPr id="148" name="Google Shape;148;p18"/>
          <p:cNvSpPr txBox="1">
            <a:spLocks noGrp="1"/>
          </p:cNvSpPr>
          <p:nvPr>
            <p:ph type="body" idx="1"/>
          </p:nvPr>
        </p:nvSpPr>
        <p:spPr>
          <a:xfrm>
            <a:off x="770975" y="1299875"/>
            <a:ext cx="6723600" cy="2857800"/>
          </a:xfrm>
          <a:prstGeom prst="rect">
            <a:avLst/>
          </a:prstGeom>
        </p:spPr>
        <p:txBody>
          <a:bodyPr spcFirstLastPara="1" wrap="square" lIns="91425" tIns="45700" rIns="91425" bIns="45700" anchor="t" anchorCtr="0">
            <a:normAutofit/>
          </a:bodyPr>
          <a:lstStyle>
            <a:lvl1pPr marL="457200" lvl="0" indent="-342900">
              <a:spcBef>
                <a:spcPts val="800"/>
              </a:spcBef>
              <a:spcAft>
                <a:spcPts val="0"/>
              </a:spcAft>
              <a:buClr>
                <a:srgbClr val="595959"/>
              </a:buClr>
              <a:buSzPts val="1800"/>
              <a:buChar char="•"/>
              <a:defRPr sz="1800">
                <a:solidFill>
                  <a:srgbClr val="595959"/>
                </a:solidFill>
              </a:defRPr>
            </a:lvl1pPr>
            <a:lvl2pPr marL="914400" lvl="1" indent="-342900">
              <a:spcBef>
                <a:spcPts val="400"/>
              </a:spcBef>
              <a:spcAft>
                <a:spcPts val="0"/>
              </a:spcAft>
              <a:buClr>
                <a:srgbClr val="595959"/>
              </a:buClr>
              <a:buSzPts val="1800"/>
              <a:buChar char="•"/>
              <a:defRPr>
                <a:solidFill>
                  <a:srgbClr val="595959"/>
                </a:solidFill>
              </a:defRPr>
            </a:lvl2pPr>
            <a:lvl3pPr marL="1371600" lvl="2" indent="-342900">
              <a:spcBef>
                <a:spcPts val="400"/>
              </a:spcBef>
              <a:spcAft>
                <a:spcPts val="0"/>
              </a:spcAft>
              <a:buClr>
                <a:srgbClr val="595959"/>
              </a:buClr>
              <a:buSzPts val="1800"/>
              <a:buChar char="•"/>
              <a:defRPr sz="1800">
                <a:solidFill>
                  <a:srgbClr val="595959"/>
                </a:solidFill>
              </a:defRPr>
            </a:lvl3pPr>
            <a:lvl4pPr marL="1828800" lvl="3" indent="-342900">
              <a:spcBef>
                <a:spcPts val="400"/>
              </a:spcBef>
              <a:spcAft>
                <a:spcPts val="0"/>
              </a:spcAft>
              <a:buClr>
                <a:srgbClr val="595959"/>
              </a:buClr>
              <a:buSzPts val="1800"/>
              <a:buChar char="•"/>
              <a:defRPr sz="1800">
                <a:solidFill>
                  <a:srgbClr val="595959"/>
                </a:solidFill>
              </a:defRPr>
            </a:lvl4pPr>
            <a:lvl5pPr marL="2286000" lvl="4" indent="-342900">
              <a:spcBef>
                <a:spcPts val="400"/>
              </a:spcBef>
              <a:spcAft>
                <a:spcPts val="0"/>
              </a:spcAft>
              <a:buClr>
                <a:srgbClr val="595959"/>
              </a:buClr>
              <a:buSzPts val="1800"/>
              <a:buChar char="•"/>
              <a:defRPr sz="1800">
                <a:solidFill>
                  <a:srgbClr val="595959"/>
                </a:solidFill>
              </a:defRPr>
            </a:lvl5pPr>
            <a:lvl6pPr marL="2743200" lvl="5" indent="-342900">
              <a:spcBef>
                <a:spcPts val="400"/>
              </a:spcBef>
              <a:spcAft>
                <a:spcPts val="0"/>
              </a:spcAft>
              <a:buClr>
                <a:srgbClr val="595959"/>
              </a:buClr>
              <a:buSzPts val="1800"/>
              <a:buChar char="•"/>
              <a:defRPr sz="1800">
                <a:solidFill>
                  <a:srgbClr val="595959"/>
                </a:solidFill>
              </a:defRPr>
            </a:lvl6pPr>
            <a:lvl7pPr marL="3200400" lvl="6" indent="-342900">
              <a:spcBef>
                <a:spcPts val="400"/>
              </a:spcBef>
              <a:spcAft>
                <a:spcPts val="0"/>
              </a:spcAft>
              <a:buClr>
                <a:srgbClr val="595959"/>
              </a:buClr>
              <a:buSzPts val="1800"/>
              <a:buChar char="•"/>
              <a:defRPr sz="1800">
                <a:solidFill>
                  <a:srgbClr val="595959"/>
                </a:solidFill>
              </a:defRPr>
            </a:lvl7pPr>
            <a:lvl8pPr marL="3657600" lvl="7" indent="-342900">
              <a:spcBef>
                <a:spcPts val="400"/>
              </a:spcBef>
              <a:spcAft>
                <a:spcPts val="0"/>
              </a:spcAft>
              <a:buClr>
                <a:srgbClr val="595959"/>
              </a:buClr>
              <a:buSzPts val="1800"/>
              <a:buChar char="•"/>
              <a:defRPr sz="1800">
                <a:solidFill>
                  <a:srgbClr val="595959"/>
                </a:solidFill>
              </a:defRPr>
            </a:lvl8pPr>
            <a:lvl9pPr marL="4114800" lvl="8" indent="-342900">
              <a:spcBef>
                <a:spcPts val="400"/>
              </a:spcBef>
              <a:spcAft>
                <a:spcPts val="0"/>
              </a:spcAft>
              <a:buClr>
                <a:srgbClr val="595959"/>
              </a:buClr>
              <a:buSzPts val="1800"/>
              <a:buChar char="•"/>
              <a:defRPr sz="1800">
                <a:solidFill>
                  <a:srgbClr val="595959"/>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9"/>
        <p:cNvGrpSpPr/>
        <p:nvPr/>
      </p:nvGrpSpPr>
      <p:grpSpPr>
        <a:xfrm>
          <a:off x="0" y="0"/>
          <a:ext cx="0" cy="0"/>
          <a:chOff x="0" y="0"/>
          <a:chExt cx="0" cy="0"/>
        </a:xfrm>
      </p:grpSpPr>
      <p:sp>
        <p:nvSpPr>
          <p:cNvPr id="150" name="Google Shape;150;p19"/>
          <p:cNvSpPr txBox="1">
            <a:spLocks noGrp="1"/>
          </p:cNvSpPr>
          <p:nvPr>
            <p:ph type="title"/>
          </p:nvPr>
        </p:nvSpPr>
        <p:spPr>
          <a:xfrm>
            <a:off x="628650" y="273849"/>
            <a:ext cx="7359300" cy="8043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1800"/>
              <a:buFont typeface="Muli"/>
              <a:buNone/>
              <a:defRPr>
                <a:solidFill>
                  <a:srgbClr val="595959"/>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19"/>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152" name="Google Shape;152;p19"/>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153" name="Google Shape;153;p19"/>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54" name="Google Shape;154;p19"/>
          <p:cNvSpPr/>
          <p:nvPr/>
        </p:nvSpPr>
        <p:spPr>
          <a:xfrm flipH="1">
            <a:off x="3923999" y="1815666"/>
            <a:ext cx="5220000" cy="3327900"/>
          </a:xfrm>
          <a:prstGeom prst="rtTriangle">
            <a:avLst/>
          </a:prstGeom>
          <a:solidFill>
            <a:srgbClr val="17478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55" name="Google Shape;155;p19"/>
          <p:cNvSpPr/>
          <p:nvPr/>
        </p:nvSpPr>
        <p:spPr>
          <a:xfrm>
            <a:off x="0" y="3813888"/>
            <a:ext cx="7541700" cy="1329600"/>
          </a:xfrm>
          <a:prstGeom prst="rtTriangle">
            <a:avLst/>
          </a:prstGeom>
          <a:solidFill>
            <a:srgbClr val="257FB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pic>
        <p:nvPicPr>
          <p:cNvPr id="156" name="Google Shape;156;p19"/>
          <p:cNvPicPr preferRelativeResize="0"/>
          <p:nvPr/>
        </p:nvPicPr>
        <p:blipFill>
          <a:blip r:embed="rId2">
            <a:alphaModFix/>
          </a:blip>
          <a:stretch>
            <a:fillRect/>
          </a:stretch>
        </p:blipFill>
        <p:spPr>
          <a:xfrm>
            <a:off x="7920975" y="182000"/>
            <a:ext cx="902074" cy="1095400"/>
          </a:xfrm>
          <a:prstGeom prst="rect">
            <a:avLst/>
          </a:prstGeom>
          <a:noFill/>
          <a:ln>
            <a:noFill/>
          </a:ln>
        </p:spPr>
      </p:pic>
      <p:sp>
        <p:nvSpPr>
          <p:cNvPr id="157" name="Google Shape;157;p19"/>
          <p:cNvSpPr txBox="1">
            <a:spLocks noGrp="1"/>
          </p:cNvSpPr>
          <p:nvPr>
            <p:ph type="body" idx="1"/>
          </p:nvPr>
        </p:nvSpPr>
        <p:spPr>
          <a:xfrm>
            <a:off x="770975" y="1299875"/>
            <a:ext cx="6723600" cy="2857800"/>
          </a:xfrm>
          <a:prstGeom prst="rect">
            <a:avLst/>
          </a:prstGeom>
        </p:spPr>
        <p:txBody>
          <a:bodyPr spcFirstLastPara="1" wrap="square" lIns="91425" tIns="45700" rIns="91425" bIns="45700" anchor="t" anchorCtr="0">
            <a:normAutofit/>
          </a:bodyPr>
          <a:lstStyle>
            <a:lvl1pPr marL="457200" lvl="0" indent="-342900">
              <a:spcBef>
                <a:spcPts val="800"/>
              </a:spcBef>
              <a:spcAft>
                <a:spcPts val="0"/>
              </a:spcAft>
              <a:buClr>
                <a:srgbClr val="595959"/>
              </a:buClr>
              <a:buSzPts val="1800"/>
              <a:buChar char="•"/>
              <a:defRPr sz="1800">
                <a:solidFill>
                  <a:srgbClr val="595959"/>
                </a:solidFill>
              </a:defRPr>
            </a:lvl1pPr>
            <a:lvl2pPr marL="914400" lvl="1" indent="-342900">
              <a:spcBef>
                <a:spcPts val="400"/>
              </a:spcBef>
              <a:spcAft>
                <a:spcPts val="0"/>
              </a:spcAft>
              <a:buClr>
                <a:srgbClr val="595959"/>
              </a:buClr>
              <a:buSzPts val="1800"/>
              <a:buChar char="•"/>
              <a:defRPr>
                <a:solidFill>
                  <a:srgbClr val="595959"/>
                </a:solidFill>
              </a:defRPr>
            </a:lvl2pPr>
            <a:lvl3pPr marL="1371600" lvl="2" indent="-342900">
              <a:spcBef>
                <a:spcPts val="400"/>
              </a:spcBef>
              <a:spcAft>
                <a:spcPts val="0"/>
              </a:spcAft>
              <a:buClr>
                <a:srgbClr val="595959"/>
              </a:buClr>
              <a:buSzPts val="1800"/>
              <a:buChar char="•"/>
              <a:defRPr sz="1800">
                <a:solidFill>
                  <a:srgbClr val="595959"/>
                </a:solidFill>
              </a:defRPr>
            </a:lvl3pPr>
            <a:lvl4pPr marL="1828800" lvl="3" indent="-342900">
              <a:spcBef>
                <a:spcPts val="400"/>
              </a:spcBef>
              <a:spcAft>
                <a:spcPts val="0"/>
              </a:spcAft>
              <a:buClr>
                <a:srgbClr val="595959"/>
              </a:buClr>
              <a:buSzPts val="1800"/>
              <a:buChar char="•"/>
              <a:defRPr sz="1800">
                <a:solidFill>
                  <a:srgbClr val="595959"/>
                </a:solidFill>
              </a:defRPr>
            </a:lvl4pPr>
            <a:lvl5pPr marL="2286000" lvl="4" indent="-342900">
              <a:spcBef>
                <a:spcPts val="400"/>
              </a:spcBef>
              <a:spcAft>
                <a:spcPts val="0"/>
              </a:spcAft>
              <a:buClr>
                <a:srgbClr val="595959"/>
              </a:buClr>
              <a:buSzPts val="1800"/>
              <a:buChar char="•"/>
              <a:defRPr sz="1800">
                <a:solidFill>
                  <a:srgbClr val="595959"/>
                </a:solidFill>
              </a:defRPr>
            </a:lvl5pPr>
            <a:lvl6pPr marL="2743200" lvl="5" indent="-342900">
              <a:spcBef>
                <a:spcPts val="400"/>
              </a:spcBef>
              <a:spcAft>
                <a:spcPts val="0"/>
              </a:spcAft>
              <a:buClr>
                <a:srgbClr val="595959"/>
              </a:buClr>
              <a:buSzPts val="1800"/>
              <a:buChar char="•"/>
              <a:defRPr sz="1800">
                <a:solidFill>
                  <a:srgbClr val="595959"/>
                </a:solidFill>
              </a:defRPr>
            </a:lvl6pPr>
            <a:lvl7pPr marL="3200400" lvl="6" indent="-342900">
              <a:spcBef>
                <a:spcPts val="400"/>
              </a:spcBef>
              <a:spcAft>
                <a:spcPts val="0"/>
              </a:spcAft>
              <a:buClr>
                <a:srgbClr val="595959"/>
              </a:buClr>
              <a:buSzPts val="1800"/>
              <a:buChar char="•"/>
              <a:defRPr sz="1800">
                <a:solidFill>
                  <a:srgbClr val="595959"/>
                </a:solidFill>
              </a:defRPr>
            </a:lvl7pPr>
            <a:lvl8pPr marL="3657600" lvl="7" indent="-342900">
              <a:spcBef>
                <a:spcPts val="400"/>
              </a:spcBef>
              <a:spcAft>
                <a:spcPts val="0"/>
              </a:spcAft>
              <a:buClr>
                <a:srgbClr val="595959"/>
              </a:buClr>
              <a:buSzPts val="1800"/>
              <a:buChar char="•"/>
              <a:defRPr sz="1800">
                <a:solidFill>
                  <a:srgbClr val="595959"/>
                </a:solidFill>
              </a:defRPr>
            </a:lvl8pPr>
            <a:lvl9pPr marL="4114800" lvl="8" indent="-342900">
              <a:spcBef>
                <a:spcPts val="400"/>
              </a:spcBef>
              <a:spcAft>
                <a:spcPts val="0"/>
              </a:spcAft>
              <a:buClr>
                <a:srgbClr val="595959"/>
              </a:buClr>
              <a:buSzPts val="1800"/>
              <a:buChar char="•"/>
              <a:defRPr sz="1800">
                <a:solidFill>
                  <a:srgbClr val="595959"/>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8"/>
        <p:cNvGrpSpPr/>
        <p:nvPr/>
      </p:nvGrpSpPr>
      <p:grpSpPr>
        <a:xfrm>
          <a:off x="0" y="0"/>
          <a:ext cx="0" cy="0"/>
          <a:chOff x="0" y="0"/>
          <a:chExt cx="0" cy="0"/>
        </a:xfrm>
      </p:grpSpPr>
      <p:sp>
        <p:nvSpPr>
          <p:cNvPr id="159" name="Google Shape;159;p20"/>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160" name="Google Shape;160;p20"/>
          <p:cNvSpPr/>
          <p:nvPr/>
        </p:nvSpPr>
        <p:spPr>
          <a:xfrm rot="10800000" flipH="1">
            <a:off x="0" y="36525"/>
            <a:ext cx="2405700" cy="954600"/>
          </a:xfrm>
          <a:prstGeom prst="rtTriangle">
            <a:avLst/>
          </a:prstGeom>
          <a:solidFill>
            <a:srgbClr val="48AFD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61" name="Google Shape;161;p20"/>
          <p:cNvSpPr/>
          <p:nvPr/>
        </p:nvSpPr>
        <p:spPr>
          <a:xfrm rot="10800000" flipH="1">
            <a:off x="0" y="-94"/>
            <a:ext cx="3132000" cy="415800"/>
          </a:xfrm>
          <a:prstGeom prst="rtTriangle">
            <a:avLst/>
          </a:prstGeom>
          <a:solidFill>
            <a:srgbClr val="257FB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62" name="Google Shape;162;p20"/>
          <p:cNvSpPr/>
          <p:nvPr/>
        </p:nvSpPr>
        <p:spPr>
          <a:xfrm flipH="1">
            <a:off x="6732300" y="3273828"/>
            <a:ext cx="2411700" cy="1869900"/>
          </a:xfrm>
          <a:prstGeom prst="rtTriangle">
            <a:avLst/>
          </a:prstGeom>
          <a:solidFill>
            <a:srgbClr val="3B3E4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63" name="Google Shape;163;p20"/>
          <p:cNvSpPr/>
          <p:nvPr/>
        </p:nvSpPr>
        <p:spPr>
          <a:xfrm flipH="1">
            <a:off x="5004000" y="4303059"/>
            <a:ext cx="4140000" cy="840300"/>
          </a:xfrm>
          <a:prstGeom prst="rtTriangle">
            <a:avLst/>
          </a:prstGeom>
          <a:solidFill>
            <a:srgbClr val="17478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pic>
        <p:nvPicPr>
          <p:cNvPr id="164" name="Google Shape;164;p20"/>
          <p:cNvPicPr preferRelativeResize="0"/>
          <p:nvPr/>
        </p:nvPicPr>
        <p:blipFill>
          <a:blip r:embed="rId2">
            <a:alphaModFix/>
          </a:blip>
          <a:stretch>
            <a:fillRect/>
          </a:stretch>
        </p:blipFill>
        <p:spPr>
          <a:xfrm>
            <a:off x="7920975" y="182000"/>
            <a:ext cx="902074" cy="1095400"/>
          </a:xfrm>
          <a:prstGeom prst="rect">
            <a:avLst/>
          </a:prstGeom>
          <a:noFill/>
          <a:ln>
            <a:noFill/>
          </a:ln>
        </p:spPr>
      </p:pic>
      <p:sp>
        <p:nvSpPr>
          <p:cNvPr id="165" name="Google Shape;165;p20"/>
          <p:cNvSpPr txBox="1">
            <a:spLocks noGrp="1"/>
          </p:cNvSpPr>
          <p:nvPr>
            <p:ph type="body" idx="1"/>
          </p:nvPr>
        </p:nvSpPr>
        <p:spPr>
          <a:xfrm>
            <a:off x="770975" y="1299875"/>
            <a:ext cx="6723600" cy="2857800"/>
          </a:xfrm>
          <a:prstGeom prst="rect">
            <a:avLst/>
          </a:prstGeom>
        </p:spPr>
        <p:txBody>
          <a:bodyPr spcFirstLastPara="1" wrap="square" lIns="91425" tIns="45700" rIns="91425" bIns="45700" anchor="t" anchorCtr="0">
            <a:normAutofit/>
          </a:bodyPr>
          <a:lstStyle>
            <a:lvl1pPr marL="457200" lvl="0" indent="-342900">
              <a:spcBef>
                <a:spcPts val="800"/>
              </a:spcBef>
              <a:spcAft>
                <a:spcPts val="0"/>
              </a:spcAft>
              <a:buClr>
                <a:srgbClr val="595959"/>
              </a:buClr>
              <a:buSzPts val="1800"/>
              <a:buChar char="•"/>
              <a:defRPr sz="1800">
                <a:solidFill>
                  <a:srgbClr val="595959"/>
                </a:solidFill>
              </a:defRPr>
            </a:lvl1pPr>
            <a:lvl2pPr marL="914400" lvl="1" indent="-342900">
              <a:spcBef>
                <a:spcPts val="400"/>
              </a:spcBef>
              <a:spcAft>
                <a:spcPts val="0"/>
              </a:spcAft>
              <a:buClr>
                <a:srgbClr val="595959"/>
              </a:buClr>
              <a:buSzPts val="1800"/>
              <a:buChar char="•"/>
              <a:defRPr>
                <a:solidFill>
                  <a:srgbClr val="595959"/>
                </a:solidFill>
              </a:defRPr>
            </a:lvl2pPr>
            <a:lvl3pPr marL="1371600" lvl="2" indent="-342900">
              <a:spcBef>
                <a:spcPts val="400"/>
              </a:spcBef>
              <a:spcAft>
                <a:spcPts val="0"/>
              </a:spcAft>
              <a:buClr>
                <a:srgbClr val="595959"/>
              </a:buClr>
              <a:buSzPts val="1800"/>
              <a:buChar char="•"/>
              <a:defRPr sz="1800">
                <a:solidFill>
                  <a:srgbClr val="595959"/>
                </a:solidFill>
              </a:defRPr>
            </a:lvl3pPr>
            <a:lvl4pPr marL="1828800" lvl="3" indent="-342900">
              <a:spcBef>
                <a:spcPts val="400"/>
              </a:spcBef>
              <a:spcAft>
                <a:spcPts val="0"/>
              </a:spcAft>
              <a:buClr>
                <a:srgbClr val="595959"/>
              </a:buClr>
              <a:buSzPts val="1800"/>
              <a:buChar char="•"/>
              <a:defRPr sz="1800">
                <a:solidFill>
                  <a:srgbClr val="595959"/>
                </a:solidFill>
              </a:defRPr>
            </a:lvl4pPr>
            <a:lvl5pPr marL="2286000" lvl="4" indent="-342900">
              <a:spcBef>
                <a:spcPts val="400"/>
              </a:spcBef>
              <a:spcAft>
                <a:spcPts val="0"/>
              </a:spcAft>
              <a:buClr>
                <a:srgbClr val="595959"/>
              </a:buClr>
              <a:buSzPts val="1800"/>
              <a:buChar char="•"/>
              <a:defRPr sz="1800">
                <a:solidFill>
                  <a:srgbClr val="595959"/>
                </a:solidFill>
              </a:defRPr>
            </a:lvl5pPr>
            <a:lvl6pPr marL="2743200" lvl="5" indent="-342900">
              <a:spcBef>
                <a:spcPts val="400"/>
              </a:spcBef>
              <a:spcAft>
                <a:spcPts val="0"/>
              </a:spcAft>
              <a:buClr>
                <a:srgbClr val="595959"/>
              </a:buClr>
              <a:buSzPts val="1800"/>
              <a:buChar char="•"/>
              <a:defRPr sz="1800">
                <a:solidFill>
                  <a:srgbClr val="595959"/>
                </a:solidFill>
              </a:defRPr>
            </a:lvl6pPr>
            <a:lvl7pPr marL="3200400" lvl="6" indent="-342900">
              <a:spcBef>
                <a:spcPts val="400"/>
              </a:spcBef>
              <a:spcAft>
                <a:spcPts val="0"/>
              </a:spcAft>
              <a:buClr>
                <a:srgbClr val="595959"/>
              </a:buClr>
              <a:buSzPts val="1800"/>
              <a:buChar char="•"/>
              <a:defRPr sz="1800">
                <a:solidFill>
                  <a:srgbClr val="595959"/>
                </a:solidFill>
              </a:defRPr>
            </a:lvl7pPr>
            <a:lvl8pPr marL="3657600" lvl="7" indent="-342900">
              <a:spcBef>
                <a:spcPts val="400"/>
              </a:spcBef>
              <a:spcAft>
                <a:spcPts val="0"/>
              </a:spcAft>
              <a:buClr>
                <a:srgbClr val="595959"/>
              </a:buClr>
              <a:buSzPts val="1800"/>
              <a:buChar char="•"/>
              <a:defRPr sz="1800">
                <a:solidFill>
                  <a:srgbClr val="595959"/>
                </a:solidFill>
              </a:defRPr>
            </a:lvl8pPr>
            <a:lvl9pPr marL="4114800" lvl="8" indent="-342900">
              <a:spcBef>
                <a:spcPts val="400"/>
              </a:spcBef>
              <a:spcAft>
                <a:spcPts val="0"/>
              </a:spcAft>
              <a:buClr>
                <a:srgbClr val="595959"/>
              </a:buClr>
              <a:buSzPts val="1800"/>
              <a:buChar char="•"/>
              <a:defRPr sz="1800">
                <a:solidFill>
                  <a:srgbClr val="595959"/>
                </a:solidFill>
              </a:defRPr>
            </a:lvl9pPr>
          </a:lstStyle>
          <a:p>
            <a:endParaRPr/>
          </a:p>
        </p:txBody>
      </p:sp>
      <p:sp>
        <p:nvSpPr>
          <p:cNvPr id="166" name="Google Shape;166;p20"/>
          <p:cNvSpPr txBox="1">
            <a:spLocks noGrp="1"/>
          </p:cNvSpPr>
          <p:nvPr>
            <p:ph type="title"/>
          </p:nvPr>
        </p:nvSpPr>
        <p:spPr>
          <a:xfrm>
            <a:off x="628650" y="455636"/>
            <a:ext cx="7359300" cy="8043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595959"/>
              </a:buClr>
              <a:buSzPts val="1500"/>
              <a:buFont typeface="Muli"/>
              <a:buNone/>
              <a:defRPr sz="2700">
                <a:solidFill>
                  <a:srgbClr val="595959"/>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7"/>
        <p:cNvGrpSpPr/>
        <p:nvPr/>
      </p:nvGrpSpPr>
      <p:grpSpPr>
        <a:xfrm>
          <a:off x="0" y="0"/>
          <a:ext cx="0" cy="0"/>
          <a:chOff x="0" y="0"/>
          <a:chExt cx="0" cy="0"/>
        </a:xfrm>
      </p:grpSpPr>
      <p:sp>
        <p:nvSpPr>
          <p:cNvPr id="168" name="Google Shape;168;p21"/>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169" name="Google Shape;169;p21"/>
          <p:cNvSpPr/>
          <p:nvPr/>
        </p:nvSpPr>
        <p:spPr>
          <a:xfrm>
            <a:off x="0" y="0"/>
            <a:ext cx="5257800" cy="5143500"/>
          </a:xfrm>
          <a:prstGeom prst="rect">
            <a:avLst/>
          </a:prstGeom>
          <a:solidFill>
            <a:srgbClr val="08498E"/>
          </a:solidFill>
          <a:ln w="9525" cap="flat" cmpd="sng">
            <a:solidFill>
              <a:srgbClr val="08498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Muli"/>
              <a:ea typeface="Muli"/>
              <a:cs typeface="Muli"/>
              <a:sym typeface="Muli"/>
            </a:endParaRPr>
          </a:p>
        </p:txBody>
      </p:sp>
      <p:pic>
        <p:nvPicPr>
          <p:cNvPr id="170" name="Google Shape;170;p21"/>
          <p:cNvPicPr preferRelativeResize="0"/>
          <p:nvPr/>
        </p:nvPicPr>
        <p:blipFill>
          <a:blip r:embed="rId2">
            <a:alphaModFix/>
          </a:blip>
          <a:stretch>
            <a:fillRect/>
          </a:stretch>
        </p:blipFill>
        <p:spPr>
          <a:xfrm>
            <a:off x="214075" y="3948625"/>
            <a:ext cx="916390" cy="994272"/>
          </a:xfrm>
          <a:prstGeom prst="rect">
            <a:avLst/>
          </a:prstGeom>
          <a:noFill/>
          <a:ln>
            <a:noFill/>
          </a:ln>
        </p:spPr>
      </p:pic>
      <p:sp>
        <p:nvSpPr>
          <p:cNvPr id="171" name="Google Shape;171;p21"/>
          <p:cNvSpPr txBox="1">
            <a:spLocks noGrp="1"/>
          </p:cNvSpPr>
          <p:nvPr>
            <p:ph type="title"/>
          </p:nvPr>
        </p:nvSpPr>
        <p:spPr>
          <a:xfrm>
            <a:off x="367550" y="367550"/>
            <a:ext cx="4016100" cy="510900"/>
          </a:xfrm>
          <a:prstGeom prst="rect">
            <a:avLst/>
          </a:prstGeom>
        </p:spPr>
        <p:txBody>
          <a:bodyPr spcFirstLastPara="1" wrap="square" lIns="91425" tIns="45700" rIns="91425" bIns="45700" anchor="t" anchorCtr="0">
            <a:normAutofit/>
          </a:bodyPr>
          <a:lstStyle>
            <a:lvl1pPr lvl="0">
              <a:spcBef>
                <a:spcPts val="0"/>
              </a:spcBef>
              <a:spcAft>
                <a:spcPts val="0"/>
              </a:spcAft>
              <a:buClr>
                <a:schemeClr val="lt1"/>
              </a:buClr>
              <a:buSzPts val="2300"/>
              <a:buNone/>
              <a:defRPr sz="2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2" name="Google Shape;172;p21"/>
          <p:cNvSpPr txBox="1">
            <a:spLocks noGrp="1"/>
          </p:cNvSpPr>
          <p:nvPr>
            <p:ph type="body" idx="1"/>
          </p:nvPr>
        </p:nvSpPr>
        <p:spPr>
          <a:xfrm>
            <a:off x="511000" y="1057825"/>
            <a:ext cx="3971400" cy="2581800"/>
          </a:xfrm>
          <a:prstGeom prst="rect">
            <a:avLst/>
          </a:prstGeom>
        </p:spPr>
        <p:txBody>
          <a:bodyPr spcFirstLastPara="1" wrap="square" lIns="91425" tIns="45700" rIns="91425" bIns="45700" anchor="t" anchorCtr="0">
            <a:normAutofit/>
          </a:bodyPr>
          <a:lstStyle>
            <a:lvl1pPr marL="457200" lvl="0" indent="-317500">
              <a:spcBef>
                <a:spcPts val="800"/>
              </a:spcBef>
              <a:spcAft>
                <a:spcPts val="0"/>
              </a:spcAft>
              <a:buClr>
                <a:schemeClr val="lt2"/>
              </a:buClr>
              <a:buSzPts val="1400"/>
              <a:buChar char="•"/>
              <a:defRPr sz="1400">
                <a:solidFill>
                  <a:schemeClr val="lt2"/>
                </a:solidFill>
              </a:defRPr>
            </a:lvl1pPr>
            <a:lvl2pPr marL="914400" lvl="1" indent="-317500">
              <a:spcBef>
                <a:spcPts val="400"/>
              </a:spcBef>
              <a:spcAft>
                <a:spcPts val="0"/>
              </a:spcAft>
              <a:buClr>
                <a:schemeClr val="lt2"/>
              </a:buClr>
              <a:buSzPts val="1400"/>
              <a:buChar char="•"/>
              <a:defRPr sz="1400">
                <a:solidFill>
                  <a:schemeClr val="lt2"/>
                </a:solidFill>
              </a:defRPr>
            </a:lvl2pPr>
            <a:lvl3pPr marL="1371600" lvl="2" indent="-317500">
              <a:spcBef>
                <a:spcPts val="400"/>
              </a:spcBef>
              <a:spcAft>
                <a:spcPts val="0"/>
              </a:spcAft>
              <a:buClr>
                <a:schemeClr val="lt2"/>
              </a:buClr>
              <a:buSzPts val="1400"/>
              <a:buChar char="•"/>
              <a:defRPr sz="1400">
                <a:solidFill>
                  <a:schemeClr val="lt2"/>
                </a:solidFill>
              </a:defRPr>
            </a:lvl3pPr>
            <a:lvl4pPr marL="1828800" lvl="3" indent="-317500">
              <a:spcBef>
                <a:spcPts val="400"/>
              </a:spcBef>
              <a:spcAft>
                <a:spcPts val="0"/>
              </a:spcAft>
              <a:buClr>
                <a:schemeClr val="lt2"/>
              </a:buClr>
              <a:buSzPts val="1400"/>
              <a:buChar char="•"/>
              <a:defRPr>
                <a:solidFill>
                  <a:schemeClr val="lt2"/>
                </a:solidFill>
              </a:defRPr>
            </a:lvl4pPr>
            <a:lvl5pPr marL="2286000" lvl="4" indent="-317500">
              <a:spcBef>
                <a:spcPts val="400"/>
              </a:spcBef>
              <a:spcAft>
                <a:spcPts val="0"/>
              </a:spcAft>
              <a:buClr>
                <a:schemeClr val="lt2"/>
              </a:buClr>
              <a:buSzPts val="1400"/>
              <a:buChar char="•"/>
              <a:defRPr>
                <a:solidFill>
                  <a:schemeClr val="lt2"/>
                </a:solidFill>
              </a:defRPr>
            </a:lvl5pPr>
            <a:lvl6pPr marL="2743200" lvl="5" indent="-317500">
              <a:spcBef>
                <a:spcPts val="400"/>
              </a:spcBef>
              <a:spcAft>
                <a:spcPts val="0"/>
              </a:spcAft>
              <a:buClr>
                <a:schemeClr val="lt2"/>
              </a:buClr>
              <a:buSzPts val="1400"/>
              <a:buChar char="•"/>
              <a:defRPr>
                <a:solidFill>
                  <a:schemeClr val="lt2"/>
                </a:solidFill>
              </a:defRPr>
            </a:lvl6pPr>
            <a:lvl7pPr marL="3200400" lvl="6" indent="-317500">
              <a:spcBef>
                <a:spcPts val="400"/>
              </a:spcBef>
              <a:spcAft>
                <a:spcPts val="0"/>
              </a:spcAft>
              <a:buClr>
                <a:schemeClr val="lt2"/>
              </a:buClr>
              <a:buSzPts val="1400"/>
              <a:buChar char="•"/>
              <a:defRPr>
                <a:solidFill>
                  <a:schemeClr val="lt2"/>
                </a:solidFill>
              </a:defRPr>
            </a:lvl7pPr>
            <a:lvl8pPr marL="3657600" lvl="7" indent="-317500">
              <a:spcBef>
                <a:spcPts val="400"/>
              </a:spcBef>
              <a:spcAft>
                <a:spcPts val="0"/>
              </a:spcAft>
              <a:buClr>
                <a:schemeClr val="lt2"/>
              </a:buClr>
              <a:buSzPts val="1400"/>
              <a:buChar char="•"/>
              <a:defRPr>
                <a:solidFill>
                  <a:schemeClr val="lt2"/>
                </a:solidFill>
              </a:defRPr>
            </a:lvl8pPr>
            <a:lvl9pPr marL="4114800" lvl="8" indent="-317500">
              <a:spcBef>
                <a:spcPts val="400"/>
              </a:spcBef>
              <a:spcAft>
                <a:spcPts val="0"/>
              </a:spcAft>
              <a:buClr>
                <a:schemeClr val="lt2"/>
              </a:buClr>
              <a:buSzPts val="1400"/>
              <a:buChar char="•"/>
              <a:defRPr>
                <a:solidFill>
                  <a:schemeClr val="lt2"/>
                </a:solidFill>
              </a:defRPr>
            </a:lvl9pPr>
          </a:lstStyle>
          <a:p>
            <a:endParaRPr/>
          </a:p>
        </p:txBody>
      </p:sp>
      <p:sp>
        <p:nvSpPr>
          <p:cNvPr id="173" name="Google Shape;173;p21"/>
          <p:cNvSpPr txBox="1">
            <a:spLocks noGrp="1"/>
          </p:cNvSpPr>
          <p:nvPr>
            <p:ph type="body" idx="2"/>
          </p:nvPr>
        </p:nvSpPr>
        <p:spPr>
          <a:xfrm>
            <a:off x="5410200" y="1057825"/>
            <a:ext cx="3527700" cy="3709500"/>
          </a:xfrm>
          <a:prstGeom prst="rect">
            <a:avLst/>
          </a:prstGeom>
        </p:spPr>
        <p:txBody>
          <a:bodyPr spcFirstLastPara="1" wrap="square" lIns="91425" tIns="45700" rIns="91425" bIns="45700" anchor="t" anchorCtr="0">
            <a:normAutofit/>
          </a:bodyPr>
          <a:lstStyle>
            <a:lvl1pPr marL="457200" lvl="0" indent="-317500">
              <a:spcBef>
                <a:spcPts val="800"/>
              </a:spcBef>
              <a:spcAft>
                <a:spcPts val="0"/>
              </a:spcAft>
              <a:buClr>
                <a:schemeClr val="dk2"/>
              </a:buClr>
              <a:buSzPts val="1400"/>
              <a:buChar char="•"/>
              <a:defRPr sz="1400">
                <a:solidFill>
                  <a:schemeClr val="dk2"/>
                </a:solidFill>
              </a:defRPr>
            </a:lvl1pPr>
            <a:lvl2pPr marL="914400" lvl="1" indent="-317500">
              <a:spcBef>
                <a:spcPts val="400"/>
              </a:spcBef>
              <a:spcAft>
                <a:spcPts val="0"/>
              </a:spcAft>
              <a:buClr>
                <a:schemeClr val="dk2"/>
              </a:buClr>
              <a:buSzPts val="1400"/>
              <a:buChar char="•"/>
              <a:defRPr sz="1400">
                <a:solidFill>
                  <a:schemeClr val="dk2"/>
                </a:solidFill>
              </a:defRPr>
            </a:lvl2pPr>
            <a:lvl3pPr marL="1371600" lvl="2" indent="-317500">
              <a:spcBef>
                <a:spcPts val="400"/>
              </a:spcBef>
              <a:spcAft>
                <a:spcPts val="0"/>
              </a:spcAft>
              <a:buClr>
                <a:schemeClr val="dk2"/>
              </a:buClr>
              <a:buSzPts val="1400"/>
              <a:buChar char="•"/>
              <a:defRPr sz="1400">
                <a:solidFill>
                  <a:schemeClr val="dk2"/>
                </a:solidFill>
              </a:defRPr>
            </a:lvl3pPr>
            <a:lvl4pPr marL="1828800" lvl="3" indent="-317500">
              <a:spcBef>
                <a:spcPts val="400"/>
              </a:spcBef>
              <a:spcAft>
                <a:spcPts val="0"/>
              </a:spcAft>
              <a:buClr>
                <a:schemeClr val="dk2"/>
              </a:buClr>
              <a:buSzPts val="1400"/>
              <a:buChar char="•"/>
              <a:defRPr>
                <a:solidFill>
                  <a:schemeClr val="dk2"/>
                </a:solidFill>
              </a:defRPr>
            </a:lvl4pPr>
            <a:lvl5pPr marL="2286000" lvl="4" indent="-317500">
              <a:spcBef>
                <a:spcPts val="400"/>
              </a:spcBef>
              <a:spcAft>
                <a:spcPts val="0"/>
              </a:spcAft>
              <a:buClr>
                <a:schemeClr val="dk2"/>
              </a:buClr>
              <a:buSzPts val="1400"/>
              <a:buChar char="•"/>
              <a:defRPr>
                <a:solidFill>
                  <a:schemeClr val="dk2"/>
                </a:solidFill>
              </a:defRPr>
            </a:lvl5pPr>
            <a:lvl6pPr marL="2743200" lvl="5" indent="-317500">
              <a:spcBef>
                <a:spcPts val="400"/>
              </a:spcBef>
              <a:spcAft>
                <a:spcPts val="0"/>
              </a:spcAft>
              <a:buClr>
                <a:schemeClr val="dk2"/>
              </a:buClr>
              <a:buSzPts val="1400"/>
              <a:buChar char="•"/>
              <a:defRPr>
                <a:solidFill>
                  <a:schemeClr val="dk2"/>
                </a:solidFill>
              </a:defRPr>
            </a:lvl6pPr>
            <a:lvl7pPr marL="3200400" lvl="6" indent="-317500">
              <a:spcBef>
                <a:spcPts val="400"/>
              </a:spcBef>
              <a:spcAft>
                <a:spcPts val="0"/>
              </a:spcAft>
              <a:buClr>
                <a:schemeClr val="dk2"/>
              </a:buClr>
              <a:buSzPts val="1400"/>
              <a:buChar char="•"/>
              <a:defRPr>
                <a:solidFill>
                  <a:schemeClr val="dk2"/>
                </a:solidFill>
              </a:defRPr>
            </a:lvl7pPr>
            <a:lvl8pPr marL="3657600" lvl="7" indent="-317500">
              <a:spcBef>
                <a:spcPts val="400"/>
              </a:spcBef>
              <a:spcAft>
                <a:spcPts val="0"/>
              </a:spcAft>
              <a:buClr>
                <a:schemeClr val="dk2"/>
              </a:buClr>
              <a:buSzPts val="1400"/>
              <a:buChar char="•"/>
              <a:defRPr>
                <a:solidFill>
                  <a:schemeClr val="dk2"/>
                </a:solidFill>
              </a:defRPr>
            </a:lvl8pPr>
            <a:lvl9pPr marL="4114800" lvl="8" indent="-317500">
              <a:spcBef>
                <a:spcPts val="400"/>
              </a:spcBef>
              <a:spcAft>
                <a:spcPts val="0"/>
              </a:spcAft>
              <a:buClr>
                <a:schemeClr val="dk2"/>
              </a:buClr>
              <a:buSzPts val="1400"/>
              <a:buChar char="•"/>
              <a:defRPr>
                <a:solidFill>
                  <a:schemeClr val="dk2"/>
                </a:solidFil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2">
  <p:cSld name="OBJECT_WITH_CAPTION_TEXT_2">
    <p:spTree>
      <p:nvGrpSpPr>
        <p:cNvPr id="1" name="Shape 174"/>
        <p:cNvGrpSpPr/>
        <p:nvPr/>
      </p:nvGrpSpPr>
      <p:grpSpPr>
        <a:xfrm>
          <a:off x="0" y="0"/>
          <a:ext cx="0" cy="0"/>
          <a:chOff x="0" y="0"/>
          <a:chExt cx="0" cy="0"/>
        </a:xfrm>
      </p:grpSpPr>
      <p:sp>
        <p:nvSpPr>
          <p:cNvPr id="175" name="Google Shape;175;p22"/>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1pPr>
            <a:lvl2pPr marL="0" marR="0" lvl="1"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2pPr>
            <a:lvl3pPr marL="0" marR="0" lvl="2"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3pPr>
            <a:lvl4pPr marL="0" marR="0" lvl="3"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4pPr>
            <a:lvl5pPr marL="0" marR="0" lvl="4"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5pPr>
            <a:lvl6pPr marL="0" marR="0" lvl="5"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6pPr>
            <a:lvl7pPr marL="0" marR="0" lvl="6"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7pPr>
            <a:lvl8pPr marL="0" marR="0" lvl="7"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8pPr>
            <a:lvl9pPr marL="0" marR="0" lvl="8"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9pPr>
          </a:lstStyle>
          <a:p>
            <a:pPr marL="0" lvl="0" indent="0" algn="r" rtl="0">
              <a:spcBef>
                <a:spcPts val="0"/>
              </a:spcBef>
              <a:spcAft>
                <a:spcPts val="0"/>
              </a:spcAft>
              <a:buNone/>
            </a:pPr>
            <a:fld id="{00000000-1234-1234-1234-123412341234}" type="slidenum">
              <a:rPr lang="en-GB"/>
              <a:t>‹#›</a:t>
            </a:fld>
            <a:endParaRPr/>
          </a:p>
        </p:txBody>
      </p:sp>
      <p:sp>
        <p:nvSpPr>
          <p:cNvPr id="176" name="Google Shape;176;p22"/>
          <p:cNvSpPr/>
          <p:nvPr/>
        </p:nvSpPr>
        <p:spPr>
          <a:xfrm>
            <a:off x="3886200" y="0"/>
            <a:ext cx="5257800" cy="5143500"/>
          </a:xfrm>
          <a:prstGeom prst="rect">
            <a:avLst/>
          </a:prstGeom>
          <a:solidFill>
            <a:srgbClr val="08498E"/>
          </a:solidFill>
          <a:ln w="9525" cap="flat" cmpd="sng">
            <a:solidFill>
              <a:srgbClr val="08498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Muli"/>
              <a:ea typeface="Muli"/>
              <a:cs typeface="Muli"/>
              <a:sym typeface="Muli"/>
            </a:endParaRPr>
          </a:p>
        </p:txBody>
      </p:sp>
      <p:pic>
        <p:nvPicPr>
          <p:cNvPr id="177" name="Google Shape;177;p22"/>
          <p:cNvPicPr preferRelativeResize="0"/>
          <p:nvPr/>
        </p:nvPicPr>
        <p:blipFill rotWithShape="1">
          <a:blip r:embed="rId2">
            <a:alphaModFix/>
          </a:blip>
          <a:srcRect/>
          <a:stretch/>
        </p:blipFill>
        <p:spPr>
          <a:xfrm>
            <a:off x="153293" y="4284548"/>
            <a:ext cx="744809" cy="744809"/>
          </a:xfrm>
          <a:prstGeom prst="rect">
            <a:avLst/>
          </a:prstGeom>
          <a:noFill/>
          <a:ln>
            <a:noFill/>
          </a:ln>
        </p:spPr>
      </p:pic>
      <p:sp>
        <p:nvSpPr>
          <p:cNvPr id="178" name="Google Shape;178;p22"/>
          <p:cNvSpPr txBox="1">
            <a:spLocks noGrp="1"/>
          </p:cNvSpPr>
          <p:nvPr>
            <p:ph type="body" idx="1"/>
          </p:nvPr>
        </p:nvSpPr>
        <p:spPr>
          <a:xfrm>
            <a:off x="4034125" y="977150"/>
            <a:ext cx="4912500" cy="3720300"/>
          </a:xfrm>
          <a:prstGeom prst="rect">
            <a:avLst/>
          </a:prstGeom>
        </p:spPr>
        <p:txBody>
          <a:bodyPr spcFirstLastPara="1" wrap="square" lIns="91425" tIns="45700" rIns="91425" bIns="45700" anchor="t" anchorCtr="0">
            <a:normAutofit/>
          </a:bodyPr>
          <a:lstStyle>
            <a:lvl1pPr marL="457200" lvl="0" indent="-317500">
              <a:spcBef>
                <a:spcPts val="800"/>
              </a:spcBef>
              <a:spcAft>
                <a:spcPts val="0"/>
              </a:spcAft>
              <a:buClr>
                <a:schemeClr val="lt2"/>
              </a:buClr>
              <a:buSzPts val="1400"/>
              <a:buChar char="•"/>
              <a:defRPr sz="1400">
                <a:solidFill>
                  <a:schemeClr val="lt2"/>
                </a:solidFill>
              </a:defRPr>
            </a:lvl1pPr>
            <a:lvl2pPr marL="914400" lvl="1" indent="-317500">
              <a:spcBef>
                <a:spcPts val="400"/>
              </a:spcBef>
              <a:spcAft>
                <a:spcPts val="0"/>
              </a:spcAft>
              <a:buClr>
                <a:schemeClr val="lt2"/>
              </a:buClr>
              <a:buSzPts val="1400"/>
              <a:buChar char="•"/>
              <a:defRPr sz="1400">
                <a:solidFill>
                  <a:schemeClr val="lt2"/>
                </a:solidFill>
              </a:defRPr>
            </a:lvl2pPr>
            <a:lvl3pPr marL="1371600" lvl="2" indent="-317500">
              <a:spcBef>
                <a:spcPts val="400"/>
              </a:spcBef>
              <a:spcAft>
                <a:spcPts val="0"/>
              </a:spcAft>
              <a:buClr>
                <a:schemeClr val="lt2"/>
              </a:buClr>
              <a:buSzPts val="1400"/>
              <a:buChar char="•"/>
              <a:defRPr sz="1400">
                <a:solidFill>
                  <a:schemeClr val="lt2"/>
                </a:solidFill>
              </a:defRPr>
            </a:lvl3pPr>
            <a:lvl4pPr marL="1828800" lvl="3" indent="-317500">
              <a:spcBef>
                <a:spcPts val="400"/>
              </a:spcBef>
              <a:spcAft>
                <a:spcPts val="0"/>
              </a:spcAft>
              <a:buClr>
                <a:schemeClr val="lt2"/>
              </a:buClr>
              <a:buSzPts val="1400"/>
              <a:buChar char="•"/>
              <a:defRPr>
                <a:solidFill>
                  <a:schemeClr val="lt2"/>
                </a:solidFill>
              </a:defRPr>
            </a:lvl4pPr>
            <a:lvl5pPr marL="2286000" lvl="4" indent="-317500">
              <a:spcBef>
                <a:spcPts val="400"/>
              </a:spcBef>
              <a:spcAft>
                <a:spcPts val="0"/>
              </a:spcAft>
              <a:buClr>
                <a:schemeClr val="lt2"/>
              </a:buClr>
              <a:buSzPts val="1400"/>
              <a:buChar char="•"/>
              <a:defRPr>
                <a:solidFill>
                  <a:schemeClr val="lt2"/>
                </a:solidFill>
              </a:defRPr>
            </a:lvl5pPr>
            <a:lvl6pPr marL="2743200" lvl="5" indent="-317500">
              <a:spcBef>
                <a:spcPts val="400"/>
              </a:spcBef>
              <a:spcAft>
                <a:spcPts val="0"/>
              </a:spcAft>
              <a:buClr>
                <a:schemeClr val="lt2"/>
              </a:buClr>
              <a:buSzPts val="1400"/>
              <a:buChar char="•"/>
              <a:defRPr>
                <a:solidFill>
                  <a:schemeClr val="lt2"/>
                </a:solidFill>
              </a:defRPr>
            </a:lvl6pPr>
            <a:lvl7pPr marL="3200400" lvl="6" indent="-317500">
              <a:spcBef>
                <a:spcPts val="400"/>
              </a:spcBef>
              <a:spcAft>
                <a:spcPts val="0"/>
              </a:spcAft>
              <a:buClr>
                <a:schemeClr val="lt2"/>
              </a:buClr>
              <a:buSzPts val="1400"/>
              <a:buChar char="•"/>
              <a:defRPr>
                <a:solidFill>
                  <a:schemeClr val="lt2"/>
                </a:solidFill>
              </a:defRPr>
            </a:lvl7pPr>
            <a:lvl8pPr marL="3657600" lvl="7" indent="-317500">
              <a:spcBef>
                <a:spcPts val="400"/>
              </a:spcBef>
              <a:spcAft>
                <a:spcPts val="0"/>
              </a:spcAft>
              <a:buClr>
                <a:schemeClr val="lt2"/>
              </a:buClr>
              <a:buSzPts val="1400"/>
              <a:buChar char="•"/>
              <a:defRPr>
                <a:solidFill>
                  <a:schemeClr val="lt2"/>
                </a:solidFill>
              </a:defRPr>
            </a:lvl8pPr>
            <a:lvl9pPr marL="4114800" lvl="8" indent="-317500">
              <a:spcBef>
                <a:spcPts val="400"/>
              </a:spcBef>
              <a:spcAft>
                <a:spcPts val="0"/>
              </a:spcAft>
              <a:buClr>
                <a:schemeClr val="lt2"/>
              </a:buClr>
              <a:buSzPts val="1400"/>
              <a:buChar char="•"/>
              <a:defRPr>
                <a:solidFill>
                  <a:schemeClr val="lt2"/>
                </a:solidFill>
              </a:defRPr>
            </a:lvl9pPr>
          </a:lstStyle>
          <a:p>
            <a:endParaRPr/>
          </a:p>
        </p:txBody>
      </p:sp>
      <p:sp>
        <p:nvSpPr>
          <p:cNvPr id="179" name="Google Shape;179;p22"/>
          <p:cNvSpPr txBox="1">
            <a:spLocks noGrp="1"/>
          </p:cNvSpPr>
          <p:nvPr>
            <p:ph type="title"/>
          </p:nvPr>
        </p:nvSpPr>
        <p:spPr>
          <a:xfrm>
            <a:off x="4213400" y="224100"/>
            <a:ext cx="4016100" cy="510900"/>
          </a:xfrm>
          <a:prstGeom prst="rect">
            <a:avLst/>
          </a:prstGeom>
        </p:spPr>
        <p:txBody>
          <a:bodyPr spcFirstLastPara="1" wrap="square" lIns="91425" tIns="45700" rIns="91425" bIns="45700" anchor="t" anchorCtr="0">
            <a:normAutofit/>
          </a:bodyPr>
          <a:lstStyle>
            <a:lvl1pPr lvl="0">
              <a:spcBef>
                <a:spcPts val="0"/>
              </a:spcBef>
              <a:spcAft>
                <a:spcPts val="0"/>
              </a:spcAft>
              <a:buClr>
                <a:schemeClr val="lt1"/>
              </a:buClr>
              <a:buSzPts val="2300"/>
              <a:buNone/>
              <a:defRPr sz="2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0" name="Google Shape;180;p22"/>
          <p:cNvSpPr txBox="1">
            <a:spLocks noGrp="1"/>
          </p:cNvSpPr>
          <p:nvPr>
            <p:ph type="body" idx="2"/>
          </p:nvPr>
        </p:nvSpPr>
        <p:spPr>
          <a:xfrm>
            <a:off x="103100" y="977150"/>
            <a:ext cx="3527700" cy="3254100"/>
          </a:xfrm>
          <a:prstGeom prst="rect">
            <a:avLst/>
          </a:prstGeom>
        </p:spPr>
        <p:txBody>
          <a:bodyPr spcFirstLastPara="1" wrap="square" lIns="91425" tIns="45700" rIns="91425" bIns="45700" anchor="t" anchorCtr="0">
            <a:normAutofit/>
          </a:bodyPr>
          <a:lstStyle>
            <a:lvl1pPr marL="457200" lvl="0" indent="-317500">
              <a:spcBef>
                <a:spcPts val="800"/>
              </a:spcBef>
              <a:spcAft>
                <a:spcPts val="0"/>
              </a:spcAft>
              <a:buClr>
                <a:schemeClr val="dk2"/>
              </a:buClr>
              <a:buSzPts val="1400"/>
              <a:buChar char="•"/>
              <a:defRPr sz="1400">
                <a:solidFill>
                  <a:schemeClr val="dk2"/>
                </a:solidFill>
              </a:defRPr>
            </a:lvl1pPr>
            <a:lvl2pPr marL="914400" lvl="1" indent="-317500">
              <a:spcBef>
                <a:spcPts val="400"/>
              </a:spcBef>
              <a:spcAft>
                <a:spcPts val="0"/>
              </a:spcAft>
              <a:buClr>
                <a:schemeClr val="dk2"/>
              </a:buClr>
              <a:buSzPts val="1400"/>
              <a:buChar char="•"/>
              <a:defRPr sz="1400">
                <a:solidFill>
                  <a:schemeClr val="dk2"/>
                </a:solidFill>
              </a:defRPr>
            </a:lvl2pPr>
            <a:lvl3pPr marL="1371600" lvl="2" indent="-317500">
              <a:spcBef>
                <a:spcPts val="400"/>
              </a:spcBef>
              <a:spcAft>
                <a:spcPts val="0"/>
              </a:spcAft>
              <a:buClr>
                <a:schemeClr val="dk2"/>
              </a:buClr>
              <a:buSzPts val="1400"/>
              <a:buChar char="•"/>
              <a:defRPr sz="1400">
                <a:solidFill>
                  <a:schemeClr val="dk2"/>
                </a:solidFill>
              </a:defRPr>
            </a:lvl3pPr>
            <a:lvl4pPr marL="1828800" lvl="3" indent="-317500">
              <a:spcBef>
                <a:spcPts val="400"/>
              </a:spcBef>
              <a:spcAft>
                <a:spcPts val="0"/>
              </a:spcAft>
              <a:buClr>
                <a:schemeClr val="dk2"/>
              </a:buClr>
              <a:buSzPts val="1400"/>
              <a:buChar char="•"/>
              <a:defRPr>
                <a:solidFill>
                  <a:schemeClr val="dk2"/>
                </a:solidFill>
              </a:defRPr>
            </a:lvl4pPr>
            <a:lvl5pPr marL="2286000" lvl="4" indent="-317500">
              <a:spcBef>
                <a:spcPts val="400"/>
              </a:spcBef>
              <a:spcAft>
                <a:spcPts val="0"/>
              </a:spcAft>
              <a:buClr>
                <a:schemeClr val="dk2"/>
              </a:buClr>
              <a:buSzPts val="1400"/>
              <a:buChar char="•"/>
              <a:defRPr>
                <a:solidFill>
                  <a:schemeClr val="dk2"/>
                </a:solidFill>
              </a:defRPr>
            </a:lvl5pPr>
            <a:lvl6pPr marL="2743200" lvl="5" indent="-317500">
              <a:spcBef>
                <a:spcPts val="400"/>
              </a:spcBef>
              <a:spcAft>
                <a:spcPts val="0"/>
              </a:spcAft>
              <a:buClr>
                <a:schemeClr val="dk2"/>
              </a:buClr>
              <a:buSzPts val="1400"/>
              <a:buChar char="•"/>
              <a:defRPr>
                <a:solidFill>
                  <a:schemeClr val="dk2"/>
                </a:solidFill>
              </a:defRPr>
            </a:lvl6pPr>
            <a:lvl7pPr marL="3200400" lvl="6" indent="-317500">
              <a:spcBef>
                <a:spcPts val="400"/>
              </a:spcBef>
              <a:spcAft>
                <a:spcPts val="0"/>
              </a:spcAft>
              <a:buClr>
                <a:schemeClr val="dk2"/>
              </a:buClr>
              <a:buSzPts val="1400"/>
              <a:buChar char="•"/>
              <a:defRPr>
                <a:solidFill>
                  <a:schemeClr val="dk2"/>
                </a:solidFill>
              </a:defRPr>
            </a:lvl7pPr>
            <a:lvl8pPr marL="3657600" lvl="7" indent="-317500">
              <a:spcBef>
                <a:spcPts val="400"/>
              </a:spcBef>
              <a:spcAft>
                <a:spcPts val="0"/>
              </a:spcAft>
              <a:buClr>
                <a:schemeClr val="dk2"/>
              </a:buClr>
              <a:buSzPts val="1400"/>
              <a:buChar char="•"/>
              <a:defRPr>
                <a:solidFill>
                  <a:schemeClr val="dk2"/>
                </a:solidFill>
              </a:defRPr>
            </a:lvl8pPr>
            <a:lvl9pPr marL="4114800" lvl="8" indent="-317500">
              <a:spcBef>
                <a:spcPts val="400"/>
              </a:spcBef>
              <a:spcAft>
                <a:spcPts val="0"/>
              </a:spcAft>
              <a:buClr>
                <a:schemeClr val="dk2"/>
              </a:buClr>
              <a:buSzPts val="1400"/>
              <a:buChar char="•"/>
              <a:defRPr>
                <a:solidFill>
                  <a:schemeClr val="dk2"/>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1">
  <p:cSld name="OBJECT_WITH_CAPTION_TEXT_1">
    <p:spTree>
      <p:nvGrpSpPr>
        <p:cNvPr id="1" name="Shape 181"/>
        <p:cNvGrpSpPr/>
        <p:nvPr/>
      </p:nvGrpSpPr>
      <p:grpSpPr>
        <a:xfrm>
          <a:off x="0" y="0"/>
          <a:ext cx="0" cy="0"/>
          <a:chOff x="0" y="0"/>
          <a:chExt cx="0" cy="0"/>
        </a:xfrm>
      </p:grpSpPr>
      <p:sp>
        <p:nvSpPr>
          <p:cNvPr id="182" name="Google Shape;182;p23"/>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183" name="Google Shape;183;p23"/>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1pPr>
            <a:lvl2pPr marL="0" marR="0" lvl="1"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2pPr>
            <a:lvl3pPr marL="0" marR="0" lvl="2"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3pPr>
            <a:lvl4pPr marL="0" marR="0" lvl="3"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4pPr>
            <a:lvl5pPr marL="0" marR="0" lvl="4"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5pPr>
            <a:lvl6pPr marL="0" marR="0" lvl="5"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6pPr>
            <a:lvl7pPr marL="0" marR="0" lvl="6"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7pPr>
            <a:lvl8pPr marL="0" marR="0" lvl="7"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8pPr>
            <a:lvl9pPr marL="0" marR="0" lvl="8"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9pPr>
          </a:lstStyle>
          <a:p>
            <a:pPr marL="0" lvl="0" indent="0" algn="r" rtl="0">
              <a:spcBef>
                <a:spcPts val="0"/>
              </a:spcBef>
              <a:spcAft>
                <a:spcPts val="0"/>
              </a:spcAft>
              <a:buNone/>
            </a:pPr>
            <a:endParaRPr/>
          </a:p>
        </p:txBody>
      </p:sp>
      <p:sp>
        <p:nvSpPr>
          <p:cNvPr id="184" name="Google Shape;184;p23"/>
          <p:cNvSpPr/>
          <p:nvPr/>
        </p:nvSpPr>
        <p:spPr>
          <a:xfrm>
            <a:off x="0" y="0"/>
            <a:ext cx="5257800" cy="5143500"/>
          </a:xfrm>
          <a:prstGeom prst="rect">
            <a:avLst/>
          </a:prstGeom>
          <a:solidFill>
            <a:srgbClr val="257FB8"/>
          </a:solidFill>
          <a:ln w="9525" cap="flat" cmpd="sng">
            <a:solidFill>
              <a:srgbClr val="257FB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Muli"/>
              <a:ea typeface="Muli"/>
              <a:cs typeface="Muli"/>
              <a:sym typeface="Muli"/>
            </a:endParaRPr>
          </a:p>
        </p:txBody>
      </p:sp>
      <p:pic>
        <p:nvPicPr>
          <p:cNvPr id="185" name="Google Shape;185;p23"/>
          <p:cNvPicPr preferRelativeResize="0"/>
          <p:nvPr/>
        </p:nvPicPr>
        <p:blipFill>
          <a:blip r:embed="rId2">
            <a:alphaModFix/>
          </a:blip>
          <a:stretch>
            <a:fillRect/>
          </a:stretch>
        </p:blipFill>
        <p:spPr>
          <a:xfrm>
            <a:off x="214075" y="3948625"/>
            <a:ext cx="916390" cy="994272"/>
          </a:xfrm>
          <a:prstGeom prst="rect">
            <a:avLst/>
          </a:prstGeom>
          <a:noFill/>
          <a:ln>
            <a:noFill/>
          </a:ln>
        </p:spPr>
      </p:pic>
      <p:sp>
        <p:nvSpPr>
          <p:cNvPr id="186" name="Google Shape;186;p23"/>
          <p:cNvSpPr txBox="1">
            <a:spLocks noGrp="1"/>
          </p:cNvSpPr>
          <p:nvPr>
            <p:ph type="title"/>
          </p:nvPr>
        </p:nvSpPr>
        <p:spPr>
          <a:xfrm>
            <a:off x="475125" y="286875"/>
            <a:ext cx="3209400" cy="510900"/>
          </a:xfrm>
          <a:prstGeom prst="rect">
            <a:avLst/>
          </a:prstGeom>
        </p:spPr>
        <p:txBody>
          <a:bodyPr spcFirstLastPara="1" wrap="square" lIns="91425" tIns="45700" rIns="91425" bIns="45700" anchor="t" anchorCtr="0">
            <a:normAutofit/>
          </a:bodyPr>
          <a:lstStyle>
            <a:lvl1pPr lvl="0">
              <a:spcBef>
                <a:spcPts val="0"/>
              </a:spcBef>
              <a:spcAft>
                <a:spcPts val="0"/>
              </a:spcAft>
              <a:buClr>
                <a:schemeClr val="lt1"/>
              </a:buClr>
              <a:buSzPts val="3000"/>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7" name="Google Shape;187;p23"/>
          <p:cNvSpPr txBox="1">
            <a:spLocks noGrp="1"/>
          </p:cNvSpPr>
          <p:nvPr>
            <p:ph type="body" idx="1"/>
          </p:nvPr>
        </p:nvSpPr>
        <p:spPr>
          <a:xfrm>
            <a:off x="5674650" y="224125"/>
            <a:ext cx="3209400" cy="4500300"/>
          </a:xfrm>
          <a:prstGeom prst="rect">
            <a:avLst/>
          </a:prstGeom>
        </p:spPr>
        <p:txBody>
          <a:bodyPr spcFirstLastPara="1" wrap="square" lIns="91425" tIns="45700" rIns="91425" bIns="45700" anchor="t" anchorCtr="0">
            <a:normAutofit/>
          </a:bodyPr>
          <a:lstStyle>
            <a:lvl1pPr marL="457200" lvl="0" indent="-361950">
              <a:spcBef>
                <a:spcPts val="800"/>
              </a:spcBef>
              <a:spcAft>
                <a:spcPts val="0"/>
              </a:spcAft>
              <a:buClr>
                <a:schemeClr val="dk2"/>
              </a:buClr>
              <a:buSzPts val="2100"/>
              <a:buChar char="•"/>
              <a:defRPr>
                <a:solidFill>
                  <a:schemeClr val="dk2"/>
                </a:solidFill>
              </a:defRPr>
            </a:lvl1pPr>
            <a:lvl2pPr marL="914400" lvl="1" indent="-342900">
              <a:spcBef>
                <a:spcPts val="400"/>
              </a:spcBef>
              <a:spcAft>
                <a:spcPts val="0"/>
              </a:spcAft>
              <a:buClr>
                <a:schemeClr val="dk2"/>
              </a:buClr>
              <a:buSzPts val="1800"/>
              <a:buChar char="•"/>
              <a:defRPr>
                <a:solidFill>
                  <a:schemeClr val="dk2"/>
                </a:solidFill>
              </a:defRPr>
            </a:lvl2pPr>
            <a:lvl3pPr marL="1371600" lvl="2" indent="-323850">
              <a:spcBef>
                <a:spcPts val="400"/>
              </a:spcBef>
              <a:spcAft>
                <a:spcPts val="0"/>
              </a:spcAft>
              <a:buClr>
                <a:schemeClr val="dk2"/>
              </a:buClr>
              <a:buSzPts val="1500"/>
              <a:buChar char="•"/>
              <a:defRPr>
                <a:solidFill>
                  <a:schemeClr val="dk2"/>
                </a:solidFill>
              </a:defRPr>
            </a:lvl3pPr>
            <a:lvl4pPr marL="1828800" lvl="3" indent="-317500">
              <a:spcBef>
                <a:spcPts val="400"/>
              </a:spcBef>
              <a:spcAft>
                <a:spcPts val="0"/>
              </a:spcAft>
              <a:buClr>
                <a:schemeClr val="dk2"/>
              </a:buClr>
              <a:buSzPts val="1400"/>
              <a:buChar char="•"/>
              <a:defRPr>
                <a:solidFill>
                  <a:schemeClr val="dk2"/>
                </a:solidFill>
              </a:defRPr>
            </a:lvl4pPr>
            <a:lvl5pPr marL="2286000" lvl="4" indent="-317500">
              <a:spcBef>
                <a:spcPts val="400"/>
              </a:spcBef>
              <a:spcAft>
                <a:spcPts val="0"/>
              </a:spcAft>
              <a:buClr>
                <a:schemeClr val="dk2"/>
              </a:buClr>
              <a:buSzPts val="1400"/>
              <a:buChar char="•"/>
              <a:defRPr>
                <a:solidFill>
                  <a:schemeClr val="dk2"/>
                </a:solidFill>
              </a:defRPr>
            </a:lvl5pPr>
            <a:lvl6pPr marL="2743200" lvl="5" indent="-317500">
              <a:spcBef>
                <a:spcPts val="400"/>
              </a:spcBef>
              <a:spcAft>
                <a:spcPts val="0"/>
              </a:spcAft>
              <a:buClr>
                <a:schemeClr val="dk2"/>
              </a:buClr>
              <a:buSzPts val="1400"/>
              <a:buChar char="•"/>
              <a:defRPr>
                <a:solidFill>
                  <a:schemeClr val="dk2"/>
                </a:solidFill>
              </a:defRPr>
            </a:lvl6pPr>
            <a:lvl7pPr marL="3200400" lvl="6" indent="-317500">
              <a:spcBef>
                <a:spcPts val="400"/>
              </a:spcBef>
              <a:spcAft>
                <a:spcPts val="0"/>
              </a:spcAft>
              <a:buClr>
                <a:schemeClr val="dk2"/>
              </a:buClr>
              <a:buSzPts val="1400"/>
              <a:buChar char="•"/>
              <a:defRPr>
                <a:solidFill>
                  <a:schemeClr val="dk2"/>
                </a:solidFill>
              </a:defRPr>
            </a:lvl7pPr>
            <a:lvl8pPr marL="3657600" lvl="7" indent="-317500">
              <a:spcBef>
                <a:spcPts val="400"/>
              </a:spcBef>
              <a:spcAft>
                <a:spcPts val="0"/>
              </a:spcAft>
              <a:buClr>
                <a:schemeClr val="dk2"/>
              </a:buClr>
              <a:buSzPts val="1400"/>
              <a:buChar char="•"/>
              <a:defRPr>
                <a:solidFill>
                  <a:schemeClr val="dk2"/>
                </a:solidFill>
              </a:defRPr>
            </a:lvl8pPr>
            <a:lvl9pPr marL="4114800" lvl="8" indent="-317500">
              <a:spcBef>
                <a:spcPts val="400"/>
              </a:spcBef>
              <a:spcAft>
                <a:spcPts val="0"/>
              </a:spcAft>
              <a:buClr>
                <a:schemeClr val="dk2"/>
              </a:buClr>
              <a:buSzPts val="1400"/>
              <a:buChar char="•"/>
              <a:defRPr>
                <a:solidFill>
                  <a:schemeClr val="dk2"/>
                </a:solidFil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t with Caption 1 2">
  <p:cSld name="OBJECT_WITH_CAPTION_TEXT_1_2">
    <p:spTree>
      <p:nvGrpSpPr>
        <p:cNvPr id="1" name="Shape 188"/>
        <p:cNvGrpSpPr/>
        <p:nvPr/>
      </p:nvGrpSpPr>
      <p:grpSpPr>
        <a:xfrm>
          <a:off x="0" y="0"/>
          <a:ext cx="0" cy="0"/>
          <a:chOff x="0" y="0"/>
          <a:chExt cx="0" cy="0"/>
        </a:xfrm>
      </p:grpSpPr>
      <p:sp>
        <p:nvSpPr>
          <p:cNvPr id="189" name="Google Shape;189;p24"/>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190" name="Google Shape;190;p24"/>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1pPr>
            <a:lvl2pPr marL="0" marR="0" lvl="1"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2pPr>
            <a:lvl3pPr marL="0" marR="0" lvl="2"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3pPr>
            <a:lvl4pPr marL="0" marR="0" lvl="3"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4pPr>
            <a:lvl5pPr marL="0" marR="0" lvl="4"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5pPr>
            <a:lvl6pPr marL="0" marR="0" lvl="5"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6pPr>
            <a:lvl7pPr marL="0" marR="0" lvl="6"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7pPr>
            <a:lvl8pPr marL="0" marR="0" lvl="7"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8pPr>
            <a:lvl9pPr marL="0" marR="0" lvl="8"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9pPr>
          </a:lstStyle>
          <a:p>
            <a:pPr marL="0" lvl="0" indent="0" algn="r" rtl="0">
              <a:spcBef>
                <a:spcPts val="0"/>
              </a:spcBef>
              <a:spcAft>
                <a:spcPts val="0"/>
              </a:spcAft>
              <a:buNone/>
            </a:pPr>
            <a:endParaRPr/>
          </a:p>
        </p:txBody>
      </p:sp>
      <p:sp>
        <p:nvSpPr>
          <p:cNvPr id="191" name="Google Shape;191;p24"/>
          <p:cNvSpPr/>
          <p:nvPr/>
        </p:nvSpPr>
        <p:spPr>
          <a:xfrm>
            <a:off x="0" y="0"/>
            <a:ext cx="4484400" cy="5143500"/>
          </a:xfrm>
          <a:prstGeom prst="rect">
            <a:avLst/>
          </a:prstGeom>
          <a:solidFill>
            <a:srgbClr val="257FB8"/>
          </a:solidFill>
          <a:ln w="9525" cap="flat" cmpd="sng">
            <a:solidFill>
              <a:srgbClr val="257FB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Muli"/>
              <a:ea typeface="Muli"/>
              <a:cs typeface="Muli"/>
              <a:sym typeface="Muli"/>
            </a:endParaRPr>
          </a:p>
        </p:txBody>
      </p:sp>
      <p:pic>
        <p:nvPicPr>
          <p:cNvPr id="192" name="Google Shape;192;p24"/>
          <p:cNvPicPr preferRelativeResize="0"/>
          <p:nvPr/>
        </p:nvPicPr>
        <p:blipFill>
          <a:blip r:embed="rId2">
            <a:alphaModFix/>
          </a:blip>
          <a:stretch>
            <a:fillRect/>
          </a:stretch>
        </p:blipFill>
        <p:spPr>
          <a:xfrm>
            <a:off x="214075" y="3948625"/>
            <a:ext cx="916390" cy="994272"/>
          </a:xfrm>
          <a:prstGeom prst="rect">
            <a:avLst/>
          </a:prstGeom>
          <a:noFill/>
          <a:ln>
            <a:noFill/>
          </a:ln>
        </p:spPr>
      </p:pic>
      <p:sp>
        <p:nvSpPr>
          <p:cNvPr id="193" name="Google Shape;193;p24"/>
          <p:cNvSpPr txBox="1">
            <a:spLocks noGrp="1"/>
          </p:cNvSpPr>
          <p:nvPr>
            <p:ph type="title"/>
          </p:nvPr>
        </p:nvSpPr>
        <p:spPr>
          <a:xfrm>
            <a:off x="475125" y="286875"/>
            <a:ext cx="3209400" cy="510900"/>
          </a:xfrm>
          <a:prstGeom prst="rect">
            <a:avLst/>
          </a:prstGeom>
        </p:spPr>
        <p:txBody>
          <a:bodyPr spcFirstLastPara="1" wrap="square" lIns="91425" tIns="45700" rIns="91425" bIns="45700" anchor="t" anchorCtr="0">
            <a:normAutofit/>
          </a:bodyPr>
          <a:lstStyle>
            <a:lvl1pPr lvl="0">
              <a:spcBef>
                <a:spcPts val="0"/>
              </a:spcBef>
              <a:spcAft>
                <a:spcPts val="0"/>
              </a:spcAft>
              <a:buClr>
                <a:schemeClr val="lt1"/>
              </a:buClr>
              <a:buSzPts val="3000"/>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4" name="Google Shape;194;p24"/>
          <p:cNvSpPr txBox="1">
            <a:spLocks noGrp="1"/>
          </p:cNvSpPr>
          <p:nvPr>
            <p:ph type="body" idx="1"/>
          </p:nvPr>
        </p:nvSpPr>
        <p:spPr>
          <a:xfrm>
            <a:off x="5674650" y="224125"/>
            <a:ext cx="3209400" cy="4500300"/>
          </a:xfrm>
          <a:prstGeom prst="rect">
            <a:avLst/>
          </a:prstGeom>
        </p:spPr>
        <p:txBody>
          <a:bodyPr spcFirstLastPara="1" wrap="square" lIns="91425" tIns="45700" rIns="91425" bIns="45700" anchor="t" anchorCtr="0">
            <a:normAutofit/>
          </a:bodyPr>
          <a:lstStyle>
            <a:lvl1pPr marL="457200" lvl="0" indent="-361950">
              <a:spcBef>
                <a:spcPts val="800"/>
              </a:spcBef>
              <a:spcAft>
                <a:spcPts val="0"/>
              </a:spcAft>
              <a:buClr>
                <a:schemeClr val="dk2"/>
              </a:buClr>
              <a:buSzPts val="2100"/>
              <a:buChar char="•"/>
              <a:defRPr>
                <a:solidFill>
                  <a:schemeClr val="dk2"/>
                </a:solidFill>
              </a:defRPr>
            </a:lvl1pPr>
            <a:lvl2pPr marL="914400" lvl="1" indent="-342900">
              <a:spcBef>
                <a:spcPts val="400"/>
              </a:spcBef>
              <a:spcAft>
                <a:spcPts val="0"/>
              </a:spcAft>
              <a:buClr>
                <a:schemeClr val="dk2"/>
              </a:buClr>
              <a:buSzPts val="1800"/>
              <a:buChar char="•"/>
              <a:defRPr>
                <a:solidFill>
                  <a:schemeClr val="dk2"/>
                </a:solidFill>
              </a:defRPr>
            </a:lvl2pPr>
            <a:lvl3pPr marL="1371600" lvl="2" indent="-323850">
              <a:spcBef>
                <a:spcPts val="400"/>
              </a:spcBef>
              <a:spcAft>
                <a:spcPts val="0"/>
              </a:spcAft>
              <a:buClr>
                <a:schemeClr val="dk2"/>
              </a:buClr>
              <a:buSzPts val="1500"/>
              <a:buChar char="•"/>
              <a:defRPr>
                <a:solidFill>
                  <a:schemeClr val="dk2"/>
                </a:solidFill>
              </a:defRPr>
            </a:lvl3pPr>
            <a:lvl4pPr marL="1828800" lvl="3" indent="-317500">
              <a:spcBef>
                <a:spcPts val="400"/>
              </a:spcBef>
              <a:spcAft>
                <a:spcPts val="0"/>
              </a:spcAft>
              <a:buClr>
                <a:schemeClr val="dk2"/>
              </a:buClr>
              <a:buSzPts val="1400"/>
              <a:buChar char="•"/>
              <a:defRPr>
                <a:solidFill>
                  <a:schemeClr val="dk2"/>
                </a:solidFill>
              </a:defRPr>
            </a:lvl4pPr>
            <a:lvl5pPr marL="2286000" lvl="4" indent="-317500">
              <a:spcBef>
                <a:spcPts val="400"/>
              </a:spcBef>
              <a:spcAft>
                <a:spcPts val="0"/>
              </a:spcAft>
              <a:buClr>
                <a:schemeClr val="dk2"/>
              </a:buClr>
              <a:buSzPts val="1400"/>
              <a:buChar char="•"/>
              <a:defRPr>
                <a:solidFill>
                  <a:schemeClr val="dk2"/>
                </a:solidFill>
              </a:defRPr>
            </a:lvl5pPr>
            <a:lvl6pPr marL="2743200" lvl="5" indent="-317500">
              <a:spcBef>
                <a:spcPts val="400"/>
              </a:spcBef>
              <a:spcAft>
                <a:spcPts val="0"/>
              </a:spcAft>
              <a:buClr>
                <a:schemeClr val="dk2"/>
              </a:buClr>
              <a:buSzPts val="1400"/>
              <a:buChar char="•"/>
              <a:defRPr>
                <a:solidFill>
                  <a:schemeClr val="dk2"/>
                </a:solidFill>
              </a:defRPr>
            </a:lvl6pPr>
            <a:lvl7pPr marL="3200400" lvl="6" indent="-317500">
              <a:spcBef>
                <a:spcPts val="400"/>
              </a:spcBef>
              <a:spcAft>
                <a:spcPts val="0"/>
              </a:spcAft>
              <a:buClr>
                <a:schemeClr val="dk2"/>
              </a:buClr>
              <a:buSzPts val="1400"/>
              <a:buChar char="•"/>
              <a:defRPr>
                <a:solidFill>
                  <a:schemeClr val="dk2"/>
                </a:solidFill>
              </a:defRPr>
            </a:lvl7pPr>
            <a:lvl8pPr marL="3657600" lvl="7" indent="-317500">
              <a:spcBef>
                <a:spcPts val="400"/>
              </a:spcBef>
              <a:spcAft>
                <a:spcPts val="0"/>
              </a:spcAft>
              <a:buClr>
                <a:schemeClr val="dk2"/>
              </a:buClr>
              <a:buSzPts val="1400"/>
              <a:buChar char="•"/>
              <a:defRPr>
                <a:solidFill>
                  <a:schemeClr val="dk2"/>
                </a:solidFill>
              </a:defRPr>
            </a:lvl8pPr>
            <a:lvl9pPr marL="4114800" lvl="8" indent="-317500">
              <a:spcBef>
                <a:spcPts val="400"/>
              </a:spcBef>
              <a:spcAft>
                <a:spcPts val="0"/>
              </a:spcAft>
              <a:buClr>
                <a:schemeClr val="dk2"/>
              </a:buClr>
              <a:buSzPts val="1400"/>
              <a:buChar char="•"/>
              <a:defRPr>
                <a:solidFill>
                  <a:schemeClr val="dk2"/>
                </a:solidFil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ntent with Caption 1 1">
  <p:cSld name="OBJECT_WITH_CAPTION_TEXT_1_1">
    <p:spTree>
      <p:nvGrpSpPr>
        <p:cNvPr id="1" name="Shape 195"/>
        <p:cNvGrpSpPr/>
        <p:nvPr/>
      </p:nvGrpSpPr>
      <p:grpSpPr>
        <a:xfrm>
          <a:off x="0" y="0"/>
          <a:ext cx="0" cy="0"/>
          <a:chOff x="0" y="0"/>
          <a:chExt cx="0" cy="0"/>
        </a:xfrm>
      </p:grpSpPr>
      <p:sp>
        <p:nvSpPr>
          <p:cNvPr id="196" name="Google Shape;196;p25"/>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1pPr>
            <a:lvl2pPr marL="0" marR="0" lvl="1"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2pPr>
            <a:lvl3pPr marL="0" marR="0" lvl="2"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3pPr>
            <a:lvl4pPr marL="0" marR="0" lvl="3"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4pPr>
            <a:lvl5pPr marL="0" marR="0" lvl="4"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5pPr>
            <a:lvl6pPr marL="0" marR="0" lvl="5"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6pPr>
            <a:lvl7pPr marL="0" marR="0" lvl="6"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7pPr>
            <a:lvl8pPr marL="0" marR="0" lvl="7"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8pPr>
            <a:lvl9pPr marL="0" marR="0" lvl="8" indent="0" algn="r">
              <a:lnSpc>
                <a:spcPct val="100000"/>
              </a:lnSpc>
              <a:spcBef>
                <a:spcPts val="0"/>
              </a:spcBef>
              <a:spcAft>
                <a:spcPts val="0"/>
              </a:spcAft>
              <a:buClr>
                <a:srgbClr val="000000"/>
              </a:buClr>
              <a:buSzPts val="900"/>
              <a:buFont typeface="Arial"/>
              <a:buNone/>
              <a:defRPr sz="900" i="0" u="none" strike="noStrike" cap="none">
                <a:solidFill>
                  <a:srgbClr val="888888"/>
                </a:solidFill>
              </a:defRPr>
            </a:lvl9pPr>
          </a:lstStyle>
          <a:p>
            <a:pPr marL="0" lvl="0" indent="0" algn="r" rtl="0">
              <a:spcBef>
                <a:spcPts val="0"/>
              </a:spcBef>
              <a:spcAft>
                <a:spcPts val="0"/>
              </a:spcAft>
              <a:buNone/>
            </a:pPr>
            <a:fld id="{00000000-1234-1234-1234-123412341234}" type="slidenum">
              <a:rPr lang="en-GB"/>
              <a:t>‹#›</a:t>
            </a:fld>
            <a:endParaRPr/>
          </a:p>
        </p:txBody>
      </p:sp>
      <p:sp>
        <p:nvSpPr>
          <p:cNvPr id="197" name="Google Shape;197;p25"/>
          <p:cNvSpPr/>
          <p:nvPr/>
        </p:nvSpPr>
        <p:spPr>
          <a:xfrm>
            <a:off x="5334000" y="0"/>
            <a:ext cx="3810000" cy="5143500"/>
          </a:xfrm>
          <a:prstGeom prst="rect">
            <a:avLst/>
          </a:prstGeom>
          <a:solidFill>
            <a:srgbClr val="257FB8"/>
          </a:solidFill>
          <a:ln w="9525" cap="flat" cmpd="sng">
            <a:solidFill>
              <a:srgbClr val="257FB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Muli"/>
              <a:ea typeface="Muli"/>
              <a:cs typeface="Muli"/>
              <a:sym typeface="Muli"/>
            </a:endParaRPr>
          </a:p>
        </p:txBody>
      </p:sp>
      <p:pic>
        <p:nvPicPr>
          <p:cNvPr id="198" name="Google Shape;198;p25"/>
          <p:cNvPicPr preferRelativeResize="0"/>
          <p:nvPr/>
        </p:nvPicPr>
        <p:blipFill rotWithShape="1">
          <a:blip r:embed="rId2">
            <a:alphaModFix/>
          </a:blip>
          <a:srcRect/>
          <a:stretch/>
        </p:blipFill>
        <p:spPr>
          <a:xfrm>
            <a:off x="153293" y="4284548"/>
            <a:ext cx="744809" cy="744809"/>
          </a:xfrm>
          <a:prstGeom prst="rect">
            <a:avLst/>
          </a:prstGeom>
          <a:noFill/>
          <a:ln>
            <a:noFill/>
          </a:ln>
        </p:spPr>
      </p:pic>
      <p:sp>
        <p:nvSpPr>
          <p:cNvPr id="199" name="Google Shape;199;p25"/>
          <p:cNvSpPr txBox="1">
            <a:spLocks noGrp="1"/>
          </p:cNvSpPr>
          <p:nvPr>
            <p:ph type="body" idx="1"/>
          </p:nvPr>
        </p:nvSpPr>
        <p:spPr>
          <a:xfrm>
            <a:off x="103100" y="824750"/>
            <a:ext cx="4917000" cy="3254100"/>
          </a:xfrm>
          <a:prstGeom prst="rect">
            <a:avLst/>
          </a:prstGeom>
        </p:spPr>
        <p:txBody>
          <a:bodyPr spcFirstLastPara="1" wrap="square" lIns="91425" tIns="45700" rIns="91425" bIns="45700" anchor="t" anchorCtr="0">
            <a:normAutofit/>
          </a:bodyPr>
          <a:lstStyle>
            <a:lvl1pPr marL="457200" lvl="0" indent="-317500">
              <a:spcBef>
                <a:spcPts val="800"/>
              </a:spcBef>
              <a:spcAft>
                <a:spcPts val="0"/>
              </a:spcAft>
              <a:buClr>
                <a:schemeClr val="dk2"/>
              </a:buClr>
              <a:buSzPts val="1400"/>
              <a:buChar char="•"/>
              <a:defRPr sz="1400">
                <a:solidFill>
                  <a:schemeClr val="dk2"/>
                </a:solidFill>
              </a:defRPr>
            </a:lvl1pPr>
            <a:lvl2pPr marL="914400" lvl="1" indent="-317500">
              <a:spcBef>
                <a:spcPts val="400"/>
              </a:spcBef>
              <a:spcAft>
                <a:spcPts val="0"/>
              </a:spcAft>
              <a:buClr>
                <a:schemeClr val="dk2"/>
              </a:buClr>
              <a:buSzPts val="1400"/>
              <a:buChar char="•"/>
              <a:defRPr sz="1400">
                <a:solidFill>
                  <a:schemeClr val="dk2"/>
                </a:solidFill>
              </a:defRPr>
            </a:lvl2pPr>
            <a:lvl3pPr marL="1371600" lvl="2" indent="-317500">
              <a:spcBef>
                <a:spcPts val="400"/>
              </a:spcBef>
              <a:spcAft>
                <a:spcPts val="0"/>
              </a:spcAft>
              <a:buClr>
                <a:schemeClr val="dk2"/>
              </a:buClr>
              <a:buSzPts val="1400"/>
              <a:buChar char="•"/>
              <a:defRPr sz="1400">
                <a:solidFill>
                  <a:schemeClr val="dk2"/>
                </a:solidFill>
              </a:defRPr>
            </a:lvl3pPr>
            <a:lvl4pPr marL="1828800" lvl="3" indent="-317500">
              <a:spcBef>
                <a:spcPts val="400"/>
              </a:spcBef>
              <a:spcAft>
                <a:spcPts val="0"/>
              </a:spcAft>
              <a:buClr>
                <a:schemeClr val="dk2"/>
              </a:buClr>
              <a:buSzPts val="1400"/>
              <a:buChar char="•"/>
              <a:defRPr>
                <a:solidFill>
                  <a:schemeClr val="dk2"/>
                </a:solidFill>
              </a:defRPr>
            </a:lvl4pPr>
            <a:lvl5pPr marL="2286000" lvl="4" indent="-317500">
              <a:spcBef>
                <a:spcPts val="400"/>
              </a:spcBef>
              <a:spcAft>
                <a:spcPts val="0"/>
              </a:spcAft>
              <a:buClr>
                <a:schemeClr val="dk2"/>
              </a:buClr>
              <a:buSzPts val="1400"/>
              <a:buChar char="•"/>
              <a:defRPr>
                <a:solidFill>
                  <a:schemeClr val="dk2"/>
                </a:solidFill>
              </a:defRPr>
            </a:lvl5pPr>
            <a:lvl6pPr marL="2743200" lvl="5" indent="-317500">
              <a:spcBef>
                <a:spcPts val="400"/>
              </a:spcBef>
              <a:spcAft>
                <a:spcPts val="0"/>
              </a:spcAft>
              <a:buClr>
                <a:schemeClr val="dk2"/>
              </a:buClr>
              <a:buSzPts val="1400"/>
              <a:buChar char="•"/>
              <a:defRPr>
                <a:solidFill>
                  <a:schemeClr val="dk2"/>
                </a:solidFill>
              </a:defRPr>
            </a:lvl6pPr>
            <a:lvl7pPr marL="3200400" lvl="6" indent="-317500">
              <a:spcBef>
                <a:spcPts val="400"/>
              </a:spcBef>
              <a:spcAft>
                <a:spcPts val="0"/>
              </a:spcAft>
              <a:buClr>
                <a:schemeClr val="dk2"/>
              </a:buClr>
              <a:buSzPts val="1400"/>
              <a:buChar char="•"/>
              <a:defRPr>
                <a:solidFill>
                  <a:schemeClr val="dk2"/>
                </a:solidFill>
              </a:defRPr>
            </a:lvl7pPr>
            <a:lvl8pPr marL="3657600" lvl="7" indent="-317500">
              <a:spcBef>
                <a:spcPts val="400"/>
              </a:spcBef>
              <a:spcAft>
                <a:spcPts val="0"/>
              </a:spcAft>
              <a:buClr>
                <a:schemeClr val="dk2"/>
              </a:buClr>
              <a:buSzPts val="1400"/>
              <a:buChar char="•"/>
              <a:defRPr>
                <a:solidFill>
                  <a:schemeClr val="dk2"/>
                </a:solidFill>
              </a:defRPr>
            </a:lvl8pPr>
            <a:lvl9pPr marL="4114800" lvl="8" indent="-317500">
              <a:spcBef>
                <a:spcPts val="400"/>
              </a:spcBef>
              <a:spcAft>
                <a:spcPts val="0"/>
              </a:spcAft>
              <a:buClr>
                <a:schemeClr val="dk2"/>
              </a:buClr>
              <a:buSzPts val="1400"/>
              <a:buChar char="•"/>
              <a:defRPr>
                <a:solidFill>
                  <a:schemeClr val="dk2"/>
                </a:solidFill>
              </a:defRPr>
            </a:lvl9pPr>
          </a:lstStyle>
          <a:p>
            <a:endParaRPr/>
          </a:p>
        </p:txBody>
      </p:sp>
      <p:sp>
        <p:nvSpPr>
          <p:cNvPr id="200" name="Google Shape;200;p25"/>
          <p:cNvSpPr txBox="1">
            <a:spLocks noGrp="1"/>
          </p:cNvSpPr>
          <p:nvPr>
            <p:ph type="body" idx="2"/>
          </p:nvPr>
        </p:nvSpPr>
        <p:spPr>
          <a:xfrm>
            <a:off x="5656725" y="824750"/>
            <a:ext cx="3245100" cy="3720300"/>
          </a:xfrm>
          <a:prstGeom prst="rect">
            <a:avLst/>
          </a:prstGeom>
        </p:spPr>
        <p:txBody>
          <a:bodyPr spcFirstLastPara="1" wrap="square" lIns="91425" tIns="45700" rIns="91425" bIns="45700" anchor="t" anchorCtr="0">
            <a:normAutofit/>
          </a:bodyPr>
          <a:lstStyle>
            <a:lvl1pPr marL="457200" lvl="0" indent="-317500">
              <a:spcBef>
                <a:spcPts val="800"/>
              </a:spcBef>
              <a:spcAft>
                <a:spcPts val="0"/>
              </a:spcAft>
              <a:buClr>
                <a:schemeClr val="lt2"/>
              </a:buClr>
              <a:buSzPts val="1400"/>
              <a:buChar char="•"/>
              <a:defRPr sz="1400">
                <a:solidFill>
                  <a:schemeClr val="lt2"/>
                </a:solidFill>
              </a:defRPr>
            </a:lvl1pPr>
            <a:lvl2pPr marL="914400" lvl="1" indent="-317500">
              <a:spcBef>
                <a:spcPts val="400"/>
              </a:spcBef>
              <a:spcAft>
                <a:spcPts val="0"/>
              </a:spcAft>
              <a:buClr>
                <a:schemeClr val="lt2"/>
              </a:buClr>
              <a:buSzPts val="1400"/>
              <a:buChar char="•"/>
              <a:defRPr sz="1400">
                <a:solidFill>
                  <a:schemeClr val="lt2"/>
                </a:solidFill>
              </a:defRPr>
            </a:lvl2pPr>
            <a:lvl3pPr marL="1371600" lvl="2" indent="-317500">
              <a:spcBef>
                <a:spcPts val="400"/>
              </a:spcBef>
              <a:spcAft>
                <a:spcPts val="0"/>
              </a:spcAft>
              <a:buClr>
                <a:schemeClr val="lt2"/>
              </a:buClr>
              <a:buSzPts val="1400"/>
              <a:buChar char="•"/>
              <a:defRPr sz="1400">
                <a:solidFill>
                  <a:schemeClr val="lt2"/>
                </a:solidFill>
              </a:defRPr>
            </a:lvl3pPr>
            <a:lvl4pPr marL="1828800" lvl="3" indent="-317500">
              <a:spcBef>
                <a:spcPts val="400"/>
              </a:spcBef>
              <a:spcAft>
                <a:spcPts val="0"/>
              </a:spcAft>
              <a:buClr>
                <a:schemeClr val="lt2"/>
              </a:buClr>
              <a:buSzPts val="1400"/>
              <a:buChar char="•"/>
              <a:defRPr>
                <a:solidFill>
                  <a:schemeClr val="lt2"/>
                </a:solidFill>
              </a:defRPr>
            </a:lvl4pPr>
            <a:lvl5pPr marL="2286000" lvl="4" indent="-317500">
              <a:spcBef>
                <a:spcPts val="400"/>
              </a:spcBef>
              <a:spcAft>
                <a:spcPts val="0"/>
              </a:spcAft>
              <a:buClr>
                <a:schemeClr val="lt2"/>
              </a:buClr>
              <a:buSzPts val="1400"/>
              <a:buChar char="•"/>
              <a:defRPr>
                <a:solidFill>
                  <a:schemeClr val="lt2"/>
                </a:solidFill>
              </a:defRPr>
            </a:lvl5pPr>
            <a:lvl6pPr marL="2743200" lvl="5" indent="-317500">
              <a:spcBef>
                <a:spcPts val="400"/>
              </a:spcBef>
              <a:spcAft>
                <a:spcPts val="0"/>
              </a:spcAft>
              <a:buClr>
                <a:schemeClr val="lt2"/>
              </a:buClr>
              <a:buSzPts val="1400"/>
              <a:buChar char="•"/>
              <a:defRPr>
                <a:solidFill>
                  <a:schemeClr val="lt2"/>
                </a:solidFill>
              </a:defRPr>
            </a:lvl6pPr>
            <a:lvl7pPr marL="3200400" lvl="6" indent="-317500">
              <a:spcBef>
                <a:spcPts val="400"/>
              </a:spcBef>
              <a:spcAft>
                <a:spcPts val="0"/>
              </a:spcAft>
              <a:buClr>
                <a:schemeClr val="lt2"/>
              </a:buClr>
              <a:buSzPts val="1400"/>
              <a:buChar char="•"/>
              <a:defRPr>
                <a:solidFill>
                  <a:schemeClr val="lt2"/>
                </a:solidFill>
              </a:defRPr>
            </a:lvl7pPr>
            <a:lvl8pPr marL="3657600" lvl="7" indent="-317500">
              <a:spcBef>
                <a:spcPts val="400"/>
              </a:spcBef>
              <a:spcAft>
                <a:spcPts val="0"/>
              </a:spcAft>
              <a:buClr>
                <a:schemeClr val="lt2"/>
              </a:buClr>
              <a:buSzPts val="1400"/>
              <a:buChar char="•"/>
              <a:defRPr>
                <a:solidFill>
                  <a:schemeClr val="lt2"/>
                </a:solidFill>
              </a:defRPr>
            </a:lvl8pPr>
            <a:lvl9pPr marL="4114800" lvl="8" indent="-317500">
              <a:spcBef>
                <a:spcPts val="400"/>
              </a:spcBef>
              <a:spcAft>
                <a:spcPts val="0"/>
              </a:spcAft>
              <a:buClr>
                <a:schemeClr val="lt2"/>
              </a:buClr>
              <a:buSzPts val="1400"/>
              <a:buChar char="•"/>
              <a:defRPr>
                <a:solidFill>
                  <a:schemeClr val="lt2"/>
                </a:solidFill>
              </a:defRPr>
            </a:lvl9pPr>
          </a:lstStyle>
          <a:p>
            <a:endParaRPr/>
          </a:p>
        </p:txBody>
      </p:sp>
      <p:sp>
        <p:nvSpPr>
          <p:cNvPr id="201" name="Google Shape;201;p25"/>
          <p:cNvSpPr txBox="1">
            <a:spLocks noGrp="1"/>
          </p:cNvSpPr>
          <p:nvPr>
            <p:ph type="title"/>
          </p:nvPr>
        </p:nvSpPr>
        <p:spPr>
          <a:xfrm>
            <a:off x="475125" y="286875"/>
            <a:ext cx="4401600" cy="510900"/>
          </a:xfrm>
          <a:prstGeom prst="rect">
            <a:avLst/>
          </a:prstGeom>
        </p:spPr>
        <p:txBody>
          <a:bodyPr spcFirstLastPara="1" wrap="square" lIns="91425" tIns="45700" rIns="91425" bIns="45700" anchor="t" anchorCtr="0">
            <a:norm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Clr>
                <a:schemeClr val="dk2"/>
              </a:buClr>
              <a:buSzPts val="1400"/>
              <a:buFont typeface="Muli"/>
              <a:buNone/>
              <a:defRPr sz="1400">
                <a:solidFill>
                  <a:schemeClr val="dk2"/>
                </a:solidFill>
                <a:latin typeface="Muli"/>
                <a:ea typeface="Muli"/>
                <a:cs typeface="Muli"/>
                <a:sym typeface="Muli"/>
              </a:defRPr>
            </a:lvl2pPr>
            <a:lvl3pPr lvl="2">
              <a:spcBef>
                <a:spcPts val="0"/>
              </a:spcBef>
              <a:spcAft>
                <a:spcPts val="0"/>
              </a:spcAft>
              <a:buClr>
                <a:schemeClr val="dk2"/>
              </a:buClr>
              <a:buSzPts val="1400"/>
              <a:buFont typeface="Muli"/>
              <a:buNone/>
              <a:defRPr sz="1400">
                <a:solidFill>
                  <a:schemeClr val="dk2"/>
                </a:solidFill>
                <a:latin typeface="Muli"/>
                <a:ea typeface="Muli"/>
                <a:cs typeface="Muli"/>
                <a:sym typeface="Muli"/>
              </a:defRPr>
            </a:lvl3pPr>
            <a:lvl4pPr lvl="3">
              <a:spcBef>
                <a:spcPts val="0"/>
              </a:spcBef>
              <a:spcAft>
                <a:spcPts val="0"/>
              </a:spcAft>
              <a:buClr>
                <a:schemeClr val="dk2"/>
              </a:buClr>
              <a:buSzPts val="1400"/>
              <a:buFont typeface="Muli"/>
              <a:buNone/>
              <a:defRPr sz="1400">
                <a:solidFill>
                  <a:schemeClr val="dk2"/>
                </a:solidFill>
                <a:latin typeface="Muli"/>
                <a:ea typeface="Muli"/>
                <a:cs typeface="Muli"/>
                <a:sym typeface="Muli"/>
              </a:defRPr>
            </a:lvl4pPr>
            <a:lvl5pPr lvl="4">
              <a:spcBef>
                <a:spcPts val="0"/>
              </a:spcBef>
              <a:spcAft>
                <a:spcPts val="0"/>
              </a:spcAft>
              <a:buClr>
                <a:schemeClr val="dk2"/>
              </a:buClr>
              <a:buSzPts val="1400"/>
              <a:buFont typeface="Muli"/>
              <a:buNone/>
              <a:defRPr sz="1400">
                <a:solidFill>
                  <a:schemeClr val="dk2"/>
                </a:solidFill>
                <a:latin typeface="Muli"/>
                <a:ea typeface="Muli"/>
                <a:cs typeface="Muli"/>
                <a:sym typeface="Muli"/>
              </a:defRPr>
            </a:lvl5pPr>
            <a:lvl6pPr lvl="5">
              <a:spcBef>
                <a:spcPts val="0"/>
              </a:spcBef>
              <a:spcAft>
                <a:spcPts val="0"/>
              </a:spcAft>
              <a:buClr>
                <a:schemeClr val="dk2"/>
              </a:buClr>
              <a:buSzPts val="1400"/>
              <a:buFont typeface="Muli"/>
              <a:buNone/>
              <a:defRPr sz="1400">
                <a:solidFill>
                  <a:schemeClr val="dk2"/>
                </a:solidFill>
                <a:latin typeface="Muli"/>
                <a:ea typeface="Muli"/>
                <a:cs typeface="Muli"/>
                <a:sym typeface="Muli"/>
              </a:defRPr>
            </a:lvl6pPr>
            <a:lvl7pPr lvl="6">
              <a:spcBef>
                <a:spcPts val="0"/>
              </a:spcBef>
              <a:spcAft>
                <a:spcPts val="0"/>
              </a:spcAft>
              <a:buClr>
                <a:schemeClr val="dk2"/>
              </a:buClr>
              <a:buSzPts val="1400"/>
              <a:buFont typeface="Muli"/>
              <a:buNone/>
              <a:defRPr sz="1400">
                <a:solidFill>
                  <a:schemeClr val="dk2"/>
                </a:solidFill>
                <a:latin typeface="Muli"/>
                <a:ea typeface="Muli"/>
                <a:cs typeface="Muli"/>
                <a:sym typeface="Muli"/>
              </a:defRPr>
            </a:lvl7pPr>
            <a:lvl8pPr lvl="7">
              <a:spcBef>
                <a:spcPts val="0"/>
              </a:spcBef>
              <a:spcAft>
                <a:spcPts val="0"/>
              </a:spcAft>
              <a:buClr>
                <a:schemeClr val="dk2"/>
              </a:buClr>
              <a:buSzPts val="1400"/>
              <a:buFont typeface="Muli"/>
              <a:buNone/>
              <a:defRPr sz="1400">
                <a:solidFill>
                  <a:schemeClr val="dk2"/>
                </a:solidFill>
                <a:latin typeface="Muli"/>
                <a:ea typeface="Muli"/>
                <a:cs typeface="Muli"/>
                <a:sym typeface="Muli"/>
              </a:defRPr>
            </a:lvl8pPr>
            <a:lvl9pPr lvl="8">
              <a:spcBef>
                <a:spcPts val="0"/>
              </a:spcBef>
              <a:spcAft>
                <a:spcPts val="0"/>
              </a:spcAft>
              <a:buClr>
                <a:schemeClr val="dk2"/>
              </a:buClr>
              <a:buSzPts val="1400"/>
              <a:buFont typeface="Muli"/>
              <a:buNone/>
              <a:defRPr sz="1400">
                <a:solidFill>
                  <a:schemeClr val="dk2"/>
                </a:solidFill>
                <a:latin typeface="Muli"/>
                <a:ea typeface="Muli"/>
                <a:cs typeface="Muli"/>
                <a:sym typeface="Muli"/>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02"/>
        <p:cNvGrpSpPr/>
        <p:nvPr/>
      </p:nvGrpSpPr>
      <p:grpSpPr>
        <a:xfrm>
          <a:off x="0" y="0"/>
          <a:ext cx="0" cy="0"/>
          <a:chOff x="0" y="0"/>
          <a:chExt cx="0" cy="0"/>
        </a:xfrm>
      </p:grpSpPr>
      <p:sp>
        <p:nvSpPr>
          <p:cNvPr id="203" name="Google Shape;203;p26"/>
          <p:cNvSpPr txBox="1">
            <a:spLocks noGrp="1"/>
          </p:cNvSpPr>
          <p:nvPr>
            <p:ph type="title"/>
          </p:nvPr>
        </p:nvSpPr>
        <p:spPr>
          <a:xfrm>
            <a:off x="629841" y="342900"/>
            <a:ext cx="2949300" cy="12003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4" name="Google Shape;204;p26"/>
          <p:cNvSpPr>
            <a:spLocks noGrp="1"/>
          </p:cNvSpPr>
          <p:nvPr>
            <p:ph type="pic" idx="2"/>
          </p:nvPr>
        </p:nvSpPr>
        <p:spPr>
          <a:xfrm>
            <a:off x="3887391" y="740570"/>
            <a:ext cx="4629300" cy="3655200"/>
          </a:xfrm>
          <a:prstGeom prst="rect">
            <a:avLst/>
          </a:prstGeom>
          <a:noFill/>
          <a:ln w="38100" cap="flat" cmpd="sng">
            <a:solidFill>
              <a:schemeClr val="dk1"/>
            </a:solidFill>
            <a:prstDash val="solid"/>
            <a:round/>
            <a:headEnd type="none" w="sm" len="sm"/>
            <a:tailEnd type="none" w="sm" len="sm"/>
          </a:ln>
        </p:spPr>
      </p:sp>
      <p:sp>
        <p:nvSpPr>
          <p:cNvPr id="205" name="Google Shape;205;p26"/>
          <p:cNvSpPr txBox="1">
            <a:spLocks noGrp="1"/>
          </p:cNvSpPr>
          <p:nvPr>
            <p:ph type="body" idx="1"/>
          </p:nvPr>
        </p:nvSpPr>
        <p:spPr>
          <a:xfrm>
            <a:off x="629841" y="1543050"/>
            <a:ext cx="2949300" cy="28587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chemeClr val="dk2"/>
              </a:buClr>
              <a:buSzPts val="1400"/>
              <a:buNone/>
              <a:defRPr sz="1400">
                <a:solidFill>
                  <a:schemeClr val="dk2"/>
                </a:solidFill>
              </a:defRPr>
            </a:lvl1pPr>
            <a:lvl2pPr marL="914400" lvl="1" indent="-228600" algn="l">
              <a:lnSpc>
                <a:spcPct val="90000"/>
              </a:lnSpc>
              <a:spcBef>
                <a:spcPts val="400"/>
              </a:spcBef>
              <a:spcAft>
                <a:spcPts val="0"/>
              </a:spcAft>
              <a:buClr>
                <a:schemeClr val="dk2"/>
              </a:buClr>
              <a:buSzPts val="1400"/>
              <a:buNone/>
              <a:defRPr sz="1400">
                <a:solidFill>
                  <a:schemeClr val="dk2"/>
                </a:solidFill>
              </a:defRPr>
            </a:lvl2pPr>
            <a:lvl3pPr marL="1371600" lvl="2" indent="-228600" algn="l">
              <a:lnSpc>
                <a:spcPct val="90000"/>
              </a:lnSpc>
              <a:spcBef>
                <a:spcPts val="400"/>
              </a:spcBef>
              <a:spcAft>
                <a:spcPts val="0"/>
              </a:spcAft>
              <a:buClr>
                <a:schemeClr val="dk2"/>
              </a:buClr>
              <a:buSzPts val="1400"/>
              <a:buNone/>
              <a:defRPr sz="1400">
                <a:solidFill>
                  <a:schemeClr val="dk2"/>
                </a:solidFill>
              </a:defRPr>
            </a:lvl3pPr>
            <a:lvl4pPr marL="1828800" lvl="3" indent="-228600" algn="l">
              <a:lnSpc>
                <a:spcPct val="90000"/>
              </a:lnSpc>
              <a:spcBef>
                <a:spcPts val="400"/>
              </a:spcBef>
              <a:spcAft>
                <a:spcPts val="0"/>
              </a:spcAft>
              <a:buClr>
                <a:schemeClr val="dk2"/>
              </a:buClr>
              <a:buSzPts val="1400"/>
              <a:buNone/>
              <a:defRPr>
                <a:solidFill>
                  <a:schemeClr val="dk2"/>
                </a:solidFill>
              </a:defRPr>
            </a:lvl4pPr>
            <a:lvl5pPr marL="2286000" lvl="4" indent="-228600" algn="l">
              <a:lnSpc>
                <a:spcPct val="90000"/>
              </a:lnSpc>
              <a:spcBef>
                <a:spcPts val="400"/>
              </a:spcBef>
              <a:spcAft>
                <a:spcPts val="0"/>
              </a:spcAft>
              <a:buClr>
                <a:schemeClr val="dk2"/>
              </a:buClr>
              <a:buSzPts val="1400"/>
              <a:buNone/>
              <a:defRPr>
                <a:solidFill>
                  <a:schemeClr val="dk2"/>
                </a:solidFill>
              </a:defRPr>
            </a:lvl5pPr>
            <a:lvl6pPr marL="2743200" lvl="5" indent="-228600" algn="l">
              <a:lnSpc>
                <a:spcPct val="90000"/>
              </a:lnSpc>
              <a:spcBef>
                <a:spcPts val="400"/>
              </a:spcBef>
              <a:spcAft>
                <a:spcPts val="0"/>
              </a:spcAft>
              <a:buClr>
                <a:schemeClr val="dk2"/>
              </a:buClr>
              <a:buSzPts val="1400"/>
              <a:buNone/>
              <a:defRPr>
                <a:solidFill>
                  <a:schemeClr val="dk2"/>
                </a:solidFill>
              </a:defRPr>
            </a:lvl6pPr>
            <a:lvl7pPr marL="3200400" lvl="6" indent="-228600" algn="l">
              <a:lnSpc>
                <a:spcPct val="90000"/>
              </a:lnSpc>
              <a:spcBef>
                <a:spcPts val="400"/>
              </a:spcBef>
              <a:spcAft>
                <a:spcPts val="0"/>
              </a:spcAft>
              <a:buClr>
                <a:schemeClr val="dk2"/>
              </a:buClr>
              <a:buSzPts val="1400"/>
              <a:buNone/>
              <a:defRPr>
                <a:solidFill>
                  <a:schemeClr val="dk2"/>
                </a:solidFill>
              </a:defRPr>
            </a:lvl7pPr>
            <a:lvl8pPr marL="3657600" lvl="7" indent="-228600" algn="l">
              <a:lnSpc>
                <a:spcPct val="90000"/>
              </a:lnSpc>
              <a:spcBef>
                <a:spcPts val="400"/>
              </a:spcBef>
              <a:spcAft>
                <a:spcPts val="0"/>
              </a:spcAft>
              <a:buClr>
                <a:schemeClr val="dk2"/>
              </a:buClr>
              <a:buSzPts val="1400"/>
              <a:buNone/>
              <a:defRPr>
                <a:solidFill>
                  <a:schemeClr val="dk2"/>
                </a:solidFill>
              </a:defRPr>
            </a:lvl8pPr>
            <a:lvl9pPr marL="4114800" lvl="8" indent="-228600" algn="l">
              <a:lnSpc>
                <a:spcPct val="90000"/>
              </a:lnSpc>
              <a:spcBef>
                <a:spcPts val="400"/>
              </a:spcBef>
              <a:spcAft>
                <a:spcPts val="0"/>
              </a:spcAft>
              <a:buClr>
                <a:schemeClr val="dk2"/>
              </a:buClr>
              <a:buSzPts val="1400"/>
              <a:buNone/>
              <a:defRPr>
                <a:solidFill>
                  <a:schemeClr val="dk2"/>
                </a:solidFill>
              </a:defRPr>
            </a:lvl9pPr>
          </a:lstStyle>
          <a:p>
            <a:endParaRPr/>
          </a:p>
        </p:txBody>
      </p:sp>
      <p:pic>
        <p:nvPicPr>
          <p:cNvPr id="206" name="Google Shape;206;p26"/>
          <p:cNvPicPr preferRelativeResize="0"/>
          <p:nvPr/>
        </p:nvPicPr>
        <p:blipFill rotWithShape="1">
          <a:blip r:embed="rId2">
            <a:alphaModFix/>
          </a:blip>
          <a:srcRect/>
          <a:stretch/>
        </p:blipFill>
        <p:spPr>
          <a:xfrm>
            <a:off x="153293" y="4284548"/>
            <a:ext cx="744809" cy="744809"/>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07"/>
        <p:cNvGrpSpPr/>
        <p:nvPr/>
      </p:nvGrpSpPr>
      <p:grpSpPr>
        <a:xfrm>
          <a:off x="0" y="0"/>
          <a:ext cx="0" cy="0"/>
          <a:chOff x="0" y="0"/>
          <a:chExt cx="0" cy="0"/>
        </a:xfrm>
      </p:grpSpPr>
      <p:sp>
        <p:nvSpPr>
          <p:cNvPr id="208" name="Google Shape;208;p27"/>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209" name="Google Shape;209;p27"/>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a:endParaRPr/>
          </a:p>
        </p:txBody>
      </p:sp>
      <p:sp>
        <p:nvSpPr>
          <p:cNvPr id="210" name="Google Shape;210;p27"/>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211" name="Google Shape;211;p27"/>
          <p:cNvSpPr/>
          <p:nvPr/>
        </p:nvSpPr>
        <p:spPr>
          <a:xfrm rot="-5400000">
            <a:off x="4027800" y="27347"/>
            <a:ext cx="1088400" cy="9144000"/>
          </a:xfrm>
          <a:prstGeom prst="rtTriangle">
            <a:avLst/>
          </a:prstGeom>
          <a:solidFill>
            <a:srgbClr val="08498E"/>
          </a:solidFill>
          <a:ln w="12700" cap="flat" cmpd="sng">
            <a:solidFill>
              <a:srgbClr val="08498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212" name="Google Shape;212;p27"/>
          <p:cNvSpPr/>
          <p:nvPr/>
        </p:nvSpPr>
        <p:spPr>
          <a:xfrm>
            <a:off x="0" y="4486254"/>
            <a:ext cx="4860000" cy="657300"/>
          </a:xfrm>
          <a:prstGeom prst="rtTriangle">
            <a:avLst/>
          </a:prstGeom>
          <a:solidFill>
            <a:srgbClr val="41B6E6"/>
          </a:solidFill>
          <a:ln w="12700" cap="flat" cmpd="sng">
            <a:solidFill>
              <a:srgbClr val="41B6E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pic>
        <p:nvPicPr>
          <p:cNvPr id="213" name="Google Shape;213;p27"/>
          <p:cNvPicPr preferRelativeResize="0"/>
          <p:nvPr/>
        </p:nvPicPr>
        <p:blipFill rotWithShape="1">
          <a:blip r:embed="rId2">
            <a:alphaModFix/>
          </a:blip>
          <a:srcRect/>
          <a:stretch/>
        </p:blipFill>
        <p:spPr>
          <a:xfrm>
            <a:off x="774741" y="1024494"/>
            <a:ext cx="906779" cy="137160"/>
          </a:xfrm>
          <a:prstGeom prst="rect">
            <a:avLst/>
          </a:prstGeom>
          <a:noFill/>
          <a:ln>
            <a:noFill/>
          </a:ln>
        </p:spPr>
      </p:pic>
      <p:pic>
        <p:nvPicPr>
          <p:cNvPr id="214" name="Google Shape;214;p27"/>
          <p:cNvPicPr preferRelativeResize="0"/>
          <p:nvPr/>
        </p:nvPicPr>
        <p:blipFill rotWithShape="1">
          <a:blip r:embed="rId2">
            <a:alphaModFix/>
          </a:blip>
          <a:srcRect/>
          <a:stretch/>
        </p:blipFill>
        <p:spPr>
          <a:xfrm>
            <a:off x="774746" y="2434061"/>
            <a:ext cx="906779" cy="137160"/>
          </a:xfrm>
          <a:prstGeom prst="rect">
            <a:avLst/>
          </a:prstGeom>
          <a:noFill/>
          <a:ln>
            <a:noFill/>
          </a:ln>
        </p:spPr>
      </p:pic>
      <p:pic>
        <p:nvPicPr>
          <p:cNvPr id="215" name="Google Shape;215;p27"/>
          <p:cNvPicPr preferRelativeResize="0"/>
          <p:nvPr/>
        </p:nvPicPr>
        <p:blipFill rotWithShape="1">
          <a:blip r:embed="rId2">
            <a:alphaModFix/>
          </a:blip>
          <a:srcRect/>
          <a:stretch/>
        </p:blipFill>
        <p:spPr>
          <a:xfrm>
            <a:off x="774746" y="3843627"/>
            <a:ext cx="906779" cy="137160"/>
          </a:xfrm>
          <a:prstGeom prst="rect">
            <a:avLst/>
          </a:prstGeom>
          <a:noFill/>
          <a:ln>
            <a:noFill/>
          </a:ln>
        </p:spPr>
      </p:pic>
      <p:pic>
        <p:nvPicPr>
          <p:cNvPr id="216" name="Google Shape;216;p27"/>
          <p:cNvPicPr preferRelativeResize="0"/>
          <p:nvPr/>
        </p:nvPicPr>
        <p:blipFill rotWithShape="1">
          <a:blip r:embed="rId3">
            <a:alphaModFix/>
          </a:blip>
          <a:srcRect/>
          <a:stretch/>
        </p:blipFill>
        <p:spPr>
          <a:xfrm>
            <a:off x="7884368" y="303498"/>
            <a:ext cx="744809" cy="744809"/>
          </a:xfrm>
          <a:prstGeom prst="rect">
            <a:avLst/>
          </a:prstGeom>
          <a:noFill/>
          <a:ln>
            <a:noFill/>
          </a:ln>
        </p:spPr>
      </p:pic>
      <p:sp>
        <p:nvSpPr>
          <p:cNvPr id="217" name="Google Shape;217;p27"/>
          <p:cNvSpPr txBox="1">
            <a:spLocks noGrp="1"/>
          </p:cNvSpPr>
          <p:nvPr>
            <p:ph type="title"/>
          </p:nvPr>
        </p:nvSpPr>
        <p:spPr>
          <a:xfrm>
            <a:off x="609600" y="277900"/>
            <a:ext cx="4796100" cy="475200"/>
          </a:xfrm>
          <a:prstGeom prst="rect">
            <a:avLst/>
          </a:prstGeom>
        </p:spPr>
        <p:txBody>
          <a:bodyPr spcFirstLastPara="1" wrap="square" lIns="91425" tIns="45700" rIns="91425" bIns="45700" anchor="t" anchorCtr="0">
            <a:normAutofit/>
          </a:bodyPr>
          <a:lstStyle>
            <a:lvl1pPr lvl="0">
              <a:spcBef>
                <a:spcPts val="0"/>
              </a:spcBef>
              <a:spcAft>
                <a:spcPts val="0"/>
              </a:spcAft>
              <a:buClr>
                <a:schemeClr val="dk2"/>
              </a:buClr>
              <a:buSzPts val="2700"/>
              <a:buNone/>
              <a:defRPr sz="27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End slide 1">
  <p:cSld name="VERTICAL_TITLE_AND_VERTICAL_TEXT_1">
    <p:bg>
      <p:bgPr>
        <a:solidFill>
          <a:srgbClr val="174780"/>
        </a:solidFill>
        <a:effectLst/>
      </p:bgPr>
    </p:bg>
    <p:spTree>
      <p:nvGrpSpPr>
        <p:cNvPr id="1" name="Shape 218"/>
        <p:cNvGrpSpPr/>
        <p:nvPr/>
      </p:nvGrpSpPr>
      <p:grpSpPr>
        <a:xfrm>
          <a:off x="0" y="0"/>
          <a:ext cx="0" cy="0"/>
          <a:chOff x="0" y="0"/>
          <a:chExt cx="0" cy="0"/>
        </a:xfrm>
      </p:grpSpPr>
      <p:pic>
        <p:nvPicPr>
          <p:cNvPr id="219" name="Google Shape;219;p28"/>
          <p:cNvPicPr preferRelativeResize="0"/>
          <p:nvPr/>
        </p:nvPicPr>
        <p:blipFill>
          <a:blip r:embed="rId2">
            <a:alphaModFix/>
          </a:blip>
          <a:stretch>
            <a:fillRect/>
          </a:stretch>
        </p:blipFill>
        <p:spPr>
          <a:xfrm>
            <a:off x="811300" y="894738"/>
            <a:ext cx="7521400" cy="3354025"/>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20"/>
        <p:cNvGrpSpPr/>
        <p:nvPr/>
      </p:nvGrpSpPr>
      <p:grpSpPr>
        <a:xfrm>
          <a:off x="0" y="0"/>
          <a:ext cx="0" cy="0"/>
          <a:chOff x="0" y="0"/>
          <a:chExt cx="0" cy="0"/>
        </a:xfrm>
      </p:grpSpPr>
      <p:sp>
        <p:nvSpPr>
          <p:cNvPr id="221" name="Google Shape;221;p29"/>
          <p:cNvSpPr/>
          <p:nvPr/>
        </p:nvSpPr>
        <p:spPr>
          <a:xfrm>
            <a:off x="0" y="0"/>
            <a:ext cx="3231600" cy="5143500"/>
          </a:xfrm>
          <a:prstGeom prst="rect">
            <a:avLst/>
          </a:prstGeom>
          <a:solidFill>
            <a:srgbClr val="1B73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9"/>
          <p:cNvSpPr txBox="1">
            <a:spLocks noGrp="1"/>
          </p:cNvSpPr>
          <p:nvPr>
            <p:ph type="title"/>
          </p:nvPr>
        </p:nvSpPr>
        <p:spPr>
          <a:xfrm>
            <a:off x="3537150" y="593475"/>
            <a:ext cx="4891800" cy="2120700"/>
          </a:xfrm>
          <a:prstGeom prst="rect">
            <a:avLst/>
          </a:prstGeom>
          <a:solidFill>
            <a:schemeClr val="lt1"/>
          </a:solidFill>
        </p:spPr>
        <p:txBody>
          <a:bodyPr spcFirstLastPara="1" wrap="square" lIns="91425" tIns="45700" rIns="91425" bIns="45700" anchor="ctr" anchorCtr="0">
            <a:normAutofit/>
          </a:bodyPr>
          <a:lstStyle>
            <a:lvl1pPr lvl="0">
              <a:spcBef>
                <a:spcPts val="0"/>
              </a:spcBef>
              <a:spcAft>
                <a:spcPts val="0"/>
              </a:spcAft>
              <a:buClr>
                <a:srgbClr val="08498E"/>
              </a:buClr>
              <a:buSzPts val="5100"/>
              <a:buNone/>
              <a:defRPr sz="5200">
                <a:solidFill>
                  <a:srgbClr val="08498E"/>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grpSp>
        <p:nvGrpSpPr>
          <p:cNvPr id="223" name="Google Shape;223;p29"/>
          <p:cNvGrpSpPr/>
          <p:nvPr/>
        </p:nvGrpSpPr>
        <p:grpSpPr>
          <a:xfrm>
            <a:off x="63058" y="1822497"/>
            <a:ext cx="2977357" cy="1498507"/>
            <a:chOff x="238125" y="1038125"/>
            <a:chExt cx="7146800" cy="3633625"/>
          </a:xfrm>
        </p:grpSpPr>
        <p:sp>
          <p:nvSpPr>
            <p:cNvPr id="224" name="Google Shape;224;p29"/>
            <p:cNvSpPr/>
            <p:nvPr/>
          </p:nvSpPr>
          <p:spPr>
            <a:xfrm>
              <a:off x="6256150" y="3780375"/>
              <a:ext cx="62400" cy="53425"/>
            </a:xfrm>
            <a:custGeom>
              <a:avLst/>
              <a:gdLst/>
              <a:ahLst/>
              <a:cxnLst/>
              <a:rect l="l" t="t" r="r" b="b"/>
              <a:pathLst>
                <a:path w="2496" h="2137" extrusionOk="0">
                  <a:moveTo>
                    <a:pt x="1065" y="0"/>
                  </a:moveTo>
                  <a:cubicBezTo>
                    <a:pt x="472" y="0"/>
                    <a:pt x="0" y="480"/>
                    <a:pt x="0" y="1065"/>
                  </a:cubicBezTo>
                  <a:cubicBezTo>
                    <a:pt x="0" y="1709"/>
                    <a:pt x="525" y="2137"/>
                    <a:pt x="1074" y="2137"/>
                  </a:cubicBezTo>
                  <a:cubicBezTo>
                    <a:pt x="1336" y="2137"/>
                    <a:pt x="1603" y="2039"/>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9"/>
            <p:cNvSpPr/>
            <p:nvPr/>
          </p:nvSpPr>
          <p:spPr>
            <a:xfrm>
              <a:off x="6256150" y="3856775"/>
              <a:ext cx="62200" cy="53250"/>
            </a:xfrm>
            <a:custGeom>
              <a:avLst/>
              <a:gdLst/>
              <a:ahLst/>
              <a:cxnLst/>
              <a:rect l="l" t="t" r="r" b="b"/>
              <a:pathLst>
                <a:path w="2488" h="2130" extrusionOk="0">
                  <a:moveTo>
                    <a:pt x="1065" y="1"/>
                  </a:moveTo>
                  <a:cubicBezTo>
                    <a:pt x="480" y="1"/>
                    <a:pt x="0" y="472"/>
                    <a:pt x="0" y="1066"/>
                  </a:cubicBezTo>
                  <a:cubicBezTo>
                    <a:pt x="0" y="1704"/>
                    <a:pt x="524" y="2129"/>
                    <a:pt x="1070" y="2129"/>
                  </a:cubicBezTo>
                  <a:cubicBezTo>
                    <a:pt x="1331" y="2129"/>
                    <a:pt x="1597" y="2032"/>
                    <a:pt x="1813"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9"/>
            <p:cNvSpPr/>
            <p:nvPr/>
          </p:nvSpPr>
          <p:spPr>
            <a:xfrm>
              <a:off x="6256150" y="3932800"/>
              <a:ext cx="62200" cy="53425"/>
            </a:xfrm>
            <a:custGeom>
              <a:avLst/>
              <a:gdLst/>
              <a:ahLst/>
              <a:cxnLst/>
              <a:rect l="l" t="t" r="r" b="b"/>
              <a:pathLst>
                <a:path w="2488" h="2137" extrusionOk="0">
                  <a:moveTo>
                    <a:pt x="1065" y="0"/>
                  </a:moveTo>
                  <a:cubicBezTo>
                    <a:pt x="472" y="0"/>
                    <a:pt x="0" y="480"/>
                    <a:pt x="0" y="1065"/>
                  </a:cubicBezTo>
                  <a:cubicBezTo>
                    <a:pt x="0" y="1709"/>
                    <a:pt x="525" y="2137"/>
                    <a:pt x="1071" y="2137"/>
                  </a:cubicBezTo>
                  <a:cubicBezTo>
                    <a:pt x="1332" y="2137"/>
                    <a:pt x="1597" y="2039"/>
                    <a:pt x="1813" y="1821"/>
                  </a:cubicBezTo>
                  <a:cubicBezTo>
                    <a:pt x="2488" y="1155"/>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9"/>
            <p:cNvSpPr/>
            <p:nvPr/>
          </p:nvSpPr>
          <p:spPr>
            <a:xfrm>
              <a:off x="6332350" y="3856775"/>
              <a:ext cx="62225" cy="53250"/>
            </a:xfrm>
            <a:custGeom>
              <a:avLst/>
              <a:gdLst/>
              <a:ahLst/>
              <a:cxnLst/>
              <a:rect l="l" t="t" r="r" b="b"/>
              <a:pathLst>
                <a:path w="2489" h="2130" extrusionOk="0">
                  <a:moveTo>
                    <a:pt x="1066" y="1"/>
                  </a:moveTo>
                  <a:cubicBezTo>
                    <a:pt x="472" y="1"/>
                    <a:pt x="1" y="472"/>
                    <a:pt x="1" y="1066"/>
                  </a:cubicBezTo>
                  <a:cubicBezTo>
                    <a:pt x="1" y="1704"/>
                    <a:pt x="525" y="2129"/>
                    <a:pt x="1071" y="2129"/>
                  </a:cubicBezTo>
                  <a:cubicBezTo>
                    <a:pt x="1332" y="2129"/>
                    <a:pt x="1598" y="2032"/>
                    <a:pt x="1813" y="1814"/>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9"/>
            <p:cNvSpPr/>
            <p:nvPr/>
          </p:nvSpPr>
          <p:spPr>
            <a:xfrm>
              <a:off x="6332350" y="3932800"/>
              <a:ext cx="62225" cy="53425"/>
            </a:xfrm>
            <a:custGeom>
              <a:avLst/>
              <a:gdLst/>
              <a:ahLst/>
              <a:cxnLst/>
              <a:rect l="l" t="t" r="r" b="b"/>
              <a:pathLst>
                <a:path w="2489" h="2137" extrusionOk="0">
                  <a:moveTo>
                    <a:pt x="1066" y="0"/>
                  </a:moveTo>
                  <a:cubicBezTo>
                    <a:pt x="472" y="8"/>
                    <a:pt x="1" y="480"/>
                    <a:pt x="1" y="1065"/>
                  </a:cubicBezTo>
                  <a:cubicBezTo>
                    <a:pt x="1" y="1709"/>
                    <a:pt x="526" y="2137"/>
                    <a:pt x="1072" y="2137"/>
                  </a:cubicBezTo>
                  <a:cubicBezTo>
                    <a:pt x="1333" y="2137"/>
                    <a:pt x="1598" y="2039"/>
                    <a:pt x="1813"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9"/>
            <p:cNvSpPr/>
            <p:nvPr/>
          </p:nvSpPr>
          <p:spPr>
            <a:xfrm>
              <a:off x="6408350" y="3856775"/>
              <a:ext cx="62425" cy="53250"/>
            </a:xfrm>
            <a:custGeom>
              <a:avLst/>
              <a:gdLst/>
              <a:ahLst/>
              <a:cxnLst/>
              <a:rect l="l" t="t" r="r" b="b"/>
              <a:pathLst>
                <a:path w="2497" h="2130" extrusionOk="0">
                  <a:moveTo>
                    <a:pt x="1074" y="1"/>
                  </a:moveTo>
                  <a:cubicBezTo>
                    <a:pt x="481" y="1"/>
                    <a:pt x="9" y="472"/>
                    <a:pt x="1" y="1066"/>
                  </a:cubicBezTo>
                  <a:cubicBezTo>
                    <a:pt x="1" y="1704"/>
                    <a:pt x="525" y="2129"/>
                    <a:pt x="1074" y="2129"/>
                  </a:cubicBezTo>
                  <a:cubicBezTo>
                    <a:pt x="1336" y="2129"/>
                    <a:pt x="1604" y="2032"/>
                    <a:pt x="1822" y="1814"/>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9"/>
            <p:cNvSpPr/>
            <p:nvPr/>
          </p:nvSpPr>
          <p:spPr>
            <a:xfrm>
              <a:off x="6408350" y="3932800"/>
              <a:ext cx="62425" cy="53425"/>
            </a:xfrm>
            <a:custGeom>
              <a:avLst/>
              <a:gdLst/>
              <a:ahLst/>
              <a:cxnLst/>
              <a:rect l="l" t="t" r="r" b="b"/>
              <a:pathLst>
                <a:path w="2497" h="2137" extrusionOk="0">
                  <a:moveTo>
                    <a:pt x="1074" y="0"/>
                  </a:moveTo>
                  <a:cubicBezTo>
                    <a:pt x="481" y="0"/>
                    <a:pt x="1" y="480"/>
                    <a:pt x="1" y="1065"/>
                  </a:cubicBezTo>
                  <a:cubicBezTo>
                    <a:pt x="1" y="1709"/>
                    <a:pt x="526" y="2137"/>
                    <a:pt x="1075" y="2137"/>
                  </a:cubicBezTo>
                  <a:cubicBezTo>
                    <a:pt x="1337" y="2137"/>
                    <a:pt x="1604" y="2039"/>
                    <a:pt x="1822" y="1821"/>
                  </a:cubicBezTo>
                  <a:cubicBezTo>
                    <a:pt x="2497" y="1155"/>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9"/>
            <p:cNvSpPr/>
            <p:nvPr/>
          </p:nvSpPr>
          <p:spPr>
            <a:xfrm>
              <a:off x="6408350" y="4085225"/>
              <a:ext cx="62425" cy="53350"/>
            </a:xfrm>
            <a:custGeom>
              <a:avLst/>
              <a:gdLst/>
              <a:ahLst/>
              <a:cxnLst/>
              <a:rect l="l" t="t" r="r" b="b"/>
              <a:pathLst>
                <a:path w="2497" h="2134" extrusionOk="0">
                  <a:moveTo>
                    <a:pt x="1074" y="0"/>
                  </a:moveTo>
                  <a:cubicBezTo>
                    <a:pt x="481" y="0"/>
                    <a:pt x="9" y="480"/>
                    <a:pt x="1" y="1065"/>
                  </a:cubicBezTo>
                  <a:cubicBezTo>
                    <a:pt x="1" y="1709"/>
                    <a:pt x="526" y="2133"/>
                    <a:pt x="1075" y="2133"/>
                  </a:cubicBezTo>
                  <a:cubicBezTo>
                    <a:pt x="1337" y="2133"/>
                    <a:pt x="1604" y="2037"/>
                    <a:pt x="1822" y="1821"/>
                  </a:cubicBezTo>
                  <a:cubicBezTo>
                    <a:pt x="2497" y="1147"/>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9"/>
            <p:cNvSpPr/>
            <p:nvPr/>
          </p:nvSpPr>
          <p:spPr>
            <a:xfrm>
              <a:off x="6484575" y="3856775"/>
              <a:ext cx="62425" cy="53250"/>
            </a:xfrm>
            <a:custGeom>
              <a:avLst/>
              <a:gdLst/>
              <a:ahLst/>
              <a:cxnLst/>
              <a:rect l="l" t="t" r="r" b="b"/>
              <a:pathLst>
                <a:path w="2497" h="2130" extrusionOk="0">
                  <a:moveTo>
                    <a:pt x="1065" y="1"/>
                  </a:moveTo>
                  <a:cubicBezTo>
                    <a:pt x="480" y="1"/>
                    <a:pt x="1" y="472"/>
                    <a:pt x="1" y="1066"/>
                  </a:cubicBezTo>
                  <a:cubicBezTo>
                    <a:pt x="1" y="1704"/>
                    <a:pt x="525" y="2129"/>
                    <a:pt x="1073" y="2129"/>
                  </a:cubicBezTo>
                  <a:cubicBezTo>
                    <a:pt x="1335" y="2129"/>
                    <a:pt x="1603" y="2032"/>
                    <a:pt x="1822" y="1814"/>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9"/>
            <p:cNvSpPr/>
            <p:nvPr/>
          </p:nvSpPr>
          <p:spPr>
            <a:xfrm>
              <a:off x="6484575" y="3932800"/>
              <a:ext cx="62425" cy="53425"/>
            </a:xfrm>
            <a:custGeom>
              <a:avLst/>
              <a:gdLst/>
              <a:ahLst/>
              <a:cxnLst/>
              <a:rect l="l" t="t" r="r" b="b"/>
              <a:pathLst>
                <a:path w="2497" h="2137" extrusionOk="0">
                  <a:moveTo>
                    <a:pt x="1065" y="0"/>
                  </a:moveTo>
                  <a:cubicBezTo>
                    <a:pt x="480" y="0"/>
                    <a:pt x="1" y="480"/>
                    <a:pt x="1" y="1065"/>
                  </a:cubicBezTo>
                  <a:cubicBezTo>
                    <a:pt x="1" y="1709"/>
                    <a:pt x="526" y="2137"/>
                    <a:pt x="1074" y="2137"/>
                  </a:cubicBezTo>
                  <a:cubicBezTo>
                    <a:pt x="1336" y="2137"/>
                    <a:pt x="1603" y="2039"/>
                    <a:pt x="1822"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9"/>
            <p:cNvSpPr/>
            <p:nvPr/>
          </p:nvSpPr>
          <p:spPr>
            <a:xfrm>
              <a:off x="6484575" y="4161425"/>
              <a:ext cx="62425" cy="53300"/>
            </a:xfrm>
            <a:custGeom>
              <a:avLst/>
              <a:gdLst/>
              <a:ahLst/>
              <a:cxnLst/>
              <a:rect l="l" t="t" r="r" b="b"/>
              <a:pathLst>
                <a:path w="2497" h="2132" extrusionOk="0">
                  <a:moveTo>
                    <a:pt x="1065" y="1"/>
                  </a:moveTo>
                  <a:cubicBezTo>
                    <a:pt x="480" y="1"/>
                    <a:pt x="1" y="472"/>
                    <a:pt x="1" y="1066"/>
                  </a:cubicBezTo>
                  <a:cubicBezTo>
                    <a:pt x="1" y="1708"/>
                    <a:pt x="523" y="2131"/>
                    <a:pt x="1070" y="2131"/>
                  </a:cubicBezTo>
                  <a:cubicBezTo>
                    <a:pt x="1333" y="2131"/>
                    <a:pt x="1602" y="2033"/>
                    <a:pt x="1822" y="1814"/>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9"/>
            <p:cNvSpPr/>
            <p:nvPr/>
          </p:nvSpPr>
          <p:spPr>
            <a:xfrm>
              <a:off x="6484575" y="4085225"/>
              <a:ext cx="62425" cy="53350"/>
            </a:xfrm>
            <a:custGeom>
              <a:avLst/>
              <a:gdLst/>
              <a:ahLst/>
              <a:cxnLst/>
              <a:rect l="l" t="t" r="r" b="b"/>
              <a:pathLst>
                <a:path w="2497" h="2134" extrusionOk="0">
                  <a:moveTo>
                    <a:pt x="1065" y="0"/>
                  </a:moveTo>
                  <a:cubicBezTo>
                    <a:pt x="480" y="0"/>
                    <a:pt x="1" y="480"/>
                    <a:pt x="1" y="1065"/>
                  </a:cubicBezTo>
                  <a:cubicBezTo>
                    <a:pt x="1" y="1709"/>
                    <a:pt x="526" y="2133"/>
                    <a:pt x="1075" y="2133"/>
                  </a:cubicBezTo>
                  <a:cubicBezTo>
                    <a:pt x="1336" y="2133"/>
                    <a:pt x="1604" y="2037"/>
                    <a:pt x="1822" y="1821"/>
                  </a:cubicBezTo>
                  <a:cubicBezTo>
                    <a:pt x="2496" y="1147"/>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9"/>
            <p:cNvSpPr/>
            <p:nvPr/>
          </p:nvSpPr>
          <p:spPr>
            <a:xfrm>
              <a:off x="6484575" y="4009000"/>
              <a:ext cx="62425" cy="53350"/>
            </a:xfrm>
            <a:custGeom>
              <a:avLst/>
              <a:gdLst/>
              <a:ahLst/>
              <a:cxnLst/>
              <a:rect l="l" t="t" r="r" b="b"/>
              <a:pathLst>
                <a:path w="2497" h="2134" extrusionOk="0">
                  <a:moveTo>
                    <a:pt x="1065" y="1"/>
                  </a:moveTo>
                  <a:cubicBezTo>
                    <a:pt x="480" y="1"/>
                    <a:pt x="1" y="480"/>
                    <a:pt x="1" y="1066"/>
                  </a:cubicBezTo>
                  <a:cubicBezTo>
                    <a:pt x="1" y="1710"/>
                    <a:pt x="526" y="2134"/>
                    <a:pt x="1075" y="2134"/>
                  </a:cubicBezTo>
                  <a:cubicBezTo>
                    <a:pt x="1336" y="2134"/>
                    <a:pt x="1604" y="2037"/>
                    <a:pt x="1822"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9"/>
            <p:cNvSpPr/>
            <p:nvPr/>
          </p:nvSpPr>
          <p:spPr>
            <a:xfrm>
              <a:off x="6638425" y="3856775"/>
              <a:ext cx="62425" cy="53250"/>
            </a:xfrm>
            <a:custGeom>
              <a:avLst/>
              <a:gdLst/>
              <a:ahLst/>
              <a:cxnLst/>
              <a:rect l="l" t="t" r="r" b="b"/>
              <a:pathLst>
                <a:path w="2497" h="2130" extrusionOk="0">
                  <a:moveTo>
                    <a:pt x="1065" y="1"/>
                  </a:moveTo>
                  <a:cubicBezTo>
                    <a:pt x="480" y="1"/>
                    <a:pt x="9" y="472"/>
                    <a:pt x="1" y="1066"/>
                  </a:cubicBezTo>
                  <a:cubicBezTo>
                    <a:pt x="1" y="1704"/>
                    <a:pt x="525" y="2129"/>
                    <a:pt x="1073" y="2129"/>
                  </a:cubicBezTo>
                  <a:cubicBezTo>
                    <a:pt x="1335" y="2129"/>
                    <a:pt x="1603" y="2032"/>
                    <a:pt x="1822" y="1814"/>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9"/>
            <p:cNvSpPr/>
            <p:nvPr/>
          </p:nvSpPr>
          <p:spPr>
            <a:xfrm>
              <a:off x="6638425" y="3932800"/>
              <a:ext cx="62425" cy="53425"/>
            </a:xfrm>
            <a:custGeom>
              <a:avLst/>
              <a:gdLst/>
              <a:ahLst/>
              <a:cxnLst/>
              <a:rect l="l" t="t" r="r" b="b"/>
              <a:pathLst>
                <a:path w="2497" h="2137" extrusionOk="0">
                  <a:moveTo>
                    <a:pt x="1065" y="0"/>
                  </a:moveTo>
                  <a:cubicBezTo>
                    <a:pt x="480" y="0"/>
                    <a:pt x="1" y="480"/>
                    <a:pt x="1" y="1065"/>
                  </a:cubicBezTo>
                  <a:cubicBezTo>
                    <a:pt x="1" y="1709"/>
                    <a:pt x="526" y="2137"/>
                    <a:pt x="1074" y="2137"/>
                  </a:cubicBezTo>
                  <a:cubicBezTo>
                    <a:pt x="1336" y="2137"/>
                    <a:pt x="1603" y="2039"/>
                    <a:pt x="1822"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9"/>
            <p:cNvSpPr/>
            <p:nvPr/>
          </p:nvSpPr>
          <p:spPr>
            <a:xfrm>
              <a:off x="6638425" y="4161425"/>
              <a:ext cx="62425" cy="53300"/>
            </a:xfrm>
            <a:custGeom>
              <a:avLst/>
              <a:gdLst/>
              <a:ahLst/>
              <a:cxnLst/>
              <a:rect l="l" t="t" r="r" b="b"/>
              <a:pathLst>
                <a:path w="2497" h="2132" extrusionOk="0">
                  <a:moveTo>
                    <a:pt x="1065" y="1"/>
                  </a:moveTo>
                  <a:cubicBezTo>
                    <a:pt x="480" y="1"/>
                    <a:pt x="1" y="472"/>
                    <a:pt x="1" y="1066"/>
                  </a:cubicBezTo>
                  <a:cubicBezTo>
                    <a:pt x="1" y="1708"/>
                    <a:pt x="526" y="2131"/>
                    <a:pt x="1073" y="2131"/>
                  </a:cubicBezTo>
                  <a:cubicBezTo>
                    <a:pt x="1337" y="2131"/>
                    <a:pt x="1605" y="2033"/>
                    <a:pt x="1822" y="1814"/>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9"/>
            <p:cNvSpPr/>
            <p:nvPr/>
          </p:nvSpPr>
          <p:spPr>
            <a:xfrm>
              <a:off x="6638425" y="4085225"/>
              <a:ext cx="62425" cy="53350"/>
            </a:xfrm>
            <a:custGeom>
              <a:avLst/>
              <a:gdLst/>
              <a:ahLst/>
              <a:cxnLst/>
              <a:rect l="l" t="t" r="r" b="b"/>
              <a:pathLst>
                <a:path w="2497" h="2134" extrusionOk="0">
                  <a:moveTo>
                    <a:pt x="1065" y="0"/>
                  </a:moveTo>
                  <a:cubicBezTo>
                    <a:pt x="480" y="0"/>
                    <a:pt x="9" y="480"/>
                    <a:pt x="1" y="1065"/>
                  </a:cubicBezTo>
                  <a:cubicBezTo>
                    <a:pt x="1" y="1709"/>
                    <a:pt x="526" y="2133"/>
                    <a:pt x="1074" y="2133"/>
                  </a:cubicBezTo>
                  <a:cubicBezTo>
                    <a:pt x="1336" y="2133"/>
                    <a:pt x="1604" y="2037"/>
                    <a:pt x="1822" y="1821"/>
                  </a:cubicBezTo>
                  <a:cubicBezTo>
                    <a:pt x="2496" y="1147"/>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9"/>
            <p:cNvSpPr/>
            <p:nvPr/>
          </p:nvSpPr>
          <p:spPr>
            <a:xfrm>
              <a:off x="6638425" y="4009000"/>
              <a:ext cx="62425" cy="53350"/>
            </a:xfrm>
            <a:custGeom>
              <a:avLst/>
              <a:gdLst/>
              <a:ahLst/>
              <a:cxnLst/>
              <a:rect l="l" t="t" r="r" b="b"/>
              <a:pathLst>
                <a:path w="2497" h="2134" extrusionOk="0">
                  <a:moveTo>
                    <a:pt x="1065" y="1"/>
                  </a:moveTo>
                  <a:cubicBezTo>
                    <a:pt x="480" y="1"/>
                    <a:pt x="1" y="480"/>
                    <a:pt x="1" y="1066"/>
                  </a:cubicBezTo>
                  <a:cubicBezTo>
                    <a:pt x="1" y="1710"/>
                    <a:pt x="530" y="2134"/>
                    <a:pt x="1078" y="2134"/>
                  </a:cubicBezTo>
                  <a:cubicBezTo>
                    <a:pt x="1340" y="2134"/>
                    <a:pt x="1606" y="2037"/>
                    <a:pt x="1822"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9"/>
            <p:cNvSpPr/>
            <p:nvPr/>
          </p:nvSpPr>
          <p:spPr>
            <a:xfrm>
              <a:off x="6715450" y="3932800"/>
              <a:ext cx="62225" cy="53425"/>
            </a:xfrm>
            <a:custGeom>
              <a:avLst/>
              <a:gdLst/>
              <a:ahLst/>
              <a:cxnLst/>
              <a:rect l="l" t="t" r="r" b="b"/>
              <a:pathLst>
                <a:path w="2489" h="2137" extrusionOk="0">
                  <a:moveTo>
                    <a:pt x="1066" y="0"/>
                  </a:moveTo>
                  <a:cubicBezTo>
                    <a:pt x="480" y="0"/>
                    <a:pt x="1" y="480"/>
                    <a:pt x="1" y="1065"/>
                  </a:cubicBezTo>
                  <a:cubicBezTo>
                    <a:pt x="1" y="1709"/>
                    <a:pt x="526" y="2137"/>
                    <a:pt x="1074" y="2137"/>
                  </a:cubicBezTo>
                  <a:cubicBezTo>
                    <a:pt x="1336" y="2137"/>
                    <a:pt x="1604" y="2039"/>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9"/>
            <p:cNvSpPr/>
            <p:nvPr/>
          </p:nvSpPr>
          <p:spPr>
            <a:xfrm>
              <a:off x="6715450" y="4085225"/>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6" y="2133"/>
                    <a:pt x="1604" y="2037"/>
                    <a:pt x="1822" y="1821"/>
                  </a:cubicBezTo>
                  <a:cubicBezTo>
                    <a:pt x="2488" y="1147"/>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9"/>
            <p:cNvSpPr/>
            <p:nvPr/>
          </p:nvSpPr>
          <p:spPr>
            <a:xfrm>
              <a:off x="6715450" y="4009000"/>
              <a:ext cx="62225" cy="53350"/>
            </a:xfrm>
            <a:custGeom>
              <a:avLst/>
              <a:gdLst/>
              <a:ahLst/>
              <a:cxnLst/>
              <a:rect l="l" t="t" r="r" b="b"/>
              <a:pathLst>
                <a:path w="2489" h="2134" extrusionOk="0">
                  <a:moveTo>
                    <a:pt x="1066" y="1"/>
                  </a:moveTo>
                  <a:cubicBezTo>
                    <a:pt x="480" y="1"/>
                    <a:pt x="1" y="480"/>
                    <a:pt x="1" y="1066"/>
                  </a:cubicBezTo>
                  <a:cubicBezTo>
                    <a:pt x="1" y="1710"/>
                    <a:pt x="526" y="2134"/>
                    <a:pt x="1075" y="2134"/>
                  </a:cubicBezTo>
                  <a:cubicBezTo>
                    <a:pt x="1336" y="2134"/>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9"/>
            <p:cNvSpPr/>
            <p:nvPr/>
          </p:nvSpPr>
          <p:spPr>
            <a:xfrm>
              <a:off x="6408350" y="4009000"/>
              <a:ext cx="62425" cy="53350"/>
            </a:xfrm>
            <a:custGeom>
              <a:avLst/>
              <a:gdLst/>
              <a:ahLst/>
              <a:cxnLst/>
              <a:rect l="l" t="t" r="r" b="b"/>
              <a:pathLst>
                <a:path w="2497" h="2134" extrusionOk="0">
                  <a:moveTo>
                    <a:pt x="1074" y="1"/>
                  </a:moveTo>
                  <a:cubicBezTo>
                    <a:pt x="481" y="1"/>
                    <a:pt x="1" y="480"/>
                    <a:pt x="1" y="1066"/>
                  </a:cubicBezTo>
                  <a:cubicBezTo>
                    <a:pt x="1" y="1710"/>
                    <a:pt x="530" y="2134"/>
                    <a:pt x="1079" y="2134"/>
                  </a:cubicBezTo>
                  <a:cubicBezTo>
                    <a:pt x="1340" y="2134"/>
                    <a:pt x="1607"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9"/>
            <p:cNvSpPr/>
            <p:nvPr/>
          </p:nvSpPr>
          <p:spPr>
            <a:xfrm>
              <a:off x="6332350" y="4009000"/>
              <a:ext cx="62225" cy="53350"/>
            </a:xfrm>
            <a:custGeom>
              <a:avLst/>
              <a:gdLst/>
              <a:ahLst/>
              <a:cxnLst/>
              <a:rect l="l" t="t" r="r" b="b"/>
              <a:pathLst>
                <a:path w="2489" h="2134" extrusionOk="0">
                  <a:moveTo>
                    <a:pt x="1066" y="1"/>
                  </a:moveTo>
                  <a:cubicBezTo>
                    <a:pt x="472" y="1"/>
                    <a:pt x="1" y="480"/>
                    <a:pt x="1" y="1066"/>
                  </a:cubicBezTo>
                  <a:cubicBezTo>
                    <a:pt x="1" y="1710"/>
                    <a:pt x="526" y="2134"/>
                    <a:pt x="1072" y="2134"/>
                  </a:cubicBezTo>
                  <a:cubicBezTo>
                    <a:pt x="1333" y="2134"/>
                    <a:pt x="1598" y="2037"/>
                    <a:pt x="1813"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9"/>
            <p:cNvSpPr/>
            <p:nvPr/>
          </p:nvSpPr>
          <p:spPr>
            <a:xfrm>
              <a:off x="6256150" y="4009000"/>
              <a:ext cx="62200" cy="53350"/>
            </a:xfrm>
            <a:custGeom>
              <a:avLst/>
              <a:gdLst/>
              <a:ahLst/>
              <a:cxnLst/>
              <a:rect l="l" t="t" r="r" b="b"/>
              <a:pathLst>
                <a:path w="2488" h="2134" extrusionOk="0">
                  <a:moveTo>
                    <a:pt x="1065" y="1"/>
                  </a:moveTo>
                  <a:cubicBezTo>
                    <a:pt x="472" y="1"/>
                    <a:pt x="0" y="480"/>
                    <a:pt x="0" y="1066"/>
                  </a:cubicBezTo>
                  <a:cubicBezTo>
                    <a:pt x="0" y="1710"/>
                    <a:pt x="525" y="2134"/>
                    <a:pt x="1071" y="2134"/>
                  </a:cubicBezTo>
                  <a:cubicBezTo>
                    <a:pt x="1332" y="2134"/>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9"/>
            <p:cNvSpPr/>
            <p:nvPr/>
          </p:nvSpPr>
          <p:spPr>
            <a:xfrm>
              <a:off x="5951475" y="3932800"/>
              <a:ext cx="62225" cy="53425"/>
            </a:xfrm>
            <a:custGeom>
              <a:avLst/>
              <a:gdLst/>
              <a:ahLst/>
              <a:cxnLst/>
              <a:rect l="l" t="t" r="r" b="b"/>
              <a:pathLst>
                <a:path w="2489" h="2137" extrusionOk="0">
                  <a:moveTo>
                    <a:pt x="1066" y="0"/>
                  </a:moveTo>
                  <a:cubicBezTo>
                    <a:pt x="472" y="8"/>
                    <a:pt x="1" y="480"/>
                    <a:pt x="1" y="1065"/>
                  </a:cubicBezTo>
                  <a:cubicBezTo>
                    <a:pt x="1" y="1709"/>
                    <a:pt x="526" y="2137"/>
                    <a:pt x="1072" y="2137"/>
                  </a:cubicBezTo>
                  <a:cubicBezTo>
                    <a:pt x="1333" y="2137"/>
                    <a:pt x="1598" y="2039"/>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9"/>
            <p:cNvSpPr/>
            <p:nvPr/>
          </p:nvSpPr>
          <p:spPr>
            <a:xfrm>
              <a:off x="5951475" y="4009000"/>
              <a:ext cx="62225" cy="53350"/>
            </a:xfrm>
            <a:custGeom>
              <a:avLst/>
              <a:gdLst/>
              <a:ahLst/>
              <a:cxnLst/>
              <a:rect l="l" t="t" r="r" b="b"/>
              <a:pathLst>
                <a:path w="2489" h="2134" extrusionOk="0">
                  <a:moveTo>
                    <a:pt x="1066" y="1"/>
                  </a:moveTo>
                  <a:cubicBezTo>
                    <a:pt x="472" y="1"/>
                    <a:pt x="1" y="480"/>
                    <a:pt x="1" y="1066"/>
                  </a:cubicBezTo>
                  <a:cubicBezTo>
                    <a:pt x="1" y="1710"/>
                    <a:pt x="526" y="2134"/>
                    <a:pt x="1075" y="2134"/>
                  </a:cubicBezTo>
                  <a:cubicBezTo>
                    <a:pt x="1337" y="2134"/>
                    <a:pt x="1604" y="2037"/>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9"/>
            <p:cNvSpPr/>
            <p:nvPr/>
          </p:nvSpPr>
          <p:spPr>
            <a:xfrm>
              <a:off x="6027500" y="3856775"/>
              <a:ext cx="62425" cy="53250"/>
            </a:xfrm>
            <a:custGeom>
              <a:avLst/>
              <a:gdLst/>
              <a:ahLst/>
              <a:cxnLst/>
              <a:rect l="l" t="t" r="r" b="b"/>
              <a:pathLst>
                <a:path w="2497" h="2130" extrusionOk="0">
                  <a:moveTo>
                    <a:pt x="1073" y="1"/>
                  </a:moveTo>
                  <a:cubicBezTo>
                    <a:pt x="480" y="1"/>
                    <a:pt x="9" y="472"/>
                    <a:pt x="0" y="1066"/>
                  </a:cubicBezTo>
                  <a:cubicBezTo>
                    <a:pt x="0" y="1704"/>
                    <a:pt x="529" y="2129"/>
                    <a:pt x="1077" y="2129"/>
                  </a:cubicBezTo>
                  <a:cubicBezTo>
                    <a:pt x="1339" y="2129"/>
                    <a:pt x="1606" y="2032"/>
                    <a:pt x="1821" y="1814"/>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9"/>
            <p:cNvSpPr/>
            <p:nvPr/>
          </p:nvSpPr>
          <p:spPr>
            <a:xfrm>
              <a:off x="6027500" y="3932800"/>
              <a:ext cx="62425" cy="53425"/>
            </a:xfrm>
            <a:custGeom>
              <a:avLst/>
              <a:gdLst/>
              <a:ahLst/>
              <a:cxnLst/>
              <a:rect l="l" t="t" r="r" b="b"/>
              <a:pathLst>
                <a:path w="2497" h="2137" extrusionOk="0">
                  <a:moveTo>
                    <a:pt x="1073" y="0"/>
                  </a:moveTo>
                  <a:cubicBezTo>
                    <a:pt x="480" y="0"/>
                    <a:pt x="9" y="480"/>
                    <a:pt x="0" y="1065"/>
                  </a:cubicBezTo>
                  <a:cubicBezTo>
                    <a:pt x="0" y="1709"/>
                    <a:pt x="529" y="2137"/>
                    <a:pt x="1078" y="2137"/>
                  </a:cubicBezTo>
                  <a:cubicBezTo>
                    <a:pt x="1340" y="2137"/>
                    <a:pt x="1606" y="2039"/>
                    <a:pt x="1821" y="1821"/>
                  </a:cubicBezTo>
                  <a:cubicBezTo>
                    <a:pt x="2496" y="1155"/>
                    <a:pt x="2016"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9"/>
            <p:cNvSpPr/>
            <p:nvPr/>
          </p:nvSpPr>
          <p:spPr>
            <a:xfrm>
              <a:off x="6027500" y="4009000"/>
              <a:ext cx="62425" cy="53350"/>
            </a:xfrm>
            <a:custGeom>
              <a:avLst/>
              <a:gdLst/>
              <a:ahLst/>
              <a:cxnLst/>
              <a:rect l="l" t="t" r="r" b="b"/>
              <a:pathLst>
                <a:path w="2497" h="2134" extrusionOk="0">
                  <a:moveTo>
                    <a:pt x="1073" y="1"/>
                  </a:moveTo>
                  <a:cubicBezTo>
                    <a:pt x="480" y="1"/>
                    <a:pt x="9" y="480"/>
                    <a:pt x="0" y="1066"/>
                  </a:cubicBezTo>
                  <a:cubicBezTo>
                    <a:pt x="0" y="1710"/>
                    <a:pt x="529" y="2134"/>
                    <a:pt x="1078" y="2134"/>
                  </a:cubicBezTo>
                  <a:cubicBezTo>
                    <a:pt x="1340" y="2134"/>
                    <a:pt x="1606" y="2037"/>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9"/>
            <p:cNvSpPr/>
            <p:nvPr/>
          </p:nvSpPr>
          <p:spPr>
            <a:xfrm>
              <a:off x="6103700" y="3780375"/>
              <a:ext cx="62425" cy="53475"/>
            </a:xfrm>
            <a:custGeom>
              <a:avLst/>
              <a:gdLst/>
              <a:ahLst/>
              <a:cxnLst/>
              <a:rect l="l" t="t" r="r" b="b"/>
              <a:pathLst>
                <a:path w="2497" h="2139" extrusionOk="0">
                  <a:moveTo>
                    <a:pt x="1066" y="0"/>
                  </a:moveTo>
                  <a:cubicBezTo>
                    <a:pt x="481" y="0"/>
                    <a:pt x="1" y="480"/>
                    <a:pt x="1" y="1073"/>
                  </a:cubicBezTo>
                  <a:cubicBezTo>
                    <a:pt x="6" y="1715"/>
                    <a:pt x="530" y="2139"/>
                    <a:pt x="1078" y="2139"/>
                  </a:cubicBezTo>
                  <a:cubicBezTo>
                    <a:pt x="1342" y="2139"/>
                    <a:pt x="1611" y="2040"/>
                    <a:pt x="1830" y="1821"/>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9"/>
            <p:cNvSpPr/>
            <p:nvPr/>
          </p:nvSpPr>
          <p:spPr>
            <a:xfrm>
              <a:off x="6103700" y="3856775"/>
              <a:ext cx="62425" cy="53300"/>
            </a:xfrm>
            <a:custGeom>
              <a:avLst/>
              <a:gdLst/>
              <a:ahLst/>
              <a:cxnLst/>
              <a:rect l="l" t="t" r="r" b="b"/>
              <a:pathLst>
                <a:path w="2497" h="2132" extrusionOk="0">
                  <a:moveTo>
                    <a:pt x="1066" y="1"/>
                  </a:moveTo>
                  <a:cubicBezTo>
                    <a:pt x="481" y="1"/>
                    <a:pt x="1" y="480"/>
                    <a:pt x="1" y="1066"/>
                  </a:cubicBezTo>
                  <a:cubicBezTo>
                    <a:pt x="6" y="1708"/>
                    <a:pt x="530" y="2131"/>
                    <a:pt x="1075" y="2131"/>
                  </a:cubicBezTo>
                  <a:cubicBezTo>
                    <a:pt x="1338" y="2131"/>
                    <a:pt x="1605" y="2033"/>
                    <a:pt x="1822" y="1814"/>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9"/>
            <p:cNvSpPr/>
            <p:nvPr/>
          </p:nvSpPr>
          <p:spPr>
            <a:xfrm>
              <a:off x="6103700" y="3932800"/>
              <a:ext cx="62425" cy="53475"/>
            </a:xfrm>
            <a:custGeom>
              <a:avLst/>
              <a:gdLst/>
              <a:ahLst/>
              <a:cxnLst/>
              <a:rect l="l" t="t" r="r" b="b"/>
              <a:pathLst>
                <a:path w="2497" h="2139" extrusionOk="0">
                  <a:moveTo>
                    <a:pt x="1066" y="0"/>
                  </a:moveTo>
                  <a:cubicBezTo>
                    <a:pt x="481" y="0"/>
                    <a:pt x="1" y="480"/>
                    <a:pt x="1" y="1073"/>
                  </a:cubicBezTo>
                  <a:cubicBezTo>
                    <a:pt x="6" y="1715"/>
                    <a:pt x="530" y="2139"/>
                    <a:pt x="1075" y="2139"/>
                  </a:cubicBezTo>
                  <a:cubicBezTo>
                    <a:pt x="1338" y="2139"/>
                    <a:pt x="1605" y="2041"/>
                    <a:pt x="1822" y="1821"/>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9"/>
            <p:cNvSpPr/>
            <p:nvPr/>
          </p:nvSpPr>
          <p:spPr>
            <a:xfrm>
              <a:off x="6103700" y="4009000"/>
              <a:ext cx="62425" cy="53350"/>
            </a:xfrm>
            <a:custGeom>
              <a:avLst/>
              <a:gdLst/>
              <a:ahLst/>
              <a:cxnLst/>
              <a:rect l="l" t="t" r="r" b="b"/>
              <a:pathLst>
                <a:path w="2497" h="2134" extrusionOk="0">
                  <a:moveTo>
                    <a:pt x="1066" y="1"/>
                  </a:moveTo>
                  <a:cubicBezTo>
                    <a:pt x="481" y="1"/>
                    <a:pt x="1" y="480"/>
                    <a:pt x="1" y="1066"/>
                  </a:cubicBezTo>
                  <a:cubicBezTo>
                    <a:pt x="1" y="1710"/>
                    <a:pt x="530" y="2134"/>
                    <a:pt x="1079" y="2134"/>
                  </a:cubicBezTo>
                  <a:cubicBezTo>
                    <a:pt x="1340" y="2134"/>
                    <a:pt x="1607" y="2037"/>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9"/>
            <p:cNvSpPr/>
            <p:nvPr/>
          </p:nvSpPr>
          <p:spPr>
            <a:xfrm>
              <a:off x="6179925" y="3704150"/>
              <a:ext cx="62225" cy="53450"/>
            </a:xfrm>
            <a:custGeom>
              <a:avLst/>
              <a:gdLst/>
              <a:ahLst/>
              <a:cxnLst/>
              <a:rect l="l" t="t" r="r" b="b"/>
              <a:pathLst>
                <a:path w="2489" h="2138" extrusionOk="0">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9"/>
            <p:cNvSpPr/>
            <p:nvPr/>
          </p:nvSpPr>
          <p:spPr>
            <a:xfrm>
              <a:off x="6179925" y="3780375"/>
              <a:ext cx="62425" cy="53425"/>
            </a:xfrm>
            <a:custGeom>
              <a:avLst/>
              <a:gdLst/>
              <a:ahLst/>
              <a:cxnLst/>
              <a:rect l="l" t="t" r="r" b="b"/>
              <a:pathLst>
                <a:path w="2497" h="2137" extrusionOk="0">
                  <a:moveTo>
                    <a:pt x="1065" y="0"/>
                  </a:moveTo>
                  <a:cubicBezTo>
                    <a:pt x="480" y="0"/>
                    <a:pt x="0" y="480"/>
                    <a:pt x="0" y="1065"/>
                  </a:cubicBezTo>
                  <a:cubicBezTo>
                    <a:pt x="0" y="1709"/>
                    <a:pt x="529" y="2137"/>
                    <a:pt x="1078" y="2137"/>
                  </a:cubicBezTo>
                  <a:cubicBezTo>
                    <a:pt x="1340" y="2137"/>
                    <a:pt x="1606" y="2039"/>
                    <a:pt x="1821"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9"/>
            <p:cNvSpPr/>
            <p:nvPr/>
          </p:nvSpPr>
          <p:spPr>
            <a:xfrm>
              <a:off x="6179925" y="4009000"/>
              <a:ext cx="62225" cy="53350"/>
            </a:xfrm>
            <a:custGeom>
              <a:avLst/>
              <a:gdLst/>
              <a:ahLst/>
              <a:cxnLst/>
              <a:rect l="l" t="t" r="r" b="b"/>
              <a:pathLst>
                <a:path w="2489" h="2134" extrusionOk="0">
                  <a:moveTo>
                    <a:pt x="1065" y="1"/>
                  </a:moveTo>
                  <a:cubicBezTo>
                    <a:pt x="480" y="1"/>
                    <a:pt x="0" y="480"/>
                    <a:pt x="0" y="1066"/>
                  </a:cubicBezTo>
                  <a:cubicBezTo>
                    <a:pt x="0" y="1710"/>
                    <a:pt x="526" y="2134"/>
                    <a:pt x="1074" y="2134"/>
                  </a:cubicBezTo>
                  <a:cubicBezTo>
                    <a:pt x="1336" y="2134"/>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9"/>
            <p:cNvSpPr/>
            <p:nvPr/>
          </p:nvSpPr>
          <p:spPr>
            <a:xfrm>
              <a:off x="6179925" y="3932800"/>
              <a:ext cx="62225" cy="53425"/>
            </a:xfrm>
            <a:custGeom>
              <a:avLst/>
              <a:gdLst/>
              <a:ahLst/>
              <a:cxnLst/>
              <a:rect l="l" t="t" r="r" b="b"/>
              <a:pathLst>
                <a:path w="2489" h="2137" extrusionOk="0">
                  <a:moveTo>
                    <a:pt x="1065" y="0"/>
                  </a:moveTo>
                  <a:cubicBezTo>
                    <a:pt x="480" y="0"/>
                    <a:pt x="0" y="480"/>
                    <a:pt x="0" y="1065"/>
                  </a:cubicBezTo>
                  <a:cubicBezTo>
                    <a:pt x="0" y="1709"/>
                    <a:pt x="526" y="2137"/>
                    <a:pt x="1074" y="2137"/>
                  </a:cubicBezTo>
                  <a:cubicBezTo>
                    <a:pt x="1336" y="2137"/>
                    <a:pt x="1603" y="2039"/>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9"/>
            <p:cNvSpPr/>
            <p:nvPr/>
          </p:nvSpPr>
          <p:spPr>
            <a:xfrm>
              <a:off x="6179925" y="3856775"/>
              <a:ext cx="62225" cy="53250"/>
            </a:xfrm>
            <a:custGeom>
              <a:avLst/>
              <a:gdLst/>
              <a:ahLst/>
              <a:cxnLst/>
              <a:rect l="l" t="t" r="r" b="b"/>
              <a:pathLst>
                <a:path w="2489" h="2130" extrusionOk="0">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9"/>
            <p:cNvSpPr/>
            <p:nvPr/>
          </p:nvSpPr>
          <p:spPr>
            <a:xfrm>
              <a:off x="7170300" y="3780375"/>
              <a:ext cx="62400" cy="53425"/>
            </a:xfrm>
            <a:custGeom>
              <a:avLst/>
              <a:gdLst/>
              <a:ahLst/>
              <a:cxnLst/>
              <a:rect l="l" t="t" r="r" b="b"/>
              <a:pathLst>
                <a:path w="2496" h="2137" extrusionOk="0">
                  <a:moveTo>
                    <a:pt x="1065" y="0"/>
                  </a:moveTo>
                  <a:cubicBezTo>
                    <a:pt x="480" y="0"/>
                    <a:pt x="0" y="480"/>
                    <a:pt x="0" y="1065"/>
                  </a:cubicBezTo>
                  <a:cubicBezTo>
                    <a:pt x="0" y="1709"/>
                    <a:pt x="525" y="2137"/>
                    <a:pt x="1074" y="2137"/>
                  </a:cubicBezTo>
                  <a:cubicBezTo>
                    <a:pt x="1336" y="2137"/>
                    <a:pt x="1603" y="2039"/>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9"/>
            <p:cNvSpPr/>
            <p:nvPr/>
          </p:nvSpPr>
          <p:spPr>
            <a:xfrm>
              <a:off x="6865650" y="3856775"/>
              <a:ext cx="62200" cy="53250"/>
            </a:xfrm>
            <a:custGeom>
              <a:avLst/>
              <a:gdLst/>
              <a:ahLst/>
              <a:cxnLst/>
              <a:rect l="l" t="t" r="r" b="b"/>
              <a:pathLst>
                <a:path w="2488" h="2130" extrusionOk="0">
                  <a:moveTo>
                    <a:pt x="1065" y="1"/>
                  </a:moveTo>
                  <a:cubicBezTo>
                    <a:pt x="480" y="1"/>
                    <a:pt x="0" y="472"/>
                    <a:pt x="0" y="1066"/>
                  </a:cubicBezTo>
                  <a:cubicBezTo>
                    <a:pt x="0" y="1704"/>
                    <a:pt x="525" y="2129"/>
                    <a:pt x="1073" y="2129"/>
                  </a:cubicBezTo>
                  <a:cubicBezTo>
                    <a:pt x="1335" y="2129"/>
                    <a:pt x="1603" y="2032"/>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9"/>
            <p:cNvSpPr/>
            <p:nvPr/>
          </p:nvSpPr>
          <p:spPr>
            <a:xfrm>
              <a:off x="6865650" y="3780375"/>
              <a:ext cx="62400" cy="53425"/>
            </a:xfrm>
            <a:custGeom>
              <a:avLst/>
              <a:gdLst/>
              <a:ahLst/>
              <a:cxnLst/>
              <a:rect l="l" t="t" r="r" b="b"/>
              <a:pathLst>
                <a:path w="2496" h="2137" extrusionOk="0">
                  <a:moveTo>
                    <a:pt x="1065" y="0"/>
                  </a:moveTo>
                  <a:cubicBezTo>
                    <a:pt x="480" y="0"/>
                    <a:pt x="0" y="480"/>
                    <a:pt x="0" y="1065"/>
                  </a:cubicBezTo>
                  <a:cubicBezTo>
                    <a:pt x="0" y="1709"/>
                    <a:pt x="525" y="2137"/>
                    <a:pt x="1074" y="2137"/>
                  </a:cubicBezTo>
                  <a:cubicBezTo>
                    <a:pt x="1336" y="2137"/>
                    <a:pt x="1603" y="2039"/>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9"/>
            <p:cNvSpPr/>
            <p:nvPr/>
          </p:nvSpPr>
          <p:spPr>
            <a:xfrm>
              <a:off x="6941850" y="3704150"/>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4"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9"/>
            <p:cNvSpPr/>
            <p:nvPr/>
          </p:nvSpPr>
          <p:spPr>
            <a:xfrm>
              <a:off x="6789225" y="3627950"/>
              <a:ext cx="62425" cy="53425"/>
            </a:xfrm>
            <a:custGeom>
              <a:avLst/>
              <a:gdLst/>
              <a:ahLst/>
              <a:cxnLst/>
              <a:rect l="l" t="t" r="r" b="b"/>
              <a:pathLst>
                <a:path w="2497" h="2137" extrusionOk="0">
                  <a:moveTo>
                    <a:pt x="1074" y="0"/>
                  </a:moveTo>
                  <a:cubicBezTo>
                    <a:pt x="480" y="8"/>
                    <a:pt x="9" y="480"/>
                    <a:pt x="1" y="1073"/>
                  </a:cubicBezTo>
                  <a:cubicBezTo>
                    <a:pt x="1" y="1711"/>
                    <a:pt x="529" y="2137"/>
                    <a:pt x="1077" y="2137"/>
                  </a:cubicBezTo>
                  <a:cubicBezTo>
                    <a:pt x="1339" y="2137"/>
                    <a:pt x="1606" y="2039"/>
                    <a:pt x="1822" y="1821"/>
                  </a:cubicBezTo>
                  <a:cubicBezTo>
                    <a:pt x="2496" y="1154"/>
                    <a:pt x="2017" y="8"/>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9"/>
            <p:cNvSpPr/>
            <p:nvPr/>
          </p:nvSpPr>
          <p:spPr>
            <a:xfrm>
              <a:off x="6637000" y="3475725"/>
              <a:ext cx="62225" cy="53350"/>
            </a:xfrm>
            <a:custGeom>
              <a:avLst/>
              <a:gdLst/>
              <a:ahLst/>
              <a:cxnLst/>
              <a:rect l="l" t="t" r="r" b="b"/>
              <a:pathLst>
                <a:path w="2489" h="2134" extrusionOk="0">
                  <a:moveTo>
                    <a:pt x="1066" y="0"/>
                  </a:moveTo>
                  <a:cubicBezTo>
                    <a:pt x="472" y="0"/>
                    <a:pt x="1" y="472"/>
                    <a:pt x="1" y="1065"/>
                  </a:cubicBezTo>
                  <a:cubicBezTo>
                    <a:pt x="1" y="1709"/>
                    <a:pt x="526" y="2133"/>
                    <a:pt x="1072" y="2133"/>
                  </a:cubicBezTo>
                  <a:cubicBezTo>
                    <a:pt x="1333" y="2133"/>
                    <a:pt x="1598" y="2037"/>
                    <a:pt x="1813"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9"/>
            <p:cNvSpPr/>
            <p:nvPr/>
          </p:nvSpPr>
          <p:spPr>
            <a:xfrm>
              <a:off x="6256150" y="3399500"/>
              <a:ext cx="62200" cy="53350"/>
            </a:xfrm>
            <a:custGeom>
              <a:avLst/>
              <a:gdLst/>
              <a:ahLst/>
              <a:cxnLst/>
              <a:rect l="l" t="t" r="r" b="b"/>
              <a:pathLst>
                <a:path w="2488" h="2134" extrusionOk="0">
                  <a:moveTo>
                    <a:pt x="1065" y="1"/>
                  </a:moveTo>
                  <a:cubicBezTo>
                    <a:pt x="472" y="1"/>
                    <a:pt x="0" y="480"/>
                    <a:pt x="0" y="1066"/>
                  </a:cubicBezTo>
                  <a:cubicBezTo>
                    <a:pt x="0" y="1709"/>
                    <a:pt x="525" y="2134"/>
                    <a:pt x="1071" y="2134"/>
                  </a:cubicBezTo>
                  <a:cubicBezTo>
                    <a:pt x="1332" y="2134"/>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9"/>
            <p:cNvSpPr/>
            <p:nvPr/>
          </p:nvSpPr>
          <p:spPr>
            <a:xfrm>
              <a:off x="6484575" y="3551925"/>
              <a:ext cx="62425" cy="53250"/>
            </a:xfrm>
            <a:custGeom>
              <a:avLst/>
              <a:gdLst/>
              <a:ahLst/>
              <a:cxnLst/>
              <a:rect l="l" t="t" r="r" b="b"/>
              <a:pathLst>
                <a:path w="2497" h="2130" extrusionOk="0">
                  <a:moveTo>
                    <a:pt x="1065" y="1"/>
                  </a:moveTo>
                  <a:cubicBezTo>
                    <a:pt x="480" y="1"/>
                    <a:pt x="1" y="472"/>
                    <a:pt x="1" y="1066"/>
                  </a:cubicBezTo>
                  <a:cubicBezTo>
                    <a:pt x="1" y="1704"/>
                    <a:pt x="525" y="2129"/>
                    <a:pt x="1073" y="2129"/>
                  </a:cubicBezTo>
                  <a:cubicBezTo>
                    <a:pt x="1335" y="2129"/>
                    <a:pt x="1603" y="2032"/>
                    <a:pt x="1822" y="1814"/>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9"/>
            <p:cNvSpPr/>
            <p:nvPr/>
          </p:nvSpPr>
          <p:spPr>
            <a:xfrm>
              <a:off x="6484575" y="3475725"/>
              <a:ext cx="62425" cy="53350"/>
            </a:xfrm>
            <a:custGeom>
              <a:avLst/>
              <a:gdLst/>
              <a:ahLst/>
              <a:cxnLst/>
              <a:rect l="l" t="t" r="r" b="b"/>
              <a:pathLst>
                <a:path w="2497" h="2134" extrusionOk="0">
                  <a:moveTo>
                    <a:pt x="1065" y="0"/>
                  </a:moveTo>
                  <a:cubicBezTo>
                    <a:pt x="480" y="0"/>
                    <a:pt x="1" y="480"/>
                    <a:pt x="1" y="1065"/>
                  </a:cubicBezTo>
                  <a:cubicBezTo>
                    <a:pt x="1" y="1709"/>
                    <a:pt x="526" y="2133"/>
                    <a:pt x="1075" y="2133"/>
                  </a:cubicBezTo>
                  <a:cubicBezTo>
                    <a:pt x="1336" y="2133"/>
                    <a:pt x="1604" y="2037"/>
                    <a:pt x="1822"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9"/>
            <p:cNvSpPr/>
            <p:nvPr/>
          </p:nvSpPr>
          <p:spPr>
            <a:xfrm>
              <a:off x="6408350" y="3551925"/>
              <a:ext cx="62425" cy="53250"/>
            </a:xfrm>
            <a:custGeom>
              <a:avLst/>
              <a:gdLst/>
              <a:ahLst/>
              <a:cxnLst/>
              <a:rect l="l" t="t" r="r" b="b"/>
              <a:pathLst>
                <a:path w="2497" h="2130" extrusionOk="0">
                  <a:moveTo>
                    <a:pt x="1074" y="1"/>
                  </a:moveTo>
                  <a:cubicBezTo>
                    <a:pt x="481" y="1"/>
                    <a:pt x="9" y="472"/>
                    <a:pt x="1" y="1066"/>
                  </a:cubicBezTo>
                  <a:cubicBezTo>
                    <a:pt x="1" y="1704"/>
                    <a:pt x="525" y="2129"/>
                    <a:pt x="1074" y="2129"/>
                  </a:cubicBezTo>
                  <a:cubicBezTo>
                    <a:pt x="1336" y="2129"/>
                    <a:pt x="1604" y="2032"/>
                    <a:pt x="1822" y="1814"/>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9"/>
            <p:cNvSpPr/>
            <p:nvPr/>
          </p:nvSpPr>
          <p:spPr>
            <a:xfrm>
              <a:off x="6408350" y="3475725"/>
              <a:ext cx="62425" cy="53350"/>
            </a:xfrm>
            <a:custGeom>
              <a:avLst/>
              <a:gdLst/>
              <a:ahLst/>
              <a:cxnLst/>
              <a:rect l="l" t="t" r="r" b="b"/>
              <a:pathLst>
                <a:path w="2497" h="2134" extrusionOk="0">
                  <a:moveTo>
                    <a:pt x="1074" y="0"/>
                  </a:moveTo>
                  <a:cubicBezTo>
                    <a:pt x="481" y="0"/>
                    <a:pt x="1" y="472"/>
                    <a:pt x="1" y="1065"/>
                  </a:cubicBezTo>
                  <a:cubicBezTo>
                    <a:pt x="1" y="1709"/>
                    <a:pt x="526" y="2133"/>
                    <a:pt x="1075" y="2133"/>
                  </a:cubicBezTo>
                  <a:cubicBezTo>
                    <a:pt x="1337" y="2133"/>
                    <a:pt x="1604" y="2037"/>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9"/>
            <p:cNvSpPr/>
            <p:nvPr/>
          </p:nvSpPr>
          <p:spPr>
            <a:xfrm>
              <a:off x="6332350" y="3475725"/>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7"/>
                    <a:pt x="1813"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9"/>
            <p:cNvSpPr/>
            <p:nvPr/>
          </p:nvSpPr>
          <p:spPr>
            <a:xfrm>
              <a:off x="6332350" y="3399500"/>
              <a:ext cx="62225" cy="53350"/>
            </a:xfrm>
            <a:custGeom>
              <a:avLst/>
              <a:gdLst/>
              <a:ahLst/>
              <a:cxnLst/>
              <a:rect l="l" t="t" r="r" b="b"/>
              <a:pathLst>
                <a:path w="2489" h="2134" extrusionOk="0">
                  <a:moveTo>
                    <a:pt x="1066" y="1"/>
                  </a:moveTo>
                  <a:cubicBezTo>
                    <a:pt x="472" y="1"/>
                    <a:pt x="1" y="480"/>
                    <a:pt x="1" y="1066"/>
                  </a:cubicBezTo>
                  <a:cubicBezTo>
                    <a:pt x="1" y="1709"/>
                    <a:pt x="526" y="2134"/>
                    <a:pt x="1072" y="2134"/>
                  </a:cubicBezTo>
                  <a:cubicBezTo>
                    <a:pt x="1333" y="2134"/>
                    <a:pt x="1598" y="2037"/>
                    <a:pt x="1813"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9"/>
            <p:cNvSpPr/>
            <p:nvPr/>
          </p:nvSpPr>
          <p:spPr>
            <a:xfrm>
              <a:off x="7094075" y="4237450"/>
              <a:ext cx="62425" cy="53425"/>
            </a:xfrm>
            <a:custGeom>
              <a:avLst/>
              <a:gdLst/>
              <a:ahLst/>
              <a:cxnLst/>
              <a:rect l="l" t="t" r="r" b="b"/>
              <a:pathLst>
                <a:path w="2497" h="2137" extrusionOk="0">
                  <a:moveTo>
                    <a:pt x="1066" y="0"/>
                  </a:moveTo>
                  <a:cubicBezTo>
                    <a:pt x="480" y="8"/>
                    <a:pt x="1" y="480"/>
                    <a:pt x="1" y="1073"/>
                  </a:cubicBezTo>
                  <a:cubicBezTo>
                    <a:pt x="1" y="1711"/>
                    <a:pt x="525" y="2137"/>
                    <a:pt x="1073" y="2137"/>
                  </a:cubicBezTo>
                  <a:cubicBezTo>
                    <a:pt x="1336" y="2137"/>
                    <a:pt x="1603" y="2040"/>
                    <a:pt x="1822" y="1821"/>
                  </a:cubicBezTo>
                  <a:cubicBezTo>
                    <a:pt x="2496" y="1155"/>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9"/>
            <p:cNvSpPr/>
            <p:nvPr/>
          </p:nvSpPr>
          <p:spPr>
            <a:xfrm>
              <a:off x="7017875" y="4389875"/>
              <a:ext cx="62400" cy="53350"/>
            </a:xfrm>
            <a:custGeom>
              <a:avLst/>
              <a:gdLst/>
              <a:ahLst/>
              <a:cxnLst/>
              <a:rect l="l" t="t" r="r" b="b"/>
              <a:pathLst>
                <a:path w="2496" h="2134" extrusionOk="0">
                  <a:moveTo>
                    <a:pt x="1073" y="0"/>
                  </a:moveTo>
                  <a:cubicBezTo>
                    <a:pt x="480" y="0"/>
                    <a:pt x="8" y="480"/>
                    <a:pt x="0" y="1065"/>
                  </a:cubicBezTo>
                  <a:cubicBezTo>
                    <a:pt x="0" y="1709"/>
                    <a:pt x="529" y="2133"/>
                    <a:pt x="1078" y="2133"/>
                  </a:cubicBezTo>
                  <a:cubicBezTo>
                    <a:pt x="1340" y="2133"/>
                    <a:pt x="1606" y="2037"/>
                    <a:pt x="1821" y="1821"/>
                  </a:cubicBezTo>
                  <a:cubicBezTo>
                    <a:pt x="2496" y="1147"/>
                    <a:pt x="2016"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9"/>
            <p:cNvSpPr/>
            <p:nvPr/>
          </p:nvSpPr>
          <p:spPr>
            <a:xfrm>
              <a:off x="7017875" y="4313650"/>
              <a:ext cx="62400" cy="53450"/>
            </a:xfrm>
            <a:custGeom>
              <a:avLst/>
              <a:gdLst/>
              <a:ahLst/>
              <a:cxnLst/>
              <a:rect l="l" t="t" r="r" b="b"/>
              <a:pathLst>
                <a:path w="2496" h="2138" extrusionOk="0">
                  <a:moveTo>
                    <a:pt x="1073" y="1"/>
                  </a:moveTo>
                  <a:cubicBezTo>
                    <a:pt x="480" y="1"/>
                    <a:pt x="8" y="480"/>
                    <a:pt x="0" y="1066"/>
                  </a:cubicBezTo>
                  <a:cubicBezTo>
                    <a:pt x="0" y="1709"/>
                    <a:pt x="529" y="2137"/>
                    <a:pt x="1078" y="2137"/>
                  </a:cubicBezTo>
                  <a:cubicBezTo>
                    <a:pt x="1339" y="2137"/>
                    <a:pt x="1606" y="2040"/>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9"/>
            <p:cNvSpPr/>
            <p:nvPr/>
          </p:nvSpPr>
          <p:spPr>
            <a:xfrm>
              <a:off x="6941850" y="4389875"/>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7"/>
                    <a:pt x="1814" y="1821"/>
                  </a:cubicBezTo>
                  <a:cubicBezTo>
                    <a:pt x="2488" y="1147"/>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9"/>
            <p:cNvSpPr/>
            <p:nvPr/>
          </p:nvSpPr>
          <p:spPr>
            <a:xfrm>
              <a:off x="6484575" y="4389875"/>
              <a:ext cx="62425" cy="53350"/>
            </a:xfrm>
            <a:custGeom>
              <a:avLst/>
              <a:gdLst/>
              <a:ahLst/>
              <a:cxnLst/>
              <a:rect l="l" t="t" r="r" b="b"/>
              <a:pathLst>
                <a:path w="2497" h="2134" extrusionOk="0">
                  <a:moveTo>
                    <a:pt x="1065" y="0"/>
                  </a:moveTo>
                  <a:cubicBezTo>
                    <a:pt x="480" y="0"/>
                    <a:pt x="1" y="480"/>
                    <a:pt x="1" y="1065"/>
                  </a:cubicBezTo>
                  <a:cubicBezTo>
                    <a:pt x="1" y="1709"/>
                    <a:pt x="526" y="2133"/>
                    <a:pt x="1075" y="2133"/>
                  </a:cubicBezTo>
                  <a:cubicBezTo>
                    <a:pt x="1336" y="2133"/>
                    <a:pt x="1604" y="2037"/>
                    <a:pt x="1822" y="1821"/>
                  </a:cubicBezTo>
                  <a:cubicBezTo>
                    <a:pt x="2496" y="1147"/>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9"/>
            <p:cNvSpPr/>
            <p:nvPr/>
          </p:nvSpPr>
          <p:spPr>
            <a:xfrm>
              <a:off x="6560800" y="4237450"/>
              <a:ext cx="62200" cy="53425"/>
            </a:xfrm>
            <a:custGeom>
              <a:avLst/>
              <a:gdLst/>
              <a:ahLst/>
              <a:cxnLst/>
              <a:rect l="l" t="t" r="r" b="b"/>
              <a:pathLst>
                <a:path w="2488" h="2137" extrusionOk="0">
                  <a:moveTo>
                    <a:pt x="1065" y="0"/>
                  </a:moveTo>
                  <a:cubicBezTo>
                    <a:pt x="480" y="8"/>
                    <a:pt x="0" y="480"/>
                    <a:pt x="0" y="1073"/>
                  </a:cubicBezTo>
                  <a:cubicBezTo>
                    <a:pt x="0" y="1711"/>
                    <a:pt x="524" y="2137"/>
                    <a:pt x="1073" y="2137"/>
                  </a:cubicBezTo>
                  <a:cubicBezTo>
                    <a:pt x="1335" y="2137"/>
                    <a:pt x="1603" y="2040"/>
                    <a:pt x="1821" y="1821"/>
                  </a:cubicBezTo>
                  <a:cubicBezTo>
                    <a:pt x="2488" y="1155"/>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9"/>
            <p:cNvSpPr/>
            <p:nvPr/>
          </p:nvSpPr>
          <p:spPr>
            <a:xfrm>
              <a:off x="6560800" y="4161425"/>
              <a:ext cx="62200" cy="53300"/>
            </a:xfrm>
            <a:custGeom>
              <a:avLst/>
              <a:gdLst/>
              <a:ahLst/>
              <a:cxnLst/>
              <a:rect l="l" t="t" r="r" b="b"/>
              <a:pathLst>
                <a:path w="2488" h="2132" extrusionOk="0">
                  <a:moveTo>
                    <a:pt x="1065" y="1"/>
                  </a:moveTo>
                  <a:cubicBezTo>
                    <a:pt x="480"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9"/>
            <p:cNvSpPr/>
            <p:nvPr/>
          </p:nvSpPr>
          <p:spPr>
            <a:xfrm>
              <a:off x="6560800" y="4085225"/>
              <a:ext cx="62200" cy="53350"/>
            </a:xfrm>
            <a:custGeom>
              <a:avLst/>
              <a:gdLst/>
              <a:ahLst/>
              <a:cxnLst/>
              <a:rect l="l" t="t" r="r" b="b"/>
              <a:pathLst>
                <a:path w="2488" h="2134" extrusionOk="0">
                  <a:moveTo>
                    <a:pt x="1065" y="0"/>
                  </a:moveTo>
                  <a:cubicBezTo>
                    <a:pt x="480" y="0"/>
                    <a:pt x="0" y="480"/>
                    <a:pt x="0" y="1065"/>
                  </a:cubicBezTo>
                  <a:cubicBezTo>
                    <a:pt x="0" y="1709"/>
                    <a:pt x="525" y="2133"/>
                    <a:pt x="1074" y="2133"/>
                  </a:cubicBezTo>
                  <a:cubicBezTo>
                    <a:pt x="1336" y="2133"/>
                    <a:pt x="1603" y="2037"/>
                    <a:pt x="1821" y="1821"/>
                  </a:cubicBezTo>
                  <a:cubicBezTo>
                    <a:pt x="2488" y="1147"/>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9"/>
            <p:cNvSpPr/>
            <p:nvPr/>
          </p:nvSpPr>
          <p:spPr>
            <a:xfrm>
              <a:off x="6560800" y="4009000"/>
              <a:ext cx="62200" cy="53350"/>
            </a:xfrm>
            <a:custGeom>
              <a:avLst/>
              <a:gdLst/>
              <a:ahLst/>
              <a:cxnLst/>
              <a:rect l="l" t="t" r="r" b="b"/>
              <a:pathLst>
                <a:path w="2488" h="2134" extrusionOk="0">
                  <a:moveTo>
                    <a:pt x="1065" y="1"/>
                  </a:moveTo>
                  <a:cubicBezTo>
                    <a:pt x="480" y="1"/>
                    <a:pt x="0" y="480"/>
                    <a:pt x="0" y="1066"/>
                  </a:cubicBezTo>
                  <a:cubicBezTo>
                    <a:pt x="0" y="1710"/>
                    <a:pt x="525" y="2134"/>
                    <a:pt x="1074" y="2134"/>
                  </a:cubicBezTo>
                  <a:cubicBezTo>
                    <a:pt x="1336" y="2134"/>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9"/>
            <p:cNvSpPr/>
            <p:nvPr/>
          </p:nvSpPr>
          <p:spPr>
            <a:xfrm>
              <a:off x="6560800" y="3932800"/>
              <a:ext cx="62200" cy="53425"/>
            </a:xfrm>
            <a:custGeom>
              <a:avLst/>
              <a:gdLst/>
              <a:ahLst/>
              <a:cxnLst/>
              <a:rect l="l" t="t" r="r" b="b"/>
              <a:pathLst>
                <a:path w="2488" h="2137" extrusionOk="0">
                  <a:moveTo>
                    <a:pt x="1065" y="0"/>
                  </a:moveTo>
                  <a:cubicBezTo>
                    <a:pt x="480" y="0"/>
                    <a:pt x="0" y="480"/>
                    <a:pt x="0" y="1065"/>
                  </a:cubicBezTo>
                  <a:cubicBezTo>
                    <a:pt x="0" y="1709"/>
                    <a:pt x="525" y="2137"/>
                    <a:pt x="1074" y="2137"/>
                  </a:cubicBezTo>
                  <a:cubicBezTo>
                    <a:pt x="1336" y="2137"/>
                    <a:pt x="1603" y="2039"/>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9"/>
            <p:cNvSpPr/>
            <p:nvPr/>
          </p:nvSpPr>
          <p:spPr>
            <a:xfrm>
              <a:off x="6560800" y="3856775"/>
              <a:ext cx="62200" cy="53250"/>
            </a:xfrm>
            <a:custGeom>
              <a:avLst/>
              <a:gdLst/>
              <a:ahLst/>
              <a:cxnLst/>
              <a:rect l="l" t="t" r="r" b="b"/>
              <a:pathLst>
                <a:path w="2488" h="2130" extrusionOk="0">
                  <a:moveTo>
                    <a:pt x="1065" y="1"/>
                  </a:moveTo>
                  <a:cubicBezTo>
                    <a:pt x="480" y="1"/>
                    <a:pt x="0" y="472"/>
                    <a:pt x="0" y="1066"/>
                  </a:cubicBezTo>
                  <a:cubicBezTo>
                    <a:pt x="0" y="1704"/>
                    <a:pt x="524" y="2129"/>
                    <a:pt x="1073" y="2129"/>
                  </a:cubicBezTo>
                  <a:cubicBezTo>
                    <a:pt x="1335" y="2129"/>
                    <a:pt x="1603" y="2032"/>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9"/>
            <p:cNvSpPr/>
            <p:nvPr/>
          </p:nvSpPr>
          <p:spPr>
            <a:xfrm>
              <a:off x="6560800" y="3780375"/>
              <a:ext cx="62400" cy="53425"/>
            </a:xfrm>
            <a:custGeom>
              <a:avLst/>
              <a:gdLst/>
              <a:ahLst/>
              <a:cxnLst/>
              <a:rect l="l" t="t" r="r" b="b"/>
              <a:pathLst>
                <a:path w="2496" h="2137" extrusionOk="0">
                  <a:moveTo>
                    <a:pt x="1065" y="0"/>
                  </a:moveTo>
                  <a:cubicBezTo>
                    <a:pt x="480" y="0"/>
                    <a:pt x="0" y="480"/>
                    <a:pt x="0" y="1065"/>
                  </a:cubicBezTo>
                  <a:cubicBezTo>
                    <a:pt x="0" y="1709"/>
                    <a:pt x="529" y="2137"/>
                    <a:pt x="1077" y="2137"/>
                  </a:cubicBezTo>
                  <a:cubicBezTo>
                    <a:pt x="1339" y="2137"/>
                    <a:pt x="1606" y="2039"/>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9"/>
            <p:cNvSpPr/>
            <p:nvPr/>
          </p:nvSpPr>
          <p:spPr>
            <a:xfrm>
              <a:off x="6484575" y="4237450"/>
              <a:ext cx="62425" cy="53425"/>
            </a:xfrm>
            <a:custGeom>
              <a:avLst/>
              <a:gdLst/>
              <a:ahLst/>
              <a:cxnLst/>
              <a:rect l="l" t="t" r="r" b="b"/>
              <a:pathLst>
                <a:path w="2497" h="2137" extrusionOk="0">
                  <a:moveTo>
                    <a:pt x="1065" y="0"/>
                  </a:moveTo>
                  <a:cubicBezTo>
                    <a:pt x="480" y="8"/>
                    <a:pt x="1" y="480"/>
                    <a:pt x="1" y="1073"/>
                  </a:cubicBezTo>
                  <a:cubicBezTo>
                    <a:pt x="1" y="1711"/>
                    <a:pt x="525" y="2137"/>
                    <a:pt x="1073" y="2137"/>
                  </a:cubicBezTo>
                  <a:cubicBezTo>
                    <a:pt x="1335" y="2137"/>
                    <a:pt x="1603" y="2040"/>
                    <a:pt x="1822" y="1821"/>
                  </a:cubicBezTo>
                  <a:cubicBezTo>
                    <a:pt x="2496" y="1155"/>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9"/>
            <p:cNvSpPr/>
            <p:nvPr/>
          </p:nvSpPr>
          <p:spPr>
            <a:xfrm>
              <a:off x="6484575" y="3780375"/>
              <a:ext cx="62425" cy="53425"/>
            </a:xfrm>
            <a:custGeom>
              <a:avLst/>
              <a:gdLst/>
              <a:ahLst/>
              <a:cxnLst/>
              <a:rect l="l" t="t" r="r" b="b"/>
              <a:pathLst>
                <a:path w="2497" h="2137" extrusionOk="0">
                  <a:moveTo>
                    <a:pt x="1065" y="0"/>
                  </a:moveTo>
                  <a:cubicBezTo>
                    <a:pt x="480" y="0"/>
                    <a:pt x="1" y="480"/>
                    <a:pt x="1" y="1065"/>
                  </a:cubicBezTo>
                  <a:cubicBezTo>
                    <a:pt x="1" y="1709"/>
                    <a:pt x="529" y="2137"/>
                    <a:pt x="1078" y="2137"/>
                  </a:cubicBezTo>
                  <a:cubicBezTo>
                    <a:pt x="1340" y="2137"/>
                    <a:pt x="1606" y="2039"/>
                    <a:pt x="1822"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9"/>
            <p:cNvSpPr/>
            <p:nvPr/>
          </p:nvSpPr>
          <p:spPr>
            <a:xfrm>
              <a:off x="6484575" y="3704150"/>
              <a:ext cx="62425" cy="53450"/>
            </a:xfrm>
            <a:custGeom>
              <a:avLst/>
              <a:gdLst/>
              <a:ahLst/>
              <a:cxnLst/>
              <a:rect l="l" t="t" r="r" b="b"/>
              <a:pathLst>
                <a:path w="2497" h="2138" extrusionOk="0">
                  <a:moveTo>
                    <a:pt x="1065" y="1"/>
                  </a:moveTo>
                  <a:cubicBezTo>
                    <a:pt x="480" y="1"/>
                    <a:pt x="1" y="480"/>
                    <a:pt x="1" y="1066"/>
                  </a:cubicBezTo>
                  <a:cubicBezTo>
                    <a:pt x="1" y="1709"/>
                    <a:pt x="526" y="2137"/>
                    <a:pt x="1074" y="2137"/>
                  </a:cubicBezTo>
                  <a:cubicBezTo>
                    <a:pt x="1336" y="2137"/>
                    <a:pt x="1603" y="2040"/>
                    <a:pt x="1822"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9"/>
            <p:cNvSpPr/>
            <p:nvPr/>
          </p:nvSpPr>
          <p:spPr>
            <a:xfrm>
              <a:off x="6408350" y="4237450"/>
              <a:ext cx="62425" cy="53425"/>
            </a:xfrm>
            <a:custGeom>
              <a:avLst/>
              <a:gdLst/>
              <a:ahLst/>
              <a:cxnLst/>
              <a:rect l="l" t="t" r="r" b="b"/>
              <a:pathLst>
                <a:path w="2497" h="2137" extrusionOk="0">
                  <a:moveTo>
                    <a:pt x="1074" y="0"/>
                  </a:moveTo>
                  <a:cubicBezTo>
                    <a:pt x="481" y="8"/>
                    <a:pt x="9" y="480"/>
                    <a:pt x="1" y="1073"/>
                  </a:cubicBezTo>
                  <a:cubicBezTo>
                    <a:pt x="1" y="1711"/>
                    <a:pt x="525" y="2137"/>
                    <a:pt x="1074" y="2137"/>
                  </a:cubicBezTo>
                  <a:cubicBezTo>
                    <a:pt x="1336" y="2137"/>
                    <a:pt x="1604" y="2040"/>
                    <a:pt x="1822" y="1821"/>
                  </a:cubicBezTo>
                  <a:cubicBezTo>
                    <a:pt x="2497" y="1155"/>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9"/>
            <p:cNvSpPr/>
            <p:nvPr/>
          </p:nvSpPr>
          <p:spPr>
            <a:xfrm>
              <a:off x="6408350" y="4161425"/>
              <a:ext cx="62425" cy="53300"/>
            </a:xfrm>
            <a:custGeom>
              <a:avLst/>
              <a:gdLst/>
              <a:ahLst/>
              <a:cxnLst/>
              <a:rect l="l" t="t" r="r" b="b"/>
              <a:pathLst>
                <a:path w="2497" h="2132" extrusionOk="0">
                  <a:moveTo>
                    <a:pt x="1074" y="1"/>
                  </a:moveTo>
                  <a:cubicBezTo>
                    <a:pt x="481" y="1"/>
                    <a:pt x="1" y="472"/>
                    <a:pt x="1" y="1066"/>
                  </a:cubicBezTo>
                  <a:cubicBezTo>
                    <a:pt x="1" y="1708"/>
                    <a:pt x="527" y="2131"/>
                    <a:pt x="1074" y="2131"/>
                  </a:cubicBezTo>
                  <a:cubicBezTo>
                    <a:pt x="1337" y="2131"/>
                    <a:pt x="1605" y="2033"/>
                    <a:pt x="1822" y="1814"/>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9"/>
            <p:cNvSpPr/>
            <p:nvPr/>
          </p:nvSpPr>
          <p:spPr>
            <a:xfrm>
              <a:off x="6408350" y="3780375"/>
              <a:ext cx="62425" cy="53425"/>
            </a:xfrm>
            <a:custGeom>
              <a:avLst/>
              <a:gdLst/>
              <a:ahLst/>
              <a:cxnLst/>
              <a:rect l="l" t="t" r="r" b="b"/>
              <a:pathLst>
                <a:path w="2497" h="2137" extrusionOk="0">
                  <a:moveTo>
                    <a:pt x="1074" y="0"/>
                  </a:moveTo>
                  <a:cubicBezTo>
                    <a:pt x="481" y="0"/>
                    <a:pt x="1" y="480"/>
                    <a:pt x="1" y="1065"/>
                  </a:cubicBezTo>
                  <a:cubicBezTo>
                    <a:pt x="1" y="1709"/>
                    <a:pt x="530" y="2137"/>
                    <a:pt x="1081" y="2137"/>
                  </a:cubicBezTo>
                  <a:cubicBezTo>
                    <a:pt x="1344" y="2137"/>
                    <a:pt x="1612" y="2039"/>
                    <a:pt x="1830" y="1821"/>
                  </a:cubicBezTo>
                  <a:cubicBezTo>
                    <a:pt x="2497" y="1146"/>
                    <a:pt x="2025"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9"/>
            <p:cNvSpPr/>
            <p:nvPr/>
          </p:nvSpPr>
          <p:spPr>
            <a:xfrm>
              <a:off x="6408350" y="3704150"/>
              <a:ext cx="62425" cy="53450"/>
            </a:xfrm>
            <a:custGeom>
              <a:avLst/>
              <a:gdLst/>
              <a:ahLst/>
              <a:cxnLst/>
              <a:rect l="l" t="t" r="r" b="b"/>
              <a:pathLst>
                <a:path w="2497" h="2138" extrusionOk="0">
                  <a:moveTo>
                    <a:pt x="1074" y="1"/>
                  </a:moveTo>
                  <a:cubicBezTo>
                    <a:pt x="481" y="1"/>
                    <a:pt x="9" y="480"/>
                    <a:pt x="1" y="1066"/>
                  </a:cubicBezTo>
                  <a:cubicBezTo>
                    <a:pt x="1" y="1709"/>
                    <a:pt x="526" y="2137"/>
                    <a:pt x="1075" y="2137"/>
                  </a:cubicBezTo>
                  <a:cubicBezTo>
                    <a:pt x="1337" y="2137"/>
                    <a:pt x="1604" y="2040"/>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9"/>
            <p:cNvSpPr/>
            <p:nvPr/>
          </p:nvSpPr>
          <p:spPr>
            <a:xfrm>
              <a:off x="6332350" y="4161425"/>
              <a:ext cx="62225" cy="53300"/>
            </a:xfrm>
            <a:custGeom>
              <a:avLst/>
              <a:gdLst/>
              <a:ahLst/>
              <a:cxnLst/>
              <a:rect l="l" t="t" r="r" b="b"/>
              <a:pathLst>
                <a:path w="2489" h="2132" extrusionOk="0">
                  <a:moveTo>
                    <a:pt x="1066" y="1"/>
                  </a:moveTo>
                  <a:cubicBezTo>
                    <a:pt x="472" y="1"/>
                    <a:pt x="1" y="472"/>
                    <a:pt x="1" y="1066"/>
                  </a:cubicBezTo>
                  <a:cubicBezTo>
                    <a:pt x="1" y="1708"/>
                    <a:pt x="523" y="2131"/>
                    <a:pt x="1067" y="2131"/>
                  </a:cubicBezTo>
                  <a:cubicBezTo>
                    <a:pt x="1329" y="2131"/>
                    <a:pt x="1597" y="2033"/>
                    <a:pt x="1813" y="1814"/>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9"/>
            <p:cNvSpPr/>
            <p:nvPr/>
          </p:nvSpPr>
          <p:spPr>
            <a:xfrm>
              <a:off x="6332350" y="4085225"/>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7"/>
                    <a:pt x="1813" y="1821"/>
                  </a:cubicBezTo>
                  <a:cubicBezTo>
                    <a:pt x="2488" y="1147"/>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9"/>
            <p:cNvSpPr/>
            <p:nvPr/>
          </p:nvSpPr>
          <p:spPr>
            <a:xfrm>
              <a:off x="6332350" y="3780375"/>
              <a:ext cx="62425" cy="53425"/>
            </a:xfrm>
            <a:custGeom>
              <a:avLst/>
              <a:gdLst/>
              <a:ahLst/>
              <a:cxnLst/>
              <a:rect l="l" t="t" r="r" b="b"/>
              <a:pathLst>
                <a:path w="2497" h="2137" extrusionOk="0">
                  <a:moveTo>
                    <a:pt x="1066" y="0"/>
                  </a:moveTo>
                  <a:cubicBezTo>
                    <a:pt x="472" y="0"/>
                    <a:pt x="1" y="480"/>
                    <a:pt x="1" y="1065"/>
                  </a:cubicBezTo>
                  <a:cubicBezTo>
                    <a:pt x="1" y="1709"/>
                    <a:pt x="526" y="2137"/>
                    <a:pt x="1074" y="2137"/>
                  </a:cubicBezTo>
                  <a:cubicBezTo>
                    <a:pt x="1336" y="2137"/>
                    <a:pt x="1604" y="2039"/>
                    <a:pt x="1822" y="1821"/>
                  </a:cubicBezTo>
                  <a:cubicBezTo>
                    <a:pt x="2496"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9"/>
            <p:cNvSpPr/>
            <p:nvPr/>
          </p:nvSpPr>
          <p:spPr>
            <a:xfrm>
              <a:off x="6332350" y="3704150"/>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3"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9"/>
            <p:cNvSpPr/>
            <p:nvPr/>
          </p:nvSpPr>
          <p:spPr>
            <a:xfrm>
              <a:off x="6256150" y="4085225"/>
              <a:ext cx="62200" cy="53350"/>
            </a:xfrm>
            <a:custGeom>
              <a:avLst/>
              <a:gdLst/>
              <a:ahLst/>
              <a:cxnLst/>
              <a:rect l="l" t="t" r="r" b="b"/>
              <a:pathLst>
                <a:path w="2488" h="2134" extrusionOk="0">
                  <a:moveTo>
                    <a:pt x="1065" y="0"/>
                  </a:moveTo>
                  <a:cubicBezTo>
                    <a:pt x="480" y="0"/>
                    <a:pt x="0" y="480"/>
                    <a:pt x="0" y="1065"/>
                  </a:cubicBezTo>
                  <a:cubicBezTo>
                    <a:pt x="0" y="1709"/>
                    <a:pt x="525" y="2133"/>
                    <a:pt x="1071" y="2133"/>
                  </a:cubicBezTo>
                  <a:cubicBezTo>
                    <a:pt x="1332" y="2133"/>
                    <a:pt x="1598" y="2037"/>
                    <a:pt x="1813" y="1821"/>
                  </a:cubicBezTo>
                  <a:cubicBezTo>
                    <a:pt x="2488" y="1147"/>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9"/>
            <p:cNvSpPr/>
            <p:nvPr/>
          </p:nvSpPr>
          <p:spPr>
            <a:xfrm>
              <a:off x="6256150" y="3704150"/>
              <a:ext cx="62200" cy="53450"/>
            </a:xfrm>
            <a:custGeom>
              <a:avLst/>
              <a:gdLst/>
              <a:ahLst/>
              <a:cxnLst/>
              <a:rect l="l" t="t" r="r" b="b"/>
              <a:pathLst>
                <a:path w="2488" h="2138" extrusionOk="0">
                  <a:moveTo>
                    <a:pt x="1065" y="1"/>
                  </a:moveTo>
                  <a:cubicBezTo>
                    <a:pt x="480" y="1"/>
                    <a:pt x="0" y="480"/>
                    <a:pt x="0" y="1066"/>
                  </a:cubicBezTo>
                  <a:cubicBezTo>
                    <a:pt x="0" y="1709"/>
                    <a:pt x="525" y="2137"/>
                    <a:pt x="1071" y="2137"/>
                  </a:cubicBezTo>
                  <a:cubicBezTo>
                    <a:pt x="1332" y="2137"/>
                    <a:pt x="1597" y="2040"/>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9"/>
            <p:cNvSpPr/>
            <p:nvPr/>
          </p:nvSpPr>
          <p:spPr>
            <a:xfrm>
              <a:off x="6256150" y="3627950"/>
              <a:ext cx="62200" cy="53425"/>
            </a:xfrm>
            <a:custGeom>
              <a:avLst/>
              <a:gdLst/>
              <a:ahLst/>
              <a:cxnLst/>
              <a:rect l="l" t="t" r="r" b="b"/>
              <a:pathLst>
                <a:path w="2488" h="2137" extrusionOk="0">
                  <a:moveTo>
                    <a:pt x="1065" y="0"/>
                  </a:moveTo>
                  <a:cubicBezTo>
                    <a:pt x="472" y="8"/>
                    <a:pt x="0" y="480"/>
                    <a:pt x="0" y="1073"/>
                  </a:cubicBezTo>
                  <a:cubicBezTo>
                    <a:pt x="0" y="1711"/>
                    <a:pt x="524" y="2137"/>
                    <a:pt x="1070" y="2137"/>
                  </a:cubicBezTo>
                  <a:cubicBezTo>
                    <a:pt x="1331" y="2137"/>
                    <a:pt x="1597" y="2039"/>
                    <a:pt x="1813" y="1821"/>
                  </a:cubicBezTo>
                  <a:cubicBezTo>
                    <a:pt x="2488"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9"/>
            <p:cNvSpPr/>
            <p:nvPr/>
          </p:nvSpPr>
          <p:spPr>
            <a:xfrm>
              <a:off x="6179925" y="4085225"/>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7"/>
                    <a:pt x="1821" y="1821"/>
                  </a:cubicBezTo>
                  <a:cubicBezTo>
                    <a:pt x="2488" y="1147"/>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9"/>
            <p:cNvSpPr/>
            <p:nvPr/>
          </p:nvSpPr>
          <p:spPr>
            <a:xfrm>
              <a:off x="6179925" y="3627950"/>
              <a:ext cx="62225" cy="53425"/>
            </a:xfrm>
            <a:custGeom>
              <a:avLst/>
              <a:gdLst/>
              <a:ahLst/>
              <a:cxnLst/>
              <a:rect l="l" t="t" r="r" b="b"/>
              <a:pathLst>
                <a:path w="2489"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9"/>
            <p:cNvSpPr/>
            <p:nvPr/>
          </p:nvSpPr>
          <p:spPr>
            <a:xfrm>
              <a:off x="6103700" y="4085225"/>
              <a:ext cx="62425" cy="53350"/>
            </a:xfrm>
            <a:custGeom>
              <a:avLst/>
              <a:gdLst/>
              <a:ahLst/>
              <a:cxnLst/>
              <a:rect l="l" t="t" r="r" b="b"/>
              <a:pathLst>
                <a:path w="2497" h="2134" extrusionOk="0">
                  <a:moveTo>
                    <a:pt x="1066" y="0"/>
                  </a:moveTo>
                  <a:cubicBezTo>
                    <a:pt x="481" y="0"/>
                    <a:pt x="9" y="480"/>
                    <a:pt x="1" y="1065"/>
                  </a:cubicBezTo>
                  <a:cubicBezTo>
                    <a:pt x="1" y="1709"/>
                    <a:pt x="526" y="2133"/>
                    <a:pt x="1075" y="2133"/>
                  </a:cubicBezTo>
                  <a:cubicBezTo>
                    <a:pt x="1337" y="2133"/>
                    <a:pt x="1604" y="2037"/>
                    <a:pt x="1822" y="1821"/>
                  </a:cubicBezTo>
                  <a:cubicBezTo>
                    <a:pt x="2497" y="1147"/>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9"/>
            <p:cNvSpPr/>
            <p:nvPr/>
          </p:nvSpPr>
          <p:spPr>
            <a:xfrm>
              <a:off x="6103700" y="3704150"/>
              <a:ext cx="62425" cy="53450"/>
            </a:xfrm>
            <a:custGeom>
              <a:avLst/>
              <a:gdLst/>
              <a:ahLst/>
              <a:cxnLst/>
              <a:rect l="l" t="t" r="r" b="b"/>
              <a:pathLst>
                <a:path w="2497" h="2138" extrusionOk="0">
                  <a:moveTo>
                    <a:pt x="1066" y="1"/>
                  </a:moveTo>
                  <a:cubicBezTo>
                    <a:pt x="481" y="1"/>
                    <a:pt x="9"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9"/>
            <p:cNvSpPr/>
            <p:nvPr/>
          </p:nvSpPr>
          <p:spPr>
            <a:xfrm>
              <a:off x="6027500" y="4085225"/>
              <a:ext cx="62425" cy="53350"/>
            </a:xfrm>
            <a:custGeom>
              <a:avLst/>
              <a:gdLst/>
              <a:ahLst/>
              <a:cxnLst/>
              <a:rect l="l" t="t" r="r" b="b"/>
              <a:pathLst>
                <a:path w="2497" h="2134" extrusionOk="0">
                  <a:moveTo>
                    <a:pt x="1073" y="0"/>
                  </a:moveTo>
                  <a:cubicBezTo>
                    <a:pt x="480" y="0"/>
                    <a:pt x="9" y="480"/>
                    <a:pt x="0" y="1065"/>
                  </a:cubicBezTo>
                  <a:cubicBezTo>
                    <a:pt x="0" y="1709"/>
                    <a:pt x="529" y="2133"/>
                    <a:pt x="1078" y="2133"/>
                  </a:cubicBezTo>
                  <a:cubicBezTo>
                    <a:pt x="1340" y="2133"/>
                    <a:pt x="1606" y="2037"/>
                    <a:pt x="1821" y="1821"/>
                  </a:cubicBezTo>
                  <a:cubicBezTo>
                    <a:pt x="2496" y="1147"/>
                    <a:pt x="2016"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9"/>
            <p:cNvSpPr/>
            <p:nvPr/>
          </p:nvSpPr>
          <p:spPr>
            <a:xfrm>
              <a:off x="6027500" y="3780375"/>
              <a:ext cx="62425" cy="53425"/>
            </a:xfrm>
            <a:custGeom>
              <a:avLst/>
              <a:gdLst/>
              <a:ahLst/>
              <a:cxnLst/>
              <a:rect l="l" t="t" r="r" b="b"/>
              <a:pathLst>
                <a:path w="2497" h="2137" extrusionOk="0">
                  <a:moveTo>
                    <a:pt x="1073" y="0"/>
                  </a:moveTo>
                  <a:cubicBezTo>
                    <a:pt x="480" y="0"/>
                    <a:pt x="9" y="480"/>
                    <a:pt x="0" y="1065"/>
                  </a:cubicBezTo>
                  <a:cubicBezTo>
                    <a:pt x="0" y="1709"/>
                    <a:pt x="529" y="2137"/>
                    <a:pt x="1080" y="2137"/>
                  </a:cubicBezTo>
                  <a:cubicBezTo>
                    <a:pt x="1343" y="2137"/>
                    <a:pt x="1611" y="2039"/>
                    <a:pt x="1830" y="1821"/>
                  </a:cubicBezTo>
                  <a:cubicBezTo>
                    <a:pt x="2496" y="1146"/>
                    <a:pt x="2025"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9"/>
            <p:cNvSpPr/>
            <p:nvPr/>
          </p:nvSpPr>
          <p:spPr>
            <a:xfrm>
              <a:off x="6027500" y="3704150"/>
              <a:ext cx="62425" cy="53450"/>
            </a:xfrm>
            <a:custGeom>
              <a:avLst/>
              <a:gdLst/>
              <a:ahLst/>
              <a:cxnLst/>
              <a:rect l="l" t="t" r="r" b="b"/>
              <a:pathLst>
                <a:path w="2497" h="2138" extrusionOk="0">
                  <a:moveTo>
                    <a:pt x="1073" y="1"/>
                  </a:moveTo>
                  <a:cubicBezTo>
                    <a:pt x="480" y="1"/>
                    <a:pt x="9" y="480"/>
                    <a:pt x="0" y="1066"/>
                  </a:cubicBezTo>
                  <a:cubicBezTo>
                    <a:pt x="0" y="1709"/>
                    <a:pt x="529" y="2137"/>
                    <a:pt x="1078" y="2137"/>
                  </a:cubicBezTo>
                  <a:cubicBezTo>
                    <a:pt x="1340" y="2137"/>
                    <a:pt x="1606" y="2040"/>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9"/>
            <p:cNvSpPr/>
            <p:nvPr/>
          </p:nvSpPr>
          <p:spPr>
            <a:xfrm>
              <a:off x="5951475" y="4085225"/>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7"/>
                    <a:pt x="1814" y="1821"/>
                  </a:cubicBezTo>
                  <a:cubicBezTo>
                    <a:pt x="2489" y="1147"/>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9"/>
            <p:cNvSpPr/>
            <p:nvPr/>
          </p:nvSpPr>
          <p:spPr>
            <a:xfrm>
              <a:off x="5951475" y="3856775"/>
              <a:ext cx="62225" cy="53250"/>
            </a:xfrm>
            <a:custGeom>
              <a:avLst/>
              <a:gdLst/>
              <a:ahLst/>
              <a:cxnLst/>
              <a:rect l="l" t="t" r="r" b="b"/>
              <a:pathLst>
                <a:path w="2489" h="2130" extrusionOk="0">
                  <a:moveTo>
                    <a:pt x="1066" y="1"/>
                  </a:moveTo>
                  <a:cubicBezTo>
                    <a:pt x="472" y="1"/>
                    <a:pt x="1" y="472"/>
                    <a:pt x="1" y="1066"/>
                  </a:cubicBezTo>
                  <a:cubicBezTo>
                    <a:pt x="1" y="1704"/>
                    <a:pt x="525" y="2129"/>
                    <a:pt x="1071" y="2129"/>
                  </a:cubicBezTo>
                  <a:cubicBezTo>
                    <a:pt x="1332" y="2129"/>
                    <a:pt x="1598" y="2032"/>
                    <a:pt x="1814" y="1814"/>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9"/>
            <p:cNvSpPr/>
            <p:nvPr/>
          </p:nvSpPr>
          <p:spPr>
            <a:xfrm>
              <a:off x="5951475" y="3780375"/>
              <a:ext cx="62425" cy="53425"/>
            </a:xfrm>
            <a:custGeom>
              <a:avLst/>
              <a:gdLst/>
              <a:ahLst/>
              <a:cxnLst/>
              <a:rect l="l" t="t" r="r" b="b"/>
              <a:pathLst>
                <a:path w="2497" h="2137" extrusionOk="0">
                  <a:moveTo>
                    <a:pt x="1066" y="0"/>
                  </a:moveTo>
                  <a:cubicBezTo>
                    <a:pt x="472" y="0"/>
                    <a:pt x="1" y="480"/>
                    <a:pt x="1" y="1065"/>
                  </a:cubicBezTo>
                  <a:cubicBezTo>
                    <a:pt x="1" y="1709"/>
                    <a:pt x="526" y="2137"/>
                    <a:pt x="1075" y="2137"/>
                  </a:cubicBezTo>
                  <a:cubicBezTo>
                    <a:pt x="1337" y="2137"/>
                    <a:pt x="1604" y="2039"/>
                    <a:pt x="1822" y="1821"/>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9"/>
            <p:cNvSpPr/>
            <p:nvPr/>
          </p:nvSpPr>
          <p:spPr>
            <a:xfrm>
              <a:off x="5875275" y="4085225"/>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7"/>
                    <a:pt x="1821" y="1821"/>
                  </a:cubicBezTo>
                  <a:cubicBezTo>
                    <a:pt x="2488" y="1147"/>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9"/>
            <p:cNvSpPr/>
            <p:nvPr/>
          </p:nvSpPr>
          <p:spPr>
            <a:xfrm>
              <a:off x="5875275" y="4009000"/>
              <a:ext cx="62225" cy="53350"/>
            </a:xfrm>
            <a:custGeom>
              <a:avLst/>
              <a:gdLst/>
              <a:ahLst/>
              <a:cxnLst/>
              <a:rect l="l" t="t" r="r" b="b"/>
              <a:pathLst>
                <a:path w="2489" h="2134" extrusionOk="0">
                  <a:moveTo>
                    <a:pt x="1065" y="1"/>
                  </a:moveTo>
                  <a:cubicBezTo>
                    <a:pt x="480" y="1"/>
                    <a:pt x="0" y="480"/>
                    <a:pt x="0" y="1066"/>
                  </a:cubicBezTo>
                  <a:cubicBezTo>
                    <a:pt x="0" y="1710"/>
                    <a:pt x="526" y="2134"/>
                    <a:pt x="1074" y="2134"/>
                  </a:cubicBezTo>
                  <a:cubicBezTo>
                    <a:pt x="1336" y="2134"/>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9"/>
            <p:cNvSpPr/>
            <p:nvPr/>
          </p:nvSpPr>
          <p:spPr>
            <a:xfrm>
              <a:off x="5875275" y="3932800"/>
              <a:ext cx="62225" cy="53425"/>
            </a:xfrm>
            <a:custGeom>
              <a:avLst/>
              <a:gdLst/>
              <a:ahLst/>
              <a:cxnLst/>
              <a:rect l="l" t="t" r="r" b="b"/>
              <a:pathLst>
                <a:path w="2489" h="2137" extrusionOk="0">
                  <a:moveTo>
                    <a:pt x="1065" y="0"/>
                  </a:moveTo>
                  <a:cubicBezTo>
                    <a:pt x="480" y="0"/>
                    <a:pt x="0" y="480"/>
                    <a:pt x="0" y="1065"/>
                  </a:cubicBezTo>
                  <a:cubicBezTo>
                    <a:pt x="0" y="1709"/>
                    <a:pt x="526" y="2137"/>
                    <a:pt x="1074" y="2137"/>
                  </a:cubicBezTo>
                  <a:cubicBezTo>
                    <a:pt x="1336" y="2137"/>
                    <a:pt x="1603" y="2039"/>
                    <a:pt x="1821" y="1821"/>
                  </a:cubicBezTo>
                  <a:cubicBezTo>
                    <a:pt x="2488" y="1155"/>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9"/>
            <p:cNvSpPr/>
            <p:nvPr/>
          </p:nvSpPr>
          <p:spPr>
            <a:xfrm>
              <a:off x="5875275" y="3856775"/>
              <a:ext cx="62225" cy="53250"/>
            </a:xfrm>
            <a:custGeom>
              <a:avLst/>
              <a:gdLst/>
              <a:ahLst/>
              <a:cxnLst/>
              <a:rect l="l" t="t" r="r" b="b"/>
              <a:pathLst>
                <a:path w="2489" h="2130" extrusionOk="0">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9"/>
            <p:cNvSpPr/>
            <p:nvPr/>
          </p:nvSpPr>
          <p:spPr>
            <a:xfrm>
              <a:off x="4504050" y="3856775"/>
              <a:ext cx="62200" cy="53250"/>
            </a:xfrm>
            <a:custGeom>
              <a:avLst/>
              <a:gdLst/>
              <a:ahLst/>
              <a:cxnLst/>
              <a:rect l="l" t="t" r="r" b="b"/>
              <a:pathLst>
                <a:path w="2488" h="2130" extrusionOk="0">
                  <a:moveTo>
                    <a:pt x="1065" y="1"/>
                  </a:moveTo>
                  <a:cubicBezTo>
                    <a:pt x="480" y="1"/>
                    <a:pt x="0" y="472"/>
                    <a:pt x="0" y="1066"/>
                  </a:cubicBezTo>
                  <a:cubicBezTo>
                    <a:pt x="0" y="1704"/>
                    <a:pt x="525" y="2129"/>
                    <a:pt x="1073" y="2129"/>
                  </a:cubicBezTo>
                  <a:cubicBezTo>
                    <a:pt x="1335" y="2129"/>
                    <a:pt x="1603" y="2032"/>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9"/>
            <p:cNvSpPr/>
            <p:nvPr/>
          </p:nvSpPr>
          <p:spPr>
            <a:xfrm>
              <a:off x="4504050" y="3780375"/>
              <a:ext cx="62400" cy="53425"/>
            </a:xfrm>
            <a:custGeom>
              <a:avLst/>
              <a:gdLst/>
              <a:ahLst/>
              <a:cxnLst/>
              <a:rect l="l" t="t" r="r" b="b"/>
              <a:pathLst>
                <a:path w="2496" h="2137" extrusionOk="0">
                  <a:moveTo>
                    <a:pt x="1065" y="0"/>
                  </a:moveTo>
                  <a:cubicBezTo>
                    <a:pt x="480" y="0"/>
                    <a:pt x="0" y="480"/>
                    <a:pt x="0" y="1065"/>
                  </a:cubicBezTo>
                  <a:cubicBezTo>
                    <a:pt x="0" y="1709"/>
                    <a:pt x="529" y="2137"/>
                    <a:pt x="1077" y="2137"/>
                  </a:cubicBezTo>
                  <a:cubicBezTo>
                    <a:pt x="1339" y="2137"/>
                    <a:pt x="1606" y="2039"/>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9"/>
            <p:cNvSpPr/>
            <p:nvPr/>
          </p:nvSpPr>
          <p:spPr>
            <a:xfrm>
              <a:off x="4504050" y="3704150"/>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9"/>
            <p:cNvSpPr/>
            <p:nvPr/>
          </p:nvSpPr>
          <p:spPr>
            <a:xfrm>
              <a:off x="4427825" y="3932800"/>
              <a:ext cx="62425" cy="53425"/>
            </a:xfrm>
            <a:custGeom>
              <a:avLst/>
              <a:gdLst/>
              <a:ahLst/>
              <a:cxnLst/>
              <a:rect l="l" t="t" r="r" b="b"/>
              <a:pathLst>
                <a:path w="2497" h="2137" extrusionOk="0">
                  <a:moveTo>
                    <a:pt x="1065" y="0"/>
                  </a:moveTo>
                  <a:cubicBezTo>
                    <a:pt x="480" y="8"/>
                    <a:pt x="9" y="480"/>
                    <a:pt x="1" y="1065"/>
                  </a:cubicBezTo>
                  <a:cubicBezTo>
                    <a:pt x="1" y="1709"/>
                    <a:pt x="526" y="2137"/>
                    <a:pt x="1074" y="2137"/>
                  </a:cubicBezTo>
                  <a:cubicBezTo>
                    <a:pt x="1336" y="2137"/>
                    <a:pt x="1603" y="2039"/>
                    <a:pt x="1822"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9"/>
            <p:cNvSpPr/>
            <p:nvPr/>
          </p:nvSpPr>
          <p:spPr>
            <a:xfrm>
              <a:off x="4427825" y="3856775"/>
              <a:ext cx="62350" cy="53250"/>
            </a:xfrm>
            <a:custGeom>
              <a:avLst/>
              <a:gdLst/>
              <a:ahLst/>
              <a:cxnLst/>
              <a:rect l="l" t="t" r="r" b="b"/>
              <a:pathLst>
                <a:path w="2494" h="2130" extrusionOk="0">
                  <a:moveTo>
                    <a:pt x="1075" y="1"/>
                  </a:moveTo>
                  <a:cubicBezTo>
                    <a:pt x="1072" y="1"/>
                    <a:pt x="1069" y="1"/>
                    <a:pt x="1065" y="1"/>
                  </a:cubicBezTo>
                  <a:cubicBezTo>
                    <a:pt x="480" y="1"/>
                    <a:pt x="9" y="472"/>
                    <a:pt x="1" y="1066"/>
                  </a:cubicBezTo>
                  <a:cubicBezTo>
                    <a:pt x="1" y="1704"/>
                    <a:pt x="525" y="2129"/>
                    <a:pt x="1073" y="2129"/>
                  </a:cubicBezTo>
                  <a:cubicBezTo>
                    <a:pt x="1335" y="2129"/>
                    <a:pt x="1603" y="2032"/>
                    <a:pt x="1822" y="1814"/>
                  </a:cubicBezTo>
                  <a:cubicBezTo>
                    <a:pt x="2494" y="1149"/>
                    <a:pt x="2020" y="1"/>
                    <a:pt x="107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9"/>
            <p:cNvSpPr/>
            <p:nvPr/>
          </p:nvSpPr>
          <p:spPr>
            <a:xfrm>
              <a:off x="4427825" y="3780375"/>
              <a:ext cx="62425" cy="53425"/>
            </a:xfrm>
            <a:custGeom>
              <a:avLst/>
              <a:gdLst/>
              <a:ahLst/>
              <a:cxnLst/>
              <a:rect l="l" t="t" r="r" b="b"/>
              <a:pathLst>
                <a:path w="2497" h="2137" extrusionOk="0">
                  <a:moveTo>
                    <a:pt x="1065" y="0"/>
                  </a:moveTo>
                  <a:cubicBezTo>
                    <a:pt x="480" y="0"/>
                    <a:pt x="1" y="480"/>
                    <a:pt x="1" y="1065"/>
                  </a:cubicBezTo>
                  <a:cubicBezTo>
                    <a:pt x="1" y="1709"/>
                    <a:pt x="529" y="2137"/>
                    <a:pt x="1080" y="2137"/>
                  </a:cubicBezTo>
                  <a:cubicBezTo>
                    <a:pt x="1343" y="2137"/>
                    <a:pt x="1612" y="2039"/>
                    <a:pt x="1830"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9"/>
            <p:cNvSpPr/>
            <p:nvPr/>
          </p:nvSpPr>
          <p:spPr>
            <a:xfrm>
              <a:off x="4351600" y="3171075"/>
              <a:ext cx="62425" cy="53350"/>
            </a:xfrm>
            <a:custGeom>
              <a:avLst/>
              <a:gdLst/>
              <a:ahLst/>
              <a:cxnLst/>
              <a:rect l="l" t="t" r="r" b="b"/>
              <a:pathLst>
                <a:path w="2497" h="2134" extrusionOk="0">
                  <a:moveTo>
                    <a:pt x="1074" y="0"/>
                  </a:moveTo>
                  <a:cubicBezTo>
                    <a:pt x="481" y="0"/>
                    <a:pt x="9" y="472"/>
                    <a:pt x="1" y="1065"/>
                  </a:cubicBezTo>
                  <a:cubicBezTo>
                    <a:pt x="1" y="1709"/>
                    <a:pt x="530" y="2133"/>
                    <a:pt x="1079" y="2133"/>
                  </a:cubicBezTo>
                  <a:cubicBezTo>
                    <a:pt x="1340" y="2133"/>
                    <a:pt x="1607" y="2037"/>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9"/>
            <p:cNvSpPr/>
            <p:nvPr/>
          </p:nvSpPr>
          <p:spPr>
            <a:xfrm>
              <a:off x="4351600" y="3247075"/>
              <a:ext cx="62425" cy="53450"/>
            </a:xfrm>
            <a:custGeom>
              <a:avLst/>
              <a:gdLst/>
              <a:ahLst/>
              <a:cxnLst/>
              <a:rect l="l" t="t" r="r" b="b"/>
              <a:pathLst>
                <a:path w="2497" h="2138" extrusionOk="0">
                  <a:moveTo>
                    <a:pt x="1074" y="1"/>
                  </a:moveTo>
                  <a:cubicBezTo>
                    <a:pt x="481" y="9"/>
                    <a:pt x="9" y="480"/>
                    <a:pt x="1" y="1074"/>
                  </a:cubicBezTo>
                  <a:cubicBezTo>
                    <a:pt x="1" y="1712"/>
                    <a:pt x="529" y="2137"/>
                    <a:pt x="1077" y="2137"/>
                  </a:cubicBezTo>
                  <a:cubicBezTo>
                    <a:pt x="1339" y="2137"/>
                    <a:pt x="1606" y="2040"/>
                    <a:pt x="1822" y="1822"/>
                  </a:cubicBezTo>
                  <a:cubicBezTo>
                    <a:pt x="2497"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9"/>
            <p:cNvSpPr/>
            <p:nvPr/>
          </p:nvSpPr>
          <p:spPr>
            <a:xfrm>
              <a:off x="3970950" y="2790200"/>
              <a:ext cx="62225" cy="53350"/>
            </a:xfrm>
            <a:custGeom>
              <a:avLst/>
              <a:gdLst/>
              <a:ahLst/>
              <a:cxnLst/>
              <a:rect l="l" t="t" r="r" b="b"/>
              <a:pathLst>
                <a:path w="2489" h="2134" extrusionOk="0">
                  <a:moveTo>
                    <a:pt x="1065" y="1"/>
                  </a:moveTo>
                  <a:cubicBezTo>
                    <a:pt x="472" y="1"/>
                    <a:pt x="1" y="480"/>
                    <a:pt x="1" y="1066"/>
                  </a:cubicBezTo>
                  <a:cubicBezTo>
                    <a:pt x="1" y="1709"/>
                    <a:pt x="526" y="2134"/>
                    <a:pt x="1072" y="2134"/>
                  </a:cubicBezTo>
                  <a:cubicBezTo>
                    <a:pt x="1333" y="2134"/>
                    <a:pt x="1598" y="2037"/>
                    <a:pt x="1813"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9"/>
            <p:cNvSpPr/>
            <p:nvPr/>
          </p:nvSpPr>
          <p:spPr>
            <a:xfrm>
              <a:off x="3970950" y="2866425"/>
              <a:ext cx="62225" cy="53275"/>
            </a:xfrm>
            <a:custGeom>
              <a:avLst/>
              <a:gdLst/>
              <a:ahLst/>
              <a:cxnLst/>
              <a:rect l="l" t="t" r="r" b="b"/>
              <a:pathLst>
                <a:path w="2489" h="2131" extrusionOk="0">
                  <a:moveTo>
                    <a:pt x="1065" y="0"/>
                  </a:moveTo>
                  <a:cubicBezTo>
                    <a:pt x="472" y="0"/>
                    <a:pt x="1" y="472"/>
                    <a:pt x="1" y="1065"/>
                  </a:cubicBezTo>
                  <a:cubicBezTo>
                    <a:pt x="1" y="1707"/>
                    <a:pt x="523" y="2131"/>
                    <a:pt x="1067" y="2131"/>
                  </a:cubicBezTo>
                  <a:cubicBezTo>
                    <a:pt x="1329" y="2131"/>
                    <a:pt x="1597" y="2032"/>
                    <a:pt x="1813" y="1813"/>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9"/>
            <p:cNvSpPr/>
            <p:nvPr/>
          </p:nvSpPr>
          <p:spPr>
            <a:xfrm>
              <a:off x="3970950" y="2942425"/>
              <a:ext cx="62225" cy="53450"/>
            </a:xfrm>
            <a:custGeom>
              <a:avLst/>
              <a:gdLst/>
              <a:ahLst/>
              <a:cxnLst/>
              <a:rect l="l" t="t" r="r" b="b"/>
              <a:pathLst>
                <a:path w="2489" h="2138" extrusionOk="0">
                  <a:moveTo>
                    <a:pt x="1065" y="1"/>
                  </a:moveTo>
                  <a:cubicBezTo>
                    <a:pt x="472" y="1"/>
                    <a:pt x="1" y="480"/>
                    <a:pt x="1" y="1066"/>
                  </a:cubicBezTo>
                  <a:cubicBezTo>
                    <a:pt x="1" y="1709"/>
                    <a:pt x="526" y="2137"/>
                    <a:pt x="1072" y="2137"/>
                  </a:cubicBezTo>
                  <a:cubicBezTo>
                    <a:pt x="1332" y="2137"/>
                    <a:pt x="1598" y="2040"/>
                    <a:pt x="1813" y="1822"/>
                  </a:cubicBezTo>
                  <a:cubicBezTo>
                    <a:pt x="2488"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9"/>
            <p:cNvSpPr/>
            <p:nvPr/>
          </p:nvSpPr>
          <p:spPr>
            <a:xfrm>
              <a:off x="3970950" y="3018650"/>
              <a:ext cx="62225" cy="53425"/>
            </a:xfrm>
            <a:custGeom>
              <a:avLst/>
              <a:gdLst/>
              <a:ahLst/>
              <a:cxnLst/>
              <a:rect l="l" t="t" r="r" b="b"/>
              <a:pathLst>
                <a:path w="2489" h="2137" extrusionOk="0">
                  <a:moveTo>
                    <a:pt x="1065" y="0"/>
                  </a:moveTo>
                  <a:cubicBezTo>
                    <a:pt x="472" y="0"/>
                    <a:pt x="1" y="480"/>
                    <a:pt x="1" y="1065"/>
                  </a:cubicBezTo>
                  <a:cubicBezTo>
                    <a:pt x="1" y="1709"/>
                    <a:pt x="526" y="2137"/>
                    <a:pt x="1072" y="2137"/>
                  </a:cubicBezTo>
                  <a:cubicBezTo>
                    <a:pt x="1332" y="2137"/>
                    <a:pt x="1598" y="2039"/>
                    <a:pt x="1813"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9"/>
            <p:cNvSpPr/>
            <p:nvPr/>
          </p:nvSpPr>
          <p:spPr>
            <a:xfrm>
              <a:off x="3970950" y="3094850"/>
              <a:ext cx="62225" cy="53350"/>
            </a:xfrm>
            <a:custGeom>
              <a:avLst/>
              <a:gdLst/>
              <a:ahLst/>
              <a:cxnLst/>
              <a:rect l="l" t="t" r="r" b="b"/>
              <a:pathLst>
                <a:path w="2489" h="2134" extrusionOk="0">
                  <a:moveTo>
                    <a:pt x="1065" y="1"/>
                  </a:moveTo>
                  <a:cubicBezTo>
                    <a:pt x="472" y="1"/>
                    <a:pt x="1" y="480"/>
                    <a:pt x="1" y="1066"/>
                  </a:cubicBezTo>
                  <a:cubicBezTo>
                    <a:pt x="1" y="1709"/>
                    <a:pt x="526" y="2134"/>
                    <a:pt x="1072" y="2134"/>
                  </a:cubicBezTo>
                  <a:cubicBezTo>
                    <a:pt x="1333" y="2134"/>
                    <a:pt x="1598" y="2037"/>
                    <a:pt x="1813"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9"/>
            <p:cNvSpPr/>
            <p:nvPr/>
          </p:nvSpPr>
          <p:spPr>
            <a:xfrm>
              <a:off x="3970950" y="3171075"/>
              <a:ext cx="62225" cy="53350"/>
            </a:xfrm>
            <a:custGeom>
              <a:avLst/>
              <a:gdLst/>
              <a:ahLst/>
              <a:cxnLst/>
              <a:rect l="l" t="t" r="r" b="b"/>
              <a:pathLst>
                <a:path w="2489" h="2134" extrusionOk="0">
                  <a:moveTo>
                    <a:pt x="1065" y="0"/>
                  </a:moveTo>
                  <a:cubicBezTo>
                    <a:pt x="472" y="0"/>
                    <a:pt x="1" y="472"/>
                    <a:pt x="1" y="1065"/>
                  </a:cubicBezTo>
                  <a:cubicBezTo>
                    <a:pt x="1" y="1709"/>
                    <a:pt x="526" y="2133"/>
                    <a:pt x="1072" y="2133"/>
                  </a:cubicBezTo>
                  <a:cubicBezTo>
                    <a:pt x="1333" y="2133"/>
                    <a:pt x="1598" y="2037"/>
                    <a:pt x="1813"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29"/>
            <p:cNvSpPr/>
            <p:nvPr/>
          </p:nvSpPr>
          <p:spPr>
            <a:xfrm>
              <a:off x="3970950" y="3247075"/>
              <a:ext cx="62225" cy="53450"/>
            </a:xfrm>
            <a:custGeom>
              <a:avLst/>
              <a:gdLst/>
              <a:ahLst/>
              <a:cxnLst/>
              <a:rect l="l" t="t" r="r" b="b"/>
              <a:pathLst>
                <a:path w="2489" h="2138" extrusionOk="0">
                  <a:moveTo>
                    <a:pt x="1065" y="1"/>
                  </a:moveTo>
                  <a:cubicBezTo>
                    <a:pt x="472" y="9"/>
                    <a:pt x="1" y="480"/>
                    <a:pt x="1" y="1074"/>
                  </a:cubicBezTo>
                  <a:cubicBezTo>
                    <a:pt x="1" y="1712"/>
                    <a:pt x="525" y="2137"/>
                    <a:pt x="1071" y="2137"/>
                  </a:cubicBezTo>
                  <a:cubicBezTo>
                    <a:pt x="1332" y="2137"/>
                    <a:pt x="1598" y="2040"/>
                    <a:pt x="1813" y="1822"/>
                  </a:cubicBezTo>
                  <a:cubicBezTo>
                    <a:pt x="2488"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9"/>
            <p:cNvSpPr/>
            <p:nvPr/>
          </p:nvSpPr>
          <p:spPr>
            <a:xfrm>
              <a:off x="3970950" y="3323300"/>
              <a:ext cx="62225" cy="53425"/>
            </a:xfrm>
            <a:custGeom>
              <a:avLst/>
              <a:gdLst/>
              <a:ahLst/>
              <a:cxnLst/>
              <a:rect l="l" t="t" r="r" b="b"/>
              <a:pathLst>
                <a:path w="2489" h="2137" extrusionOk="0">
                  <a:moveTo>
                    <a:pt x="1065" y="0"/>
                  </a:moveTo>
                  <a:cubicBezTo>
                    <a:pt x="472" y="0"/>
                    <a:pt x="1" y="480"/>
                    <a:pt x="1" y="1065"/>
                  </a:cubicBezTo>
                  <a:cubicBezTo>
                    <a:pt x="1" y="1709"/>
                    <a:pt x="526" y="2137"/>
                    <a:pt x="1072" y="2137"/>
                  </a:cubicBezTo>
                  <a:cubicBezTo>
                    <a:pt x="1332" y="2137"/>
                    <a:pt x="1598" y="2039"/>
                    <a:pt x="1813" y="1821"/>
                  </a:cubicBezTo>
                  <a:cubicBezTo>
                    <a:pt x="2488" y="1154"/>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9"/>
            <p:cNvSpPr/>
            <p:nvPr/>
          </p:nvSpPr>
          <p:spPr>
            <a:xfrm>
              <a:off x="3970950" y="3399500"/>
              <a:ext cx="62225" cy="53350"/>
            </a:xfrm>
            <a:custGeom>
              <a:avLst/>
              <a:gdLst/>
              <a:ahLst/>
              <a:cxnLst/>
              <a:rect l="l" t="t" r="r" b="b"/>
              <a:pathLst>
                <a:path w="2489" h="2134" extrusionOk="0">
                  <a:moveTo>
                    <a:pt x="1065" y="1"/>
                  </a:moveTo>
                  <a:cubicBezTo>
                    <a:pt x="472" y="1"/>
                    <a:pt x="1" y="480"/>
                    <a:pt x="1" y="1066"/>
                  </a:cubicBezTo>
                  <a:cubicBezTo>
                    <a:pt x="1" y="1709"/>
                    <a:pt x="526" y="2134"/>
                    <a:pt x="1072" y="2134"/>
                  </a:cubicBezTo>
                  <a:cubicBezTo>
                    <a:pt x="1333" y="2134"/>
                    <a:pt x="1598" y="2037"/>
                    <a:pt x="1813"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9"/>
            <p:cNvSpPr/>
            <p:nvPr/>
          </p:nvSpPr>
          <p:spPr>
            <a:xfrm>
              <a:off x="3970950" y="3475725"/>
              <a:ext cx="62225" cy="53350"/>
            </a:xfrm>
            <a:custGeom>
              <a:avLst/>
              <a:gdLst/>
              <a:ahLst/>
              <a:cxnLst/>
              <a:rect l="l" t="t" r="r" b="b"/>
              <a:pathLst>
                <a:path w="2489" h="2134" extrusionOk="0">
                  <a:moveTo>
                    <a:pt x="1065" y="0"/>
                  </a:moveTo>
                  <a:cubicBezTo>
                    <a:pt x="472" y="0"/>
                    <a:pt x="1" y="472"/>
                    <a:pt x="1" y="1065"/>
                  </a:cubicBezTo>
                  <a:cubicBezTo>
                    <a:pt x="1" y="1709"/>
                    <a:pt x="526" y="2133"/>
                    <a:pt x="1072" y="2133"/>
                  </a:cubicBezTo>
                  <a:cubicBezTo>
                    <a:pt x="1333" y="2133"/>
                    <a:pt x="1598" y="2037"/>
                    <a:pt x="1813"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9"/>
            <p:cNvSpPr/>
            <p:nvPr/>
          </p:nvSpPr>
          <p:spPr>
            <a:xfrm>
              <a:off x="3970950" y="3551925"/>
              <a:ext cx="62225" cy="53250"/>
            </a:xfrm>
            <a:custGeom>
              <a:avLst/>
              <a:gdLst/>
              <a:ahLst/>
              <a:cxnLst/>
              <a:rect l="l" t="t" r="r" b="b"/>
              <a:pathLst>
                <a:path w="2489" h="2130" extrusionOk="0">
                  <a:moveTo>
                    <a:pt x="1065" y="1"/>
                  </a:moveTo>
                  <a:cubicBezTo>
                    <a:pt x="472" y="1"/>
                    <a:pt x="1" y="472"/>
                    <a:pt x="1" y="1066"/>
                  </a:cubicBezTo>
                  <a:cubicBezTo>
                    <a:pt x="1" y="1704"/>
                    <a:pt x="525" y="2129"/>
                    <a:pt x="1071" y="2129"/>
                  </a:cubicBezTo>
                  <a:cubicBezTo>
                    <a:pt x="1332" y="2129"/>
                    <a:pt x="1598" y="2032"/>
                    <a:pt x="1813" y="1814"/>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9"/>
            <p:cNvSpPr/>
            <p:nvPr/>
          </p:nvSpPr>
          <p:spPr>
            <a:xfrm>
              <a:off x="3970950" y="3627950"/>
              <a:ext cx="62225" cy="53425"/>
            </a:xfrm>
            <a:custGeom>
              <a:avLst/>
              <a:gdLst/>
              <a:ahLst/>
              <a:cxnLst/>
              <a:rect l="l" t="t" r="r" b="b"/>
              <a:pathLst>
                <a:path w="2489" h="2137" extrusionOk="0">
                  <a:moveTo>
                    <a:pt x="1065" y="0"/>
                  </a:moveTo>
                  <a:cubicBezTo>
                    <a:pt x="472" y="8"/>
                    <a:pt x="1" y="480"/>
                    <a:pt x="1" y="1073"/>
                  </a:cubicBezTo>
                  <a:cubicBezTo>
                    <a:pt x="1" y="1711"/>
                    <a:pt x="525" y="2137"/>
                    <a:pt x="1071" y="2137"/>
                  </a:cubicBezTo>
                  <a:cubicBezTo>
                    <a:pt x="1332" y="2137"/>
                    <a:pt x="1598" y="2039"/>
                    <a:pt x="1813" y="1821"/>
                  </a:cubicBezTo>
                  <a:cubicBezTo>
                    <a:pt x="2488" y="1154"/>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9"/>
            <p:cNvSpPr/>
            <p:nvPr/>
          </p:nvSpPr>
          <p:spPr>
            <a:xfrm>
              <a:off x="3970950" y="3704150"/>
              <a:ext cx="62225" cy="53450"/>
            </a:xfrm>
            <a:custGeom>
              <a:avLst/>
              <a:gdLst/>
              <a:ahLst/>
              <a:cxnLst/>
              <a:rect l="l" t="t" r="r" b="b"/>
              <a:pathLst>
                <a:path w="2489" h="2138" extrusionOk="0">
                  <a:moveTo>
                    <a:pt x="1065" y="1"/>
                  </a:moveTo>
                  <a:cubicBezTo>
                    <a:pt x="472" y="1"/>
                    <a:pt x="1" y="480"/>
                    <a:pt x="1" y="1066"/>
                  </a:cubicBezTo>
                  <a:cubicBezTo>
                    <a:pt x="1" y="1709"/>
                    <a:pt x="526" y="2137"/>
                    <a:pt x="1072" y="2137"/>
                  </a:cubicBezTo>
                  <a:cubicBezTo>
                    <a:pt x="1332" y="2137"/>
                    <a:pt x="1598" y="2040"/>
                    <a:pt x="1813"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9"/>
            <p:cNvSpPr/>
            <p:nvPr/>
          </p:nvSpPr>
          <p:spPr>
            <a:xfrm>
              <a:off x="3970950" y="3780375"/>
              <a:ext cx="62425" cy="53425"/>
            </a:xfrm>
            <a:custGeom>
              <a:avLst/>
              <a:gdLst/>
              <a:ahLst/>
              <a:cxnLst/>
              <a:rect l="l" t="t" r="r" b="b"/>
              <a:pathLst>
                <a:path w="2497" h="2137" extrusionOk="0">
                  <a:moveTo>
                    <a:pt x="1065" y="0"/>
                  </a:moveTo>
                  <a:cubicBezTo>
                    <a:pt x="472" y="0"/>
                    <a:pt x="1" y="480"/>
                    <a:pt x="1" y="1065"/>
                  </a:cubicBezTo>
                  <a:cubicBezTo>
                    <a:pt x="1" y="1709"/>
                    <a:pt x="526" y="2137"/>
                    <a:pt x="1074" y="2137"/>
                  </a:cubicBezTo>
                  <a:cubicBezTo>
                    <a:pt x="1336" y="2137"/>
                    <a:pt x="1603" y="2039"/>
                    <a:pt x="1822"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9"/>
            <p:cNvSpPr/>
            <p:nvPr/>
          </p:nvSpPr>
          <p:spPr>
            <a:xfrm>
              <a:off x="3970950" y="3856775"/>
              <a:ext cx="62225" cy="53250"/>
            </a:xfrm>
            <a:custGeom>
              <a:avLst/>
              <a:gdLst/>
              <a:ahLst/>
              <a:cxnLst/>
              <a:rect l="l" t="t" r="r" b="b"/>
              <a:pathLst>
                <a:path w="2489" h="2130" extrusionOk="0">
                  <a:moveTo>
                    <a:pt x="1065" y="1"/>
                  </a:moveTo>
                  <a:cubicBezTo>
                    <a:pt x="472" y="1"/>
                    <a:pt x="1" y="472"/>
                    <a:pt x="1" y="1066"/>
                  </a:cubicBezTo>
                  <a:cubicBezTo>
                    <a:pt x="1" y="1704"/>
                    <a:pt x="525" y="2129"/>
                    <a:pt x="1071" y="2129"/>
                  </a:cubicBezTo>
                  <a:cubicBezTo>
                    <a:pt x="1332" y="2129"/>
                    <a:pt x="1598" y="2032"/>
                    <a:pt x="1813" y="1814"/>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9"/>
            <p:cNvSpPr/>
            <p:nvPr/>
          </p:nvSpPr>
          <p:spPr>
            <a:xfrm>
              <a:off x="3970950" y="4009000"/>
              <a:ext cx="62225" cy="53350"/>
            </a:xfrm>
            <a:custGeom>
              <a:avLst/>
              <a:gdLst/>
              <a:ahLst/>
              <a:cxnLst/>
              <a:rect l="l" t="t" r="r" b="b"/>
              <a:pathLst>
                <a:path w="2489" h="2134" extrusionOk="0">
                  <a:moveTo>
                    <a:pt x="1065" y="1"/>
                  </a:moveTo>
                  <a:cubicBezTo>
                    <a:pt x="472" y="1"/>
                    <a:pt x="1" y="480"/>
                    <a:pt x="1" y="1066"/>
                  </a:cubicBezTo>
                  <a:cubicBezTo>
                    <a:pt x="1" y="1710"/>
                    <a:pt x="526" y="2134"/>
                    <a:pt x="1072" y="2134"/>
                  </a:cubicBezTo>
                  <a:cubicBezTo>
                    <a:pt x="1333" y="2134"/>
                    <a:pt x="1598" y="2037"/>
                    <a:pt x="1813"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9"/>
            <p:cNvSpPr/>
            <p:nvPr/>
          </p:nvSpPr>
          <p:spPr>
            <a:xfrm>
              <a:off x="4046950" y="2790200"/>
              <a:ext cx="62425" cy="53350"/>
            </a:xfrm>
            <a:custGeom>
              <a:avLst/>
              <a:gdLst/>
              <a:ahLst/>
              <a:cxnLst/>
              <a:rect l="l" t="t" r="r" b="b"/>
              <a:pathLst>
                <a:path w="2497" h="2134" extrusionOk="0">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29"/>
            <p:cNvSpPr/>
            <p:nvPr/>
          </p:nvSpPr>
          <p:spPr>
            <a:xfrm>
              <a:off x="4046950" y="2866425"/>
              <a:ext cx="62425" cy="53275"/>
            </a:xfrm>
            <a:custGeom>
              <a:avLst/>
              <a:gdLst/>
              <a:ahLst/>
              <a:cxnLst/>
              <a:rect l="l" t="t" r="r" b="b"/>
              <a:pathLst>
                <a:path w="2497" h="2131" extrusionOk="0">
                  <a:moveTo>
                    <a:pt x="1074" y="0"/>
                  </a:moveTo>
                  <a:cubicBezTo>
                    <a:pt x="481" y="0"/>
                    <a:pt x="9" y="472"/>
                    <a:pt x="1" y="1065"/>
                  </a:cubicBezTo>
                  <a:cubicBezTo>
                    <a:pt x="1" y="1707"/>
                    <a:pt x="527" y="2131"/>
                    <a:pt x="1074" y="2131"/>
                  </a:cubicBezTo>
                  <a:cubicBezTo>
                    <a:pt x="1337" y="2131"/>
                    <a:pt x="1605" y="2032"/>
                    <a:pt x="1822" y="1813"/>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9"/>
            <p:cNvSpPr/>
            <p:nvPr/>
          </p:nvSpPr>
          <p:spPr>
            <a:xfrm>
              <a:off x="4046950" y="2942425"/>
              <a:ext cx="62425" cy="53450"/>
            </a:xfrm>
            <a:custGeom>
              <a:avLst/>
              <a:gdLst/>
              <a:ahLst/>
              <a:cxnLst/>
              <a:rect l="l" t="t" r="r" b="b"/>
              <a:pathLst>
                <a:path w="2497" h="2138" extrusionOk="0">
                  <a:moveTo>
                    <a:pt x="1074" y="1"/>
                  </a:moveTo>
                  <a:cubicBezTo>
                    <a:pt x="481" y="9"/>
                    <a:pt x="9" y="480"/>
                    <a:pt x="1" y="1066"/>
                  </a:cubicBezTo>
                  <a:cubicBezTo>
                    <a:pt x="1" y="1709"/>
                    <a:pt x="530" y="2137"/>
                    <a:pt x="1078" y="2137"/>
                  </a:cubicBezTo>
                  <a:cubicBezTo>
                    <a:pt x="1340" y="2137"/>
                    <a:pt x="1607" y="2040"/>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9"/>
            <p:cNvSpPr/>
            <p:nvPr/>
          </p:nvSpPr>
          <p:spPr>
            <a:xfrm>
              <a:off x="4046950" y="3018650"/>
              <a:ext cx="62425" cy="53425"/>
            </a:xfrm>
            <a:custGeom>
              <a:avLst/>
              <a:gdLst/>
              <a:ahLst/>
              <a:cxnLst/>
              <a:rect l="l" t="t" r="r" b="b"/>
              <a:pathLst>
                <a:path w="2497" h="2137" extrusionOk="0">
                  <a:moveTo>
                    <a:pt x="1074" y="0"/>
                  </a:moveTo>
                  <a:cubicBezTo>
                    <a:pt x="481" y="0"/>
                    <a:pt x="9" y="480"/>
                    <a:pt x="1" y="1065"/>
                  </a:cubicBezTo>
                  <a:cubicBezTo>
                    <a:pt x="1" y="1709"/>
                    <a:pt x="530" y="2137"/>
                    <a:pt x="1078" y="2137"/>
                  </a:cubicBezTo>
                  <a:cubicBezTo>
                    <a:pt x="1340" y="2137"/>
                    <a:pt x="1607" y="2039"/>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9"/>
            <p:cNvSpPr/>
            <p:nvPr/>
          </p:nvSpPr>
          <p:spPr>
            <a:xfrm>
              <a:off x="4046950" y="3094850"/>
              <a:ext cx="62425" cy="53350"/>
            </a:xfrm>
            <a:custGeom>
              <a:avLst/>
              <a:gdLst/>
              <a:ahLst/>
              <a:cxnLst/>
              <a:rect l="l" t="t" r="r" b="b"/>
              <a:pathLst>
                <a:path w="2497" h="2134" extrusionOk="0">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9"/>
            <p:cNvSpPr/>
            <p:nvPr/>
          </p:nvSpPr>
          <p:spPr>
            <a:xfrm>
              <a:off x="4046950" y="3171075"/>
              <a:ext cx="62425" cy="53275"/>
            </a:xfrm>
            <a:custGeom>
              <a:avLst/>
              <a:gdLst/>
              <a:ahLst/>
              <a:cxnLst/>
              <a:rect l="l" t="t" r="r" b="b"/>
              <a:pathLst>
                <a:path w="2497" h="2131" extrusionOk="0">
                  <a:moveTo>
                    <a:pt x="1074" y="0"/>
                  </a:moveTo>
                  <a:cubicBezTo>
                    <a:pt x="481" y="0"/>
                    <a:pt x="9" y="472"/>
                    <a:pt x="1" y="1065"/>
                  </a:cubicBezTo>
                  <a:cubicBezTo>
                    <a:pt x="1" y="1707"/>
                    <a:pt x="527" y="2131"/>
                    <a:pt x="1074" y="2131"/>
                  </a:cubicBezTo>
                  <a:cubicBezTo>
                    <a:pt x="1337" y="2131"/>
                    <a:pt x="1605" y="2032"/>
                    <a:pt x="1822" y="1813"/>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9"/>
            <p:cNvSpPr/>
            <p:nvPr/>
          </p:nvSpPr>
          <p:spPr>
            <a:xfrm>
              <a:off x="4046950" y="3247075"/>
              <a:ext cx="62425" cy="53450"/>
            </a:xfrm>
            <a:custGeom>
              <a:avLst/>
              <a:gdLst/>
              <a:ahLst/>
              <a:cxnLst/>
              <a:rect l="l" t="t" r="r" b="b"/>
              <a:pathLst>
                <a:path w="2497" h="2138" extrusionOk="0">
                  <a:moveTo>
                    <a:pt x="1074" y="1"/>
                  </a:moveTo>
                  <a:cubicBezTo>
                    <a:pt x="481" y="9"/>
                    <a:pt x="9" y="480"/>
                    <a:pt x="1" y="1074"/>
                  </a:cubicBezTo>
                  <a:cubicBezTo>
                    <a:pt x="1" y="1712"/>
                    <a:pt x="529" y="2137"/>
                    <a:pt x="1077" y="2137"/>
                  </a:cubicBezTo>
                  <a:cubicBezTo>
                    <a:pt x="1339" y="2137"/>
                    <a:pt x="1606" y="2040"/>
                    <a:pt x="1822" y="1822"/>
                  </a:cubicBezTo>
                  <a:cubicBezTo>
                    <a:pt x="2497"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9"/>
            <p:cNvSpPr/>
            <p:nvPr/>
          </p:nvSpPr>
          <p:spPr>
            <a:xfrm>
              <a:off x="4046950" y="3323300"/>
              <a:ext cx="62425" cy="53425"/>
            </a:xfrm>
            <a:custGeom>
              <a:avLst/>
              <a:gdLst/>
              <a:ahLst/>
              <a:cxnLst/>
              <a:rect l="l" t="t" r="r" b="b"/>
              <a:pathLst>
                <a:path w="2497" h="2137" extrusionOk="0">
                  <a:moveTo>
                    <a:pt x="1074" y="0"/>
                  </a:moveTo>
                  <a:cubicBezTo>
                    <a:pt x="481" y="8"/>
                    <a:pt x="9" y="480"/>
                    <a:pt x="1" y="1065"/>
                  </a:cubicBezTo>
                  <a:cubicBezTo>
                    <a:pt x="1" y="1709"/>
                    <a:pt x="526" y="2137"/>
                    <a:pt x="1075" y="2137"/>
                  </a:cubicBezTo>
                  <a:cubicBezTo>
                    <a:pt x="1337" y="2137"/>
                    <a:pt x="1604" y="2039"/>
                    <a:pt x="1822" y="1821"/>
                  </a:cubicBezTo>
                  <a:cubicBezTo>
                    <a:pt x="2497" y="1154"/>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9"/>
            <p:cNvSpPr/>
            <p:nvPr/>
          </p:nvSpPr>
          <p:spPr>
            <a:xfrm>
              <a:off x="4046950" y="3399500"/>
              <a:ext cx="62425" cy="53350"/>
            </a:xfrm>
            <a:custGeom>
              <a:avLst/>
              <a:gdLst/>
              <a:ahLst/>
              <a:cxnLst/>
              <a:rect l="l" t="t" r="r" b="b"/>
              <a:pathLst>
                <a:path w="2497" h="2134" extrusionOk="0">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9"/>
            <p:cNvSpPr/>
            <p:nvPr/>
          </p:nvSpPr>
          <p:spPr>
            <a:xfrm>
              <a:off x="4046950" y="3475725"/>
              <a:ext cx="62425" cy="53350"/>
            </a:xfrm>
            <a:custGeom>
              <a:avLst/>
              <a:gdLst/>
              <a:ahLst/>
              <a:cxnLst/>
              <a:rect l="l" t="t" r="r" b="b"/>
              <a:pathLst>
                <a:path w="2497" h="2134" extrusionOk="0">
                  <a:moveTo>
                    <a:pt x="1074" y="0"/>
                  </a:moveTo>
                  <a:cubicBezTo>
                    <a:pt x="481" y="0"/>
                    <a:pt x="9" y="480"/>
                    <a:pt x="1" y="1065"/>
                  </a:cubicBezTo>
                  <a:cubicBezTo>
                    <a:pt x="1" y="1709"/>
                    <a:pt x="530" y="2133"/>
                    <a:pt x="1079" y="2133"/>
                  </a:cubicBezTo>
                  <a:cubicBezTo>
                    <a:pt x="1340" y="2133"/>
                    <a:pt x="1607" y="2037"/>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9"/>
            <p:cNvSpPr/>
            <p:nvPr/>
          </p:nvSpPr>
          <p:spPr>
            <a:xfrm>
              <a:off x="4046950" y="3551925"/>
              <a:ext cx="62425" cy="53250"/>
            </a:xfrm>
            <a:custGeom>
              <a:avLst/>
              <a:gdLst/>
              <a:ahLst/>
              <a:cxnLst/>
              <a:rect l="l" t="t" r="r" b="b"/>
              <a:pathLst>
                <a:path w="2497" h="2130" extrusionOk="0">
                  <a:moveTo>
                    <a:pt x="1074" y="1"/>
                  </a:moveTo>
                  <a:cubicBezTo>
                    <a:pt x="481" y="1"/>
                    <a:pt x="9" y="472"/>
                    <a:pt x="1" y="1066"/>
                  </a:cubicBezTo>
                  <a:cubicBezTo>
                    <a:pt x="1" y="1704"/>
                    <a:pt x="529" y="2129"/>
                    <a:pt x="1077" y="2129"/>
                  </a:cubicBezTo>
                  <a:cubicBezTo>
                    <a:pt x="1339" y="2129"/>
                    <a:pt x="1606" y="2032"/>
                    <a:pt x="1822" y="1814"/>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9"/>
            <p:cNvSpPr/>
            <p:nvPr/>
          </p:nvSpPr>
          <p:spPr>
            <a:xfrm>
              <a:off x="4046950" y="3627950"/>
              <a:ext cx="62425" cy="53425"/>
            </a:xfrm>
            <a:custGeom>
              <a:avLst/>
              <a:gdLst/>
              <a:ahLst/>
              <a:cxnLst/>
              <a:rect l="l" t="t" r="r" b="b"/>
              <a:pathLst>
                <a:path w="2497" h="2137" extrusionOk="0">
                  <a:moveTo>
                    <a:pt x="1074" y="0"/>
                  </a:moveTo>
                  <a:cubicBezTo>
                    <a:pt x="481" y="8"/>
                    <a:pt x="9" y="480"/>
                    <a:pt x="1" y="1073"/>
                  </a:cubicBezTo>
                  <a:cubicBezTo>
                    <a:pt x="1" y="1711"/>
                    <a:pt x="529" y="2137"/>
                    <a:pt x="1077" y="2137"/>
                  </a:cubicBezTo>
                  <a:cubicBezTo>
                    <a:pt x="1339" y="2137"/>
                    <a:pt x="1606" y="2039"/>
                    <a:pt x="1822" y="1821"/>
                  </a:cubicBezTo>
                  <a:cubicBezTo>
                    <a:pt x="2497" y="1154"/>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9"/>
            <p:cNvSpPr/>
            <p:nvPr/>
          </p:nvSpPr>
          <p:spPr>
            <a:xfrm>
              <a:off x="4046950" y="3704150"/>
              <a:ext cx="62425" cy="53450"/>
            </a:xfrm>
            <a:custGeom>
              <a:avLst/>
              <a:gdLst/>
              <a:ahLst/>
              <a:cxnLst/>
              <a:rect l="l" t="t" r="r" b="b"/>
              <a:pathLst>
                <a:path w="2497" h="2138" extrusionOk="0">
                  <a:moveTo>
                    <a:pt x="1074" y="1"/>
                  </a:moveTo>
                  <a:cubicBezTo>
                    <a:pt x="481" y="1"/>
                    <a:pt x="9" y="480"/>
                    <a:pt x="1" y="1066"/>
                  </a:cubicBezTo>
                  <a:cubicBezTo>
                    <a:pt x="1" y="1709"/>
                    <a:pt x="530" y="2137"/>
                    <a:pt x="1078" y="2137"/>
                  </a:cubicBezTo>
                  <a:cubicBezTo>
                    <a:pt x="1340" y="2137"/>
                    <a:pt x="1607" y="2040"/>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9"/>
            <p:cNvSpPr/>
            <p:nvPr/>
          </p:nvSpPr>
          <p:spPr>
            <a:xfrm>
              <a:off x="4123175" y="2790200"/>
              <a:ext cx="62425" cy="53350"/>
            </a:xfrm>
            <a:custGeom>
              <a:avLst/>
              <a:gdLst/>
              <a:ahLst/>
              <a:cxnLst/>
              <a:rect l="l" t="t" r="r" b="b"/>
              <a:pathLst>
                <a:path w="2497" h="2134" extrusionOk="0">
                  <a:moveTo>
                    <a:pt x="1065" y="1"/>
                  </a:moveTo>
                  <a:cubicBezTo>
                    <a:pt x="480" y="1"/>
                    <a:pt x="0" y="480"/>
                    <a:pt x="0" y="1066"/>
                  </a:cubicBezTo>
                  <a:cubicBezTo>
                    <a:pt x="0" y="1709"/>
                    <a:pt x="526" y="2134"/>
                    <a:pt x="1074" y="2134"/>
                  </a:cubicBezTo>
                  <a:cubicBezTo>
                    <a:pt x="1336" y="2134"/>
                    <a:pt x="1604" y="2037"/>
                    <a:pt x="1821"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9"/>
            <p:cNvSpPr/>
            <p:nvPr/>
          </p:nvSpPr>
          <p:spPr>
            <a:xfrm>
              <a:off x="4123175" y="2866425"/>
              <a:ext cx="62425" cy="53275"/>
            </a:xfrm>
            <a:custGeom>
              <a:avLst/>
              <a:gdLst/>
              <a:ahLst/>
              <a:cxnLst/>
              <a:rect l="l" t="t" r="r" b="b"/>
              <a:pathLst>
                <a:path w="2497" h="2131" extrusionOk="0">
                  <a:moveTo>
                    <a:pt x="1065" y="0"/>
                  </a:moveTo>
                  <a:cubicBezTo>
                    <a:pt x="480" y="0"/>
                    <a:pt x="0" y="472"/>
                    <a:pt x="0" y="1065"/>
                  </a:cubicBezTo>
                  <a:cubicBezTo>
                    <a:pt x="0" y="1707"/>
                    <a:pt x="523" y="2131"/>
                    <a:pt x="1070" y="2131"/>
                  </a:cubicBezTo>
                  <a:cubicBezTo>
                    <a:pt x="1333" y="2131"/>
                    <a:pt x="1602" y="2032"/>
                    <a:pt x="1821" y="1813"/>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9"/>
            <p:cNvSpPr/>
            <p:nvPr/>
          </p:nvSpPr>
          <p:spPr>
            <a:xfrm>
              <a:off x="4123175" y="2942425"/>
              <a:ext cx="62425" cy="53450"/>
            </a:xfrm>
            <a:custGeom>
              <a:avLst/>
              <a:gdLst/>
              <a:ahLst/>
              <a:cxnLst/>
              <a:rect l="l" t="t" r="r" b="b"/>
              <a:pathLst>
                <a:path w="2497" h="2138" extrusionOk="0">
                  <a:moveTo>
                    <a:pt x="1065" y="1"/>
                  </a:moveTo>
                  <a:cubicBezTo>
                    <a:pt x="480" y="1"/>
                    <a:pt x="0" y="480"/>
                    <a:pt x="0" y="1066"/>
                  </a:cubicBezTo>
                  <a:cubicBezTo>
                    <a:pt x="0" y="1709"/>
                    <a:pt x="526" y="2137"/>
                    <a:pt x="1074" y="2137"/>
                  </a:cubicBezTo>
                  <a:cubicBezTo>
                    <a:pt x="1336" y="2137"/>
                    <a:pt x="1603" y="2040"/>
                    <a:pt x="1821" y="1822"/>
                  </a:cubicBezTo>
                  <a:cubicBezTo>
                    <a:pt x="2496"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9"/>
            <p:cNvSpPr/>
            <p:nvPr/>
          </p:nvSpPr>
          <p:spPr>
            <a:xfrm>
              <a:off x="4123175" y="3018650"/>
              <a:ext cx="62425" cy="53425"/>
            </a:xfrm>
            <a:custGeom>
              <a:avLst/>
              <a:gdLst/>
              <a:ahLst/>
              <a:cxnLst/>
              <a:rect l="l" t="t" r="r" b="b"/>
              <a:pathLst>
                <a:path w="2497" h="2137" extrusionOk="0">
                  <a:moveTo>
                    <a:pt x="1065" y="0"/>
                  </a:moveTo>
                  <a:cubicBezTo>
                    <a:pt x="480" y="0"/>
                    <a:pt x="0" y="480"/>
                    <a:pt x="0" y="1065"/>
                  </a:cubicBezTo>
                  <a:cubicBezTo>
                    <a:pt x="0" y="1709"/>
                    <a:pt x="526" y="2137"/>
                    <a:pt x="1074" y="2137"/>
                  </a:cubicBezTo>
                  <a:cubicBezTo>
                    <a:pt x="1336" y="2137"/>
                    <a:pt x="1603" y="2039"/>
                    <a:pt x="1821"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9"/>
            <p:cNvSpPr/>
            <p:nvPr/>
          </p:nvSpPr>
          <p:spPr>
            <a:xfrm>
              <a:off x="4123175" y="3094850"/>
              <a:ext cx="62425" cy="53350"/>
            </a:xfrm>
            <a:custGeom>
              <a:avLst/>
              <a:gdLst/>
              <a:ahLst/>
              <a:cxnLst/>
              <a:rect l="l" t="t" r="r" b="b"/>
              <a:pathLst>
                <a:path w="2497" h="2134" extrusionOk="0">
                  <a:moveTo>
                    <a:pt x="1065" y="1"/>
                  </a:moveTo>
                  <a:cubicBezTo>
                    <a:pt x="480" y="1"/>
                    <a:pt x="0" y="480"/>
                    <a:pt x="0" y="1066"/>
                  </a:cubicBezTo>
                  <a:cubicBezTo>
                    <a:pt x="0" y="1709"/>
                    <a:pt x="526" y="2134"/>
                    <a:pt x="1074" y="2134"/>
                  </a:cubicBezTo>
                  <a:cubicBezTo>
                    <a:pt x="1336" y="2134"/>
                    <a:pt x="1604" y="2037"/>
                    <a:pt x="1821"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9"/>
            <p:cNvSpPr/>
            <p:nvPr/>
          </p:nvSpPr>
          <p:spPr>
            <a:xfrm>
              <a:off x="4123175" y="3171075"/>
              <a:ext cx="62425" cy="53350"/>
            </a:xfrm>
            <a:custGeom>
              <a:avLst/>
              <a:gdLst/>
              <a:ahLst/>
              <a:cxnLst/>
              <a:rect l="l" t="t" r="r" b="b"/>
              <a:pathLst>
                <a:path w="2497" h="2134" extrusionOk="0">
                  <a:moveTo>
                    <a:pt x="1065" y="0"/>
                  </a:moveTo>
                  <a:cubicBezTo>
                    <a:pt x="480" y="0"/>
                    <a:pt x="0" y="472"/>
                    <a:pt x="0" y="1065"/>
                  </a:cubicBezTo>
                  <a:cubicBezTo>
                    <a:pt x="0" y="1709"/>
                    <a:pt x="526" y="2133"/>
                    <a:pt x="1074" y="2133"/>
                  </a:cubicBezTo>
                  <a:cubicBezTo>
                    <a:pt x="1336" y="2133"/>
                    <a:pt x="1604" y="2037"/>
                    <a:pt x="1821"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9"/>
            <p:cNvSpPr/>
            <p:nvPr/>
          </p:nvSpPr>
          <p:spPr>
            <a:xfrm>
              <a:off x="4123175" y="3247075"/>
              <a:ext cx="62425" cy="53450"/>
            </a:xfrm>
            <a:custGeom>
              <a:avLst/>
              <a:gdLst/>
              <a:ahLst/>
              <a:cxnLst/>
              <a:rect l="l" t="t" r="r" b="b"/>
              <a:pathLst>
                <a:path w="2497" h="2138" extrusionOk="0">
                  <a:moveTo>
                    <a:pt x="1065" y="1"/>
                  </a:moveTo>
                  <a:cubicBezTo>
                    <a:pt x="480" y="9"/>
                    <a:pt x="0" y="480"/>
                    <a:pt x="0" y="1074"/>
                  </a:cubicBezTo>
                  <a:cubicBezTo>
                    <a:pt x="0" y="1712"/>
                    <a:pt x="525" y="2137"/>
                    <a:pt x="1073" y="2137"/>
                  </a:cubicBezTo>
                  <a:cubicBezTo>
                    <a:pt x="1335" y="2137"/>
                    <a:pt x="1603" y="2040"/>
                    <a:pt x="1821" y="1822"/>
                  </a:cubicBezTo>
                  <a:cubicBezTo>
                    <a:pt x="2496"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9"/>
            <p:cNvSpPr/>
            <p:nvPr/>
          </p:nvSpPr>
          <p:spPr>
            <a:xfrm>
              <a:off x="4123175" y="3323300"/>
              <a:ext cx="62425" cy="53425"/>
            </a:xfrm>
            <a:custGeom>
              <a:avLst/>
              <a:gdLst/>
              <a:ahLst/>
              <a:cxnLst/>
              <a:rect l="l" t="t" r="r" b="b"/>
              <a:pathLst>
                <a:path w="2497" h="2137" extrusionOk="0">
                  <a:moveTo>
                    <a:pt x="1065" y="0"/>
                  </a:moveTo>
                  <a:cubicBezTo>
                    <a:pt x="480" y="0"/>
                    <a:pt x="0" y="480"/>
                    <a:pt x="0" y="1065"/>
                  </a:cubicBezTo>
                  <a:cubicBezTo>
                    <a:pt x="0" y="1709"/>
                    <a:pt x="526" y="2137"/>
                    <a:pt x="1074" y="2137"/>
                  </a:cubicBezTo>
                  <a:cubicBezTo>
                    <a:pt x="1336" y="2137"/>
                    <a:pt x="1603" y="2039"/>
                    <a:pt x="1821" y="1821"/>
                  </a:cubicBezTo>
                  <a:cubicBezTo>
                    <a:pt x="2496" y="1154"/>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9"/>
            <p:cNvSpPr/>
            <p:nvPr/>
          </p:nvSpPr>
          <p:spPr>
            <a:xfrm>
              <a:off x="4123175" y="3399500"/>
              <a:ext cx="62425" cy="53350"/>
            </a:xfrm>
            <a:custGeom>
              <a:avLst/>
              <a:gdLst/>
              <a:ahLst/>
              <a:cxnLst/>
              <a:rect l="l" t="t" r="r" b="b"/>
              <a:pathLst>
                <a:path w="2497" h="2134" extrusionOk="0">
                  <a:moveTo>
                    <a:pt x="1065" y="1"/>
                  </a:moveTo>
                  <a:cubicBezTo>
                    <a:pt x="480" y="1"/>
                    <a:pt x="0" y="480"/>
                    <a:pt x="0" y="1066"/>
                  </a:cubicBezTo>
                  <a:cubicBezTo>
                    <a:pt x="0" y="1709"/>
                    <a:pt x="526" y="2134"/>
                    <a:pt x="1074" y="2134"/>
                  </a:cubicBezTo>
                  <a:cubicBezTo>
                    <a:pt x="1336" y="2134"/>
                    <a:pt x="1604" y="2037"/>
                    <a:pt x="1821"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9"/>
            <p:cNvSpPr/>
            <p:nvPr/>
          </p:nvSpPr>
          <p:spPr>
            <a:xfrm>
              <a:off x="4123175" y="3475725"/>
              <a:ext cx="62425" cy="53350"/>
            </a:xfrm>
            <a:custGeom>
              <a:avLst/>
              <a:gdLst/>
              <a:ahLst/>
              <a:cxnLst/>
              <a:rect l="l" t="t" r="r" b="b"/>
              <a:pathLst>
                <a:path w="2497" h="2134" extrusionOk="0">
                  <a:moveTo>
                    <a:pt x="1065" y="0"/>
                  </a:moveTo>
                  <a:cubicBezTo>
                    <a:pt x="480" y="0"/>
                    <a:pt x="0" y="472"/>
                    <a:pt x="0" y="1065"/>
                  </a:cubicBezTo>
                  <a:cubicBezTo>
                    <a:pt x="0" y="1709"/>
                    <a:pt x="526" y="2133"/>
                    <a:pt x="1074" y="2133"/>
                  </a:cubicBezTo>
                  <a:cubicBezTo>
                    <a:pt x="1336" y="2133"/>
                    <a:pt x="1604" y="2037"/>
                    <a:pt x="1821"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9"/>
            <p:cNvSpPr/>
            <p:nvPr/>
          </p:nvSpPr>
          <p:spPr>
            <a:xfrm>
              <a:off x="4123175" y="3551925"/>
              <a:ext cx="62425" cy="53250"/>
            </a:xfrm>
            <a:custGeom>
              <a:avLst/>
              <a:gdLst/>
              <a:ahLst/>
              <a:cxnLst/>
              <a:rect l="l" t="t" r="r" b="b"/>
              <a:pathLst>
                <a:path w="2497" h="2130" extrusionOk="0">
                  <a:moveTo>
                    <a:pt x="1065" y="1"/>
                  </a:moveTo>
                  <a:cubicBezTo>
                    <a:pt x="480" y="1"/>
                    <a:pt x="0" y="472"/>
                    <a:pt x="0" y="1066"/>
                  </a:cubicBezTo>
                  <a:cubicBezTo>
                    <a:pt x="0" y="1704"/>
                    <a:pt x="525" y="2129"/>
                    <a:pt x="1073" y="2129"/>
                  </a:cubicBezTo>
                  <a:cubicBezTo>
                    <a:pt x="1335" y="2129"/>
                    <a:pt x="1603" y="2032"/>
                    <a:pt x="1821" y="1814"/>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9"/>
            <p:cNvSpPr/>
            <p:nvPr/>
          </p:nvSpPr>
          <p:spPr>
            <a:xfrm>
              <a:off x="4123175" y="3627950"/>
              <a:ext cx="62425" cy="53425"/>
            </a:xfrm>
            <a:custGeom>
              <a:avLst/>
              <a:gdLst/>
              <a:ahLst/>
              <a:cxnLst/>
              <a:rect l="l" t="t" r="r" b="b"/>
              <a:pathLst>
                <a:path w="2497" h="2137" extrusionOk="0">
                  <a:moveTo>
                    <a:pt x="1065" y="0"/>
                  </a:moveTo>
                  <a:cubicBezTo>
                    <a:pt x="480" y="8"/>
                    <a:pt x="0" y="480"/>
                    <a:pt x="0" y="1073"/>
                  </a:cubicBezTo>
                  <a:cubicBezTo>
                    <a:pt x="0" y="1711"/>
                    <a:pt x="525" y="2137"/>
                    <a:pt x="1073" y="2137"/>
                  </a:cubicBezTo>
                  <a:cubicBezTo>
                    <a:pt x="1335" y="2137"/>
                    <a:pt x="1603" y="2039"/>
                    <a:pt x="1821" y="1821"/>
                  </a:cubicBezTo>
                  <a:cubicBezTo>
                    <a:pt x="2496" y="1154"/>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9"/>
            <p:cNvSpPr/>
            <p:nvPr/>
          </p:nvSpPr>
          <p:spPr>
            <a:xfrm>
              <a:off x="4199400" y="3018650"/>
              <a:ext cx="62200" cy="53425"/>
            </a:xfrm>
            <a:custGeom>
              <a:avLst/>
              <a:gdLst/>
              <a:ahLst/>
              <a:cxnLst/>
              <a:rect l="l" t="t" r="r" b="b"/>
              <a:pathLst>
                <a:path w="2488" h="2137" extrusionOk="0">
                  <a:moveTo>
                    <a:pt x="1065" y="0"/>
                  </a:moveTo>
                  <a:cubicBezTo>
                    <a:pt x="480" y="0"/>
                    <a:pt x="0" y="480"/>
                    <a:pt x="0" y="1065"/>
                  </a:cubicBezTo>
                  <a:cubicBezTo>
                    <a:pt x="0" y="1709"/>
                    <a:pt x="525" y="2137"/>
                    <a:pt x="1074" y="2137"/>
                  </a:cubicBezTo>
                  <a:cubicBezTo>
                    <a:pt x="1336" y="2137"/>
                    <a:pt x="1603" y="2039"/>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9"/>
            <p:cNvSpPr/>
            <p:nvPr/>
          </p:nvSpPr>
          <p:spPr>
            <a:xfrm>
              <a:off x="4199400" y="3094850"/>
              <a:ext cx="62200" cy="53350"/>
            </a:xfrm>
            <a:custGeom>
              <a:avLst/>
              <a:gdLst/>
              <a:ahLst/>
              <a:cxnLst/>
              <a:rect l="l" t="t" r="r" b="b"/>
              <a:pathLst>
                <a:path w="2488" h="2134" extrusionOk="0">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9"/>
            <p:cNvSpPr/>
            <p:nvPr/>
          </p:nvSpPr>
          <p:spPr>
            <a:xfrm>
              <a:off x="4199400" y="3171075"/>
              <a:ext cx="62200" cy="53275"/>
            </a:xfrm>
            <a:custGeom>
              <a:avLst/>
              <a:gdLst/>
              <a:ahLst/>
              <a:cxnLst/>
              <a:rect l="l" t="t" r="r" b="b"/>
              <a:pathLst>
                <a:path w="2488" h="2131" extrusionOk="0">
                  <a:moveTo>
                    <a:pt x="1065" y="0"/>
                  </a:moveTo>
                  <a:cubicBezTo>
                    <a:pt x="480"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9"/>
            <p:cNvSpPr/>
            <p:nvPr/>
          </p:nvSpPr>
          <p:spPr>
            <a:xfrm>
              <a:off x="4199400" y="3247075"/>
              <a:ext cx="62200" cy="53450"/>
            </a:xfrm>
            <a:custGeom>
              <a:avLst/>
              <a:gdLst/>
              <a:ahLst/>
              <a:cxnLst/>
              <a:rect l="l" t="t" r="r" b="b"/>
              <a:pathLst>
                <a:path w="2488" h="2138" extrusionOk="0">
                  <a:moveTo>
                    <a:pt x="1065" y="1"/>
                  </a:moveTo>
                  <a:cubicBezTo>
                    <a:pt x="480" y="9"/>
                    <a:pt x="0" y="480"/>
                    <a:pt x="0" y="1074"/>
                  </a:cubicBezTo>
                  <a:cubicBezTo>
                    <a:pt x="0" y="1712"/>
                    <a:pt x="524" y="2137"/>
                    <a:pt x="1073" y="2137"/>
                  </a:cubicBezTo>
                  <a:cubicBezTo>
                    <a:pt x="1335" y="2137"/>
                    <a:pt x="1603" y="2040"/>
                    <a:pt x="1821"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9"/>
            <p:cNvSpPr/>
            <p:nvPr/>
          </p:nvSpPr>
          <p:spPr>
            <a:xfrm>
              <a:off x="4275600" y="3018650"/>
              <a:ext cx="62225" cy="53425"/>
            </a:xfrm>
            <a:custGeom>
              <a:avLst/>
              <a:gdLst/>
              <a:ahLst/>
              <a:cxnLst/>
              <a:rect l="l" t="t" r="r" b="b"/>
              <a:pathLst>
                <a:path w="2489" h="2137" extrusionOk="0">
                  <a:moveTo>
                    <a:pt x="1066" y="0"/>
                  </a:moveTo>
                  <a:cubicBezTo>
                    <a:pt x="472" y="0"/>
                    <a:pt x="1" y="480"/>
                    <a:pt x="1" y="1065"/>
                  </a:cubicBezTo>
                  <a:cubicBezTo>
                    <a:pt x="1" y="1709"/>
                    <a:pt x="526" y="2137"/>
                    <a:pt x="1074" y="2137"/>
                  </a:cubicBezTo>
                  <a:cubicBezTo>
                    <a:pt x="1336" y="2137"/>
                    <a:pt x="1604" y="2039"/>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9"/>
            <p:cNvSpPr/>
            <p:nvPr/>
          </p:nvSpPr>
          <p:spPr>
            <a:xfrm>
              <a:off x="4275600" y="3094850"/>
              <a:ext cx="62225" cy="53350"/>
            </a:xfrm>
            <a:custGeom>
              <a:avLst/>
              <a:gdLst/>
              <a:ahLst/>
              <a:cxnLst/>
              <a:rect l="l" t="t" r="r" b="b"/>
              <a:pathLst>
                <a:path w="2489" h="2134" extrusionOk="0">
                  <a:moveTo>
                    <a:pt x="1066" y="1"/>
                  </a:moveTo>
                  <a:cubicBezTo>
                    <a:pt x="472" y="1"/>
                    <a:pt x="1" y="480"/>
                    <a:pt x="1" y="1066"/>
                  </a:cubicBezTo>
                  <a:cubicBezTo>
                    <a:pt x="1" y="1709"/>
                    <a:pt x="526" y="2134"/>
                    <a:pt x="1072" y="2134"/>
                  </a:cubicBezTo>
                  <a:cubicBezTo>
                    <a:pt x="1333" y="2134"/>
                    <a:pt x="1598" y="2037"/>
                    <a:pt x="1813"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9"/>
            <p:cNvSpPr/>
            <p:nvPr/>
          </p:nvSpPr>
          <p:spPr>
            <a:xfrm>
              <a:off x="4275600" y="3171075"/>
              <a:ext cx="62225" cy="53275"/>
            </a:xfrm>
            <a:custGeom>
              <a:avLst/>
              <a:gdLst/>
              <a:ahLst/>
              <a:cxnLst/>
              <a:rect l="l" t="t" r="r" b="b"/>
              <a:pathLst>
                <a:path w="2489" h="2131" extrusionOk="0">
                  <a:moveTo>
                    <a:pt x="1066" y="0"/>
                  </a:moveTo>
                  <a:cubicBezTo>
                    <a:pt x="472" y="0"/>
                    <a:pt x="1" y="472"/>
                    <a:pt x="1" y="1065"/>
                  </a:cubicBezTo>
                  <a:cubicBezTo>
                    <a:pt x="1" y="1707"/>
                    <a:pt x="523" y="2131"/>
                    <a:pt x="1067" y="2131"/>
                  </a:cubicBezTo>
                  <a:cubicBezTo>
                    <a:pt x="1329" y="2131"/>
                    <a:pt x="1597" y="2032"/>
                    <a:pt x="1813" y="1813"/>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9"/>
            <p:cNvSpPr/>
            <p:nvPr/>
          </p:nvSpPr>
          <p:spPr>
            <a:xfrm>
              <a:off x="4275600" y="3247075"/>
              <a:ext cx="62225" cy="53450"/>
            </a:xfrm>
            <a:custGeom>
              <a:avLst/>
              <a:gdLst/>
              <a:ahLst/>
              <a:cxnLst/>
              <a:rect l="l" t="t" r="r" b="b"/>
              <a:pathLst>
                <a:path w="2489" h="2138" extrusionOk="0">
                  <a:moveTo>
                    <a:pt x="1066" y="1"/>
                  </a:moveTo>
                  <a:cubicBezTo>
                    <a:pt x="472" y="9"/>
                    <a:pt x="1" y="480"/>
                    <a:pt x="1" y="1074"/>
                  </a:cubicBezTo>
                  <a:cubicBezTo>
                    <a:pt x="1" y="1712"/>
                    <a:pt x="525" y="2137"/>
                    <a:pt x="1073" y="2137"/>
                  </a:cubicBezTo>
                  <a:cubicBezTo>
                    <a:pt x="1336" y="2137"/>
                    <a:pt x="1603" y="2040"/>
                    <a:pt x="1822"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9"/>
            <p:cNvSpPr/>
            <p:nvPr/>
          </p:nvSpPr>
          <p:spPr>
            <a:xfrm>
              <a:off x="4275475" y="3323300"/>
              <a:ext cx="62350" cy="53425"/>
            </a:xfrm>
            <a:custGeom>
              <a:avLst/>
              <a:gdLst/>
              <a:ahLst/>
              <a:cxnLst/>
              <a:rect l="l" t="t" r="r" b="b"/>
              <a:pathLst>
                <a:path w="2494" h="2137" extrusionOk="0">
                  <a:moveTo>
                    <a:pt x="1071" y="0"/>
                  </a:moveTo>
                  <a:cubicBezTo>
                    <a:pt x="485" y="8"/>
                    <a:pt x="6" y="480"/>
                    <a:pt x="6" y="1065"/>
                  </a:cubicBezTo>
                  <a:cubicBezTo>
                    <a:pt x="0" y="1709"/>
                    <a:pt x="527" y="2137"/>
                    <a:pt x="1075" y="2137"/>
                  </a:cubicBezTo>
                  <a:cubicBezTo>
                    <a:pt x="1337" y="2137"/>
                    <a:pt x="1603" y="2039"/>
                    <a:pt x="1818" y="1821"/>
                  </a:cubicBezTo>
                  <a:cubicBezTo>
                    <a:pt x="2493" y="1154"/>
                    <a:pt x="2022" y="0"/>
                    <a:pt x="1071"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9"/>
            <p:cNvSpPr/>
            <p:nvPr/>
          </p:nvSpPr>
          <p:spPr>
            <a:xfrm>
              <a:off x="4199400" y="3323300"/>
              <a:ext cx="62200" cy="53425"/>
            </a:xfrm>
            <a:custGeom>
              <a:avLst/>
              <a:gdLst/>
              <a:ahLst/>
              <a:cxnLst/>
              <a:rect l="l" t="t" r="r" b="b"/>
              <a:pathLst>
                <a:path w="2488" h="2137" extrusionOk="0">
                  <a:moveTo>
                    <a:pt x="1065" y="0"/>
                  </a:moveTo>
                  <a:cubicBezTo>
                    <a:pt x="480" y="0"/>
                    <a:pt x="0" y="480"/>
                    <a:pt x="0" y="1065"/>
                  </a:cubicBezTo>
                  <a:cubicBezTo>
                    <a:pt x="0" y="1709"/>
                    <a:pt x="525" y="2137"/>
                    <a:pt x="1074" y="2137"/>
                  </a:cubicBezTo>
                  <a:cubicBezTo>
                    <a:pt x="1336" y="2137"/>
                    <a:pt x="1603" y="2039"/>
                    <a:pt x="1821" y="1821"/>
                  </a:cubicBezTo>
                  <a:cubicBezTo>
                    <a:pt x="2488"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9"/>
            <p:cNvSpPr/>
            <p:nvPr/>
          </p:nvSpPr>
          <p:spPr>
            <a:xfrm>
              <a:off x="4199400" y="3399500"/>
              <a:ext cx="62200" cy="53350"/>
            </a:xfrm>
            <a:custGeom>
              <a:avLst/>
              <a:gdLst/>
              <a:ahLst/>
              <a:cxnLst/>
              <a:rect l="l" t="t" r="r" b="b"/>
              <a:pathLst>
                <a:path w="2488" h="2134" extrusionOk="0">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9"/>
            <p:cNvSpPr/>
            <p:nvPr/>
          </p:nvSpPr>
          <p:spPr>
            <a:xfrm>
              <a:off x="4199400" y="3475725"/>
              <a:ext cx="62200" cy="53350"/>
            </a:xfrm>
            <a:custGeom>
              <a:avLst/>
              <a:gdLst/>
              <a:ahLst/>
              <a:cxnLst/>
              <a:rect l="l" t="t" r="r" b="b"/>
              <a:pathLst>
                <a:path w="2488" h="2134" extrusionOk="0">
                  <a:moveTo>
                    <a:pt x="1065" y="0"/>
                  </a:moveTo>
                  <a:cubicBezTo>
                    <a:pt x="480" y="0"/>
                    <a:pt x="0" y="480"/>
                    <a:pt x="0" y="1065"/>
                  </a:cubicBezTo>
                  <a:cubicBezTo>
                    <a:pt x="0" y="1709"/>
                    <a:pt x="525" y="2133"/>
                    <a:pt x="1074" y="2133"/>
                  </a:cubicBezTo>
                  <a:cubicBezTo>
                    <a:pt x="1336" y="2133"/>
                    <a:pt x="1603" y="2037"/>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9"/>
            <p:cNvSpPr/>
            <p:nvPr/>
          </p:nvSpPr>
          <p:spPr>
            <a:xfrm>
              <a:off x="4199400" y="3551925"/>
              <a:ext cx="62200" cy="53250"/>
            </a:xfrm>
            <a:custGeom>
              <a:avLst/>
              <a:gdLst/>
              <a:ahLst/>
              <a:cxnLst/>
              <a:rect l="l" t="t" r="r" b="b"/>
              <a:pathLst>
                <a:path w="2488" h="2130" extrusionOk="0">
                  <a:moveTo>
                    <a:pt x="1065" y="1"/>
                  </a:moveTo>
                  <a:cubicBezTo>
                    <a:pt x="480" y="1"/>
                    <a:pt x="0" y="472"/>
                    <a:pt x="0" y="1066"/>
                  </a:cubicBezTo>
                  <a:cubicBezTo>
                    <a:pt x="0" y="1704"/>
                    <a:pt x="524" y="2129"/>
                    <a:pt x="1073" y="2129"/>
                  </a:cubicBezTo>
                  <a:cubicBezTo>
                    <a:pt x="1335" y="2129"/>
                    <a:pt x="1603" y="2032"/>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9"/>
            <p:cNvSpPr/>
            <p:nvPr/>
          </p:nvSpPr>
          <p:spPr>
            <a:xfrm>
              <a:off x="4199400" y="3627950"/>
              <a:ext cx="62200" cy="53425"/>
            </a:xfrm>
            <a:custGeom>
              <a:avLst/>
              <a:gdLst/>
              <a:ahLst/>
              <a:cxnLst/>
              <a:rect l="l" t="t" r="r" b="b"/>
              <a:pathLst>
                <a:path w="2488" h="2137" extrusionOk="0">
                  <a:moveTo>
                    <a:pt x="1065" y="0"/>
                  </a:moveTo>
                  <a:cubicBezTo>
                    <a:pt x="480" y="8"/>
                    <a:pt x="0" y="480"/>
                    <a:pt x="0" y="1073"/>
                  </a:cubicBezTo>
                  <a:cubicBezTo>
                    <a:pt x="0" y="1711"/>
                    <a:pt x="524" y="2137"/>
                    <a:pt x="1073" y="2137"/>
                  </a:cubicBezTo>
                  <a:cubicBezTo>
                    <a:pt x="1335" y="2137"/>
                    <a:pt x="1603" y="2039"/>
                    <a:pt x="1821" y="1821"/>
                  </a:cubicBezTo>
                  <a:cubicBezTo>
                    <a:pt x="2488"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9"/>
            <p:cNvSpPr/>
            <p:nvPr/>
          </p:nvSpPr>
          <p:spPr>
            <a:xfrm>
              <a:off x="4199400" y="3704150"/>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9"/>
            <p:cNvSpPr/>
            <p:nvPr/>
          </p:nvSpPr>
          <p:spPr>
            <a:xfrm>
              <a:off x="4123175" y="3704150"/>
              <a:ext cx="62425" cy="53450"/>
            </a:xfrm>
            <a:custGeom>
              <a:avLst/>
              <a:gdLst/>
              <a:ahLst/>
              <a:cxnLst/>
              <a:rect l="l" t="t" r="r" b="b"/>
              <a:pathLst>
                <a:path w="2497" h="2138" extrusionOk="0">
                  <a:moveTo>
                    <a:pt x="1065" y="1"/>
                  </a:moveTo>
                  <a:cubicBezTo>
                    <a:pt x="480" y="1"/>
                    <a:pt x="0" y="480"/>
                    <a:pt x="0" y="1066"/>
                  </a:cubicBezTo>
                  <a:cubicBezTo>
                    <a:pt x="0" y="1709"/>
                    <a:pt x="526" y="2137"/>
                    <a:pt x="1074" y="2137"/>
                  </a:cubicBezTo>
                  <a:cubicBezTo>
                    <a:pt x="1336" y="2137"/>
                    <a:pt x="1603" y="2040"/>
                    <a:pt x="1821"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9"/>
            <p:cNvSpPr/>
            <p:nvPr/>
          </p:nvSpPr>
          <p:spPr>
            <a:xfrm>
              <a:off x="4123175" y="3780375"/>
              <a:ext cx="62425" cy="53425"/>
            </a:xfrm>
            <a:custGeom>
              <a:avLst/>
              <a:gdLst/>
              <a:ahLst/>
              <a:cxnLst/>
              <a:rect l="l" t="t" r="r" b="b"/>
              <a:pathLst>
                <a:path w="2497" h="2137" extrusionOk="0">
                  <a:moveTo>
                    <a:pt x="1065" y="0"/>
                  </a:moveTo>
                  <a:cubicBezTo>
                    <a:pt x="480" y="0"/>
                    <a:pt x="0" y="480"/>
                    <a:pt x="0" y="1065"/>
                  </a:cubicBezTo>
                  <a:cubicBezTo>
                    <a:pt x="0" y="1709"/>
                    <a:pt x="529" y="2137"/>
                    <a:pt x="1078" y="2137"/>
                  </a:cubicBezTo>
                  <a:cubicBezTo>
                    <a:pt x="1340" y="2137"/>
                    <a:pt x="1606" y="2039"/>
                    <a:pt x="1821"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9"/>
            <p:cNvSpPr/>
            <p:nvPr/>
          </p:nvSpPr>
          <p:spPr>
            <a:xfrm>
              <a:off x="4046950" y="3780375"/>
              <a:ext cx="62425" cy="53425"/>
            </a:xfrm>
            <a:custGeom>
              <a:avLst/>
              <a:gdLst/>
              <a:ahLst/>
              <a:cxnLst/>
              <a:rect l="l" t="t" r="r" b="b"/>
              <a:pathLst>
                <a:path w="2497" h="2137" extrusionOk="0">
                  <a:moveTo>
                    <a:pt x="1074" y="0"/>
                  </a:moveTo>
                  <a:cubicBezTo>
                    <a:pt x="481" y="0"/>
                    <a:pt x="9" y="480"/>
                    <a:pt x="1" y="1065"/>
                  </a:cubicBezTo>
                  <a:cubicBezTo>
                    <a:pt x="1" y="1709"/>
                    <a:pt x="530" y="2137"/>
                    <a:pt x="1081" y="2137"/>
                  </a:cubicBezTo>
                  <a:cubicBezTo>
                    <a:pt x="1344" y="2137"/>
                    <a:pt x="1612" y="2039"/>
                    <a:pt x="1830" y="1821"/>
                  </a:cubicBezTo>
                  <a:cubicBezTo>
                    <a:pt x="2497" y="1146"/>
                    <a:pt x="2025"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9"/>
            <p:cNvSpPr/>
            <p:nvPr/>
          </p:nvSpPr>
          <p:spPr>
            <a:xfrm>
              <a:off x="4046950" y="3856775"/>
              <a:ext cx="62425" cy="53250"/>
            </a:xfrm>
            <a:custGeom>
              <a:avLst/>
              <a:gdLst/>
              <a:ahLst/>
              <a:cxnLst/>
              <a:rect l="l" t="t" r="r" b="b"/>
              <a:pathLst>
                <a:path w="2497" h="2130" extrusionOk="0">
                  <a:moveTo>
                    <a:pt x="1074" y="1"/>
                  </a:moveTo>
                  <a:cubicBezTo>
                    <a:pt x="481" y="1"/>
                    <a:pt x="9" y="472"/>
                    <a:pt x="1" y="1066"/>
                  </a:cubicBezTo>
                  <a:cubicBezTo>
                    <a:pt x="1" y="1704"/>
                    <a:pt x="529" y="2129"/>
                    <a:pt x="1077" y="2129"/>
                  </a:cubicBezTo>
                  <a:cubicBezTo>
                    <a:pt x="1339" y="2129"/>
                    <a:pt x="1606" y="2032"/>
                    <a:pt x="1822" y="1814"/>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9"/>
            <p:cNvSpPr/>
            <p:nvPr/>
          </p:nvSpPr>
          <p:spPr>
            <a:xfrm>
              <a:off x="4046950" y="4009000"/>
              <a:ext cx="62425" cy="53350"/>
            </a:xfrm>
            <a:custGeom>
              <a:avLst/>
              <a:gdLst/>
              <a:ahLst/>
              <a:cxnLst/>
              <a:rect l="l" t="t" r="r" b="b"/>
              <a:pathLst>
                <a:path w="2497" h="2134" extrusionOk="0">
                  <a:moveTo>
                    <a:pt x="1074" y="1"/>
                  </a:moveTo>
                  <a:cubicBezTo>
                    <a:pt x="481" y="1"/>
                    <a:pt x="9" y="480"/>
                    <a:pt x="1" y="1066"/>
                  </a:cubicBezTo>
                  <a:cubicBezTo>
                    <a:pt x="1" y="1710"/>
                    <a:pt x="530" y="2134"/>
                    <a:pt x="1079" y="2134"/>
                  </a:cubicBezTo>
                  <a:cubicBezTo>
                    <a:pt x="1340" y="2134"/>
                    <a:pt x="1607"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9"/>
            <p:cNvSpPr/>
            <p:nvPr/>
          </p:nvSpPr>
          <p:spPr>
            <a:xfrm>
              <a:off x="4046950" y="3932800"/>
              <a:ext cx="62425" cy="53425"/>
            </a:xfrm>
            <a:custGeom>
              <a:avLst/>
              <a:gdLst/>
              <a:ahLst/>
              <a:cxnLst/>
              <a:rect l="l" t="t" r="r" b="b"/>
              <a:pathLst>
                <a:path w="2497" h="2137" extrusionOk="0">
                  <a:moveTo>
                    <a:pt x="1074" y="0"/>
                  </a:moveTo>
                  <a:cubicBezTo>
                    <a:pt x="481" y="8"/>
                    <a:pt x="9" y="480"/>
                    <a:pt x="1" y="1065"/>
                  </a:cubicBezTo>
                  <a:cubicBezTo>
                    <a:pt x="1" y="1709"/>
                    <a:pt x="530" y="2137"/>
                    <a:pt x="1078" y="2137"/>
                  </a:cubicBezTo>
                  <a:cubicBezTo>
                    <a:pt x="1340" y="2137"/>
                    <a:pt x="1607" y="2039"/>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9"/>
            <p:cNvSpPr/>
            <p:nvPr/>
          </p:nvSpPr>
          <p:spPr>
            <a:xfrm>
              <a:off x="3970950" y="3932800"/>
              <a:ext cx="62225" cy="53425"/>
            </a:xfrm>
            <a:custGeom>
              <a:avLst/>
              <a:gdLst/>
              <a:ahLst/>
              <a:cxnLst/>
              <a:rect l="l" t="t" r="r" b="b"/>
              <a:pathLst>
                <a:path w="2489" h="2137" extrusionOk="0">
                  <a:moveTo>
                    <a:pt x="1065" y="0"/>
                  </a:moveTo>
                  <a:cubicBezTo>
                    <a:pt x="472" y="0"/>
                    <a:pt x="1" y="480"/>
                    <a:pt x="1" y="1065"/>
                  </a:cubicBezTo>
                  <a:cubicBezTo>
                    <a:pt x="1" y="1709"/>
                    <a:pt x="526" y="2137"/>
                    <a:pt x="1072" y="2137"/>
                  </a:cubicBezTo>
                  <a:cubicBezTo>
                    <a:pt x="1332" y="2137"/>
                    <a:pt x="1598" y="2039"/>
                    <a:pt x="1813" y="1821"/>
                  </a:cubicBezTo>
                  <a:cubicBezTo>
                    <a:pt x="2488" y="1155"/>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9"/>
            <p:cNvSpPr/>
            <p:nvPr/>
          </p:nvSpPr>
          <p:spPr>
            <a:xfrm>
              <a:off x="3589875" y="2637775"/>
              <a:ext cx="62225" cy="53450"/>
            </a:xfrm>
            <a:custGeom>
              <a:avLst/>
              <a:gdLst/>
              <a:ahLst/>
              <a:cxnLst/>
              <a:rect l="l" t="t" r="r" b="b"/>
              <a:pathLst>
                <a:path w="2489" h="2138" extrusionOk="0">
                  <a:moveTo>
                    <a:pt x="1066" y="1"/>
                  </a:moveTo>
                  <a:cubicBezTo>
                    <a:pt x="480" y="9"/>
                    <a:pt x="1" y="480"/>
                    <a:pt x="1" y="1074"/>
                  </a:cubicBezTo>
                  <a:cubicBezTo>
                    <a:pt x="1" y="1712"/>
                    <a:pt x="525" y="2137"/>
                    <a:pt x="1073" y="2137"/>
                  </a:cubicBezTo>
                  <a:cubicBezTo>
                    <a:pt x="1336" y="2137"/>
                    <a:pt x="1603"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9"/>
            <p:cNvSpPr/>
            <p:nvPr/>
          </p:nvSpPr>
          <p:spPr>
            <a:xfrm>
              <a:off x="3589875" y="271400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9"/>
            <p:cNvSpPr/>
            <p:nvPr/>
          </p:nvSpPr>
          <p:spPr>
            <a:xfrm>
              <a:off x="3589875" y="2790200"/>
              <a:ext cx="62225" cy="53350"/>
            </a:xfrm>
            <a:custGeom>
              <a:avLst/>
              <a:gdLst/>
              <a:ahLst/>
              <a:cxnLst/>
              <a:rect l="l" t="t" r="r" b="b"/>
              <a:pathLst>
                <a:path w="2489" h="2134" extrusionOk="0">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9"/>
            <p:cNvSpPr/>
            <p:nvPr/>
          </p:nvSpPr>
          <p:spPr>
            <a:xfrm>
              <a:off x="3589875" y="2866425"/>
              <a:ext cx="62225" cy="53275"/>
            </a:xfrm>
            <a:custGeom>
              <a:avLst/>
              <a:gdLst/>
              <a:ahLst/>
              <a:cxnLst/>
              <a:rect l="l" t="t" r="r" b="b"/>
              <a:pathLst>
                <a:path w="2489" h="2131" extrusionOk="0">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9"/>
            <p:cNvSpPr/>
            <p:nvPr/>
          </p:nvSpPr>
          <p:spPr>
            <a:xfrm>
              <a:off x="3589875" y="2942425"/>
              <a:ext cx="62225" cy="53450"/>
            </a:xfrm>
            <a:custGeom>
              <a:avLst/>
              <a:gdLst/>
              <a:ahLst/>
              <a:cxnLst/>
              <a:rect l="l" t="t" r="r" b="b"/>
              <a:pathLst>
                <a:path w="2489" h="2138" extrusionOk="0">
                  <a:moveTo>
                    <a:pt x="1066" y="1"/>
                  </a:moveTo>
                  <a:cubicBezTo>
                    <a:pt x="480" y="9"/>
                    <a:pt x="1" y="480"/>
                    <a:pt x="1" y="1066"/>
                  </a:cubicBezTo>
                  <a:cubicBezTo>
                    <a:pt x="1" y="1709"/>
                    <a:pt x="526" y="2137"/>
                    <a:pt x="1075" y="2137"/>
                  </a:cubicBezTo>
                  <a:cubicBezTo>
                    <a:pt x="1337" y="2137"/>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9"/>
            <p:cNvSpPr/>
            <p:nvPr/>
          </p:nvSpPr>
          <p:spPr>
            <a:xfrm>
              <a:off x="3589875" y="3018650"/>
              <a:ext cx="62225" cy="53425"/>
            </a:xfrm>
            <a:custGeom>
              <a:avLst/>
              <a:gdLst/>
              <a:ahLst/>
              <a:cxnLst/>
              <a:rect l="l" t="t" r="r" b="b"/>
              <a:pathLst>
                <a:path w="2489" h="2137" extrusionOk="0">
                  <a:moveTo>
                    <a:pt x="1066" y="0"/>
                  </a:moveTo>
                  <a:cubicBezTo>
                    <a:pt x="480" y="0"/>
                    <a:pt x="1" y="480"/>
                    <a:pt x="1" y="1065"/>
                  </a:cubicBezTo>
                  <a:cubicBezTo>
                    <a:pt x="1" y="1709"/>
                    <a:pt x="526" y="2137"/>
                    <a:pt x="1075" y="2137"/>
                  </a:cubicBezTo>
                  <a:cubicBezTo>
                    <a:pt x="1337" y="2137"/>
                    <a:pt x="1604" y="2039"/>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9"/>
            <p:cNvSpPr/>
            <p:nvPr/>
          </p:nvSpPr>
          <p:spPr>
            <a:xfrm>
              <a:off x="3589875" y="3094850"/>
              <a:ext cx="62225" cy="53350"/>
            </a:xfrm>
            <a:custGeom>
              <a:avLst/>
              <a:gdLst/>
              <a:ahLst/>
              <a:cxnLst/>
              <a:rect l="l" t="t" r="r" b="b"/>
              <a:pathLst>
                <a:path w="2489" h="2134" extrusionOk="0">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9"/>
            <p:cNvSpPr/>
            <p:nvPr/>
          </p:nvSpPr>
          <p:spPr>
            <a:xfrm>
              <a:off x="3285225" y="2866425"/>
              <a:ext cx="62225" cy="53275"/>
            </a:xfrm>
            <a:custGeom>
              <a:avLst/>
              <a:gdLst/>
              <a:ahLst/>
              <a:cxnLst/>
              <a:rect l="l" t="t" r="r" b="b"/>
              <a:pathLst>
                <a:path w="2489" h="2131" extrusionOk="0">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9"/>
            <p:cNvSpPr/>
            <p:nvPr/>
          </p:nvSpPr>
          <p:spPr>
            <a:xfrm>
              <a:off x="3285225" y="2942425"/>
              <a:ext cx="62225" cy="53450"/>
            </a:xfrm>
            <a:custGeom>
              <a:avLst/>
              <a:gdLst/>
              <a:ahLst/>
              <a:cxnLst/>
              <a:rect l="l" t="t" r="r" b="b"/>
              <a:pathLst>
                <a:path w="2489" h="2138" extrusionOk="0">
                  <a:moveTo>
                    <a:pt x="1066" y="1"/>
                  </a:moveTo>
                  <a:cubicBezTo>
                    <a:pt x="480" y="9"/>
                    <a:pt x="1" y="480"/>
                    <a:pt x="1" y="1066"/>
                  </a:cubicBezTo>
                  <a:cubicBezTo>
                    <a:pt x="1" y="1709"/>
                    <a:pt x="526" y="2137"/>
                    <a:pt x="1075" y="2137"/>
                  </a:cubicBezTo>
                  <a:cubicBezTo>
                    <a:pt x="1336" y="2137"/>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9"/>
            <p:cNvSpPr/>
            <p:nvPr/>
          </p:nvSpPr>
          <p:spPr>
            <a:xfrm>
              <a:off x="3285225" y="3018650"/>
              <a:ext cx="62225" cy="53425"/>
            </a:xfrm>
            <a:custGeom>
              <a:avLst/>
              <a:gdLst/>
              <a:ahLst/>
              <a:cxnLst/>
              <a:rect l="l" t="t" r="r" b="b"/>
              <a:pathLst>
                <a:path w="2489" h="2137" extrusionOk="0">
                  <a:moveTo>
                    <a:pt x="1066" y="0"/>
                  </a:moveTo>
                  <a:cubicBezTo>
                    <a:pt x="480" y="0"/>
                    <a:pt x="1" y="480"/>
                    <a:pt x="1" y="1065"/>
                  </a:cubicBezTo>
                  <a:cubicBezTo>
                    <a:pt x="1" y="1709"/>
                    <a:pt x="526" y="2137"/>
                    <a:pt x="1075" y="2137"/>
                  </a:cubicBezTo>
                  <a:cubicBezTo>
                    <a:pt x="1336" y="2137"/>
                    <a:pt x="1604" y="2039"/>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9"/>
            <p:cNvSpPr/>
            <p:nvPr/>
          </p:nvSpPr>
          <p:spPr>
            <a:xfrm>
              <a:off x="3361450" y="2790200"/>
              <a:ext cx="62200" cy="53350"/>
            </a:xfrm>
            <a:custGeom>
              <a:avLst/>
              <a:gdLst/>
              <a:ahLst/>
              <a:cxnLst/>
              <a:rect l="l" t="t" r="r" b="b"/>
              <a:pathLst>
                <a:path w="2488" h="2134" extrusionOk="0">
                  <a:moveTo>
                    <a:pt x="1065" y="1"/>
                  </a:moveTo>
                  <a:cubicBezTo>
                    <a:pt x="472" y="1"/>
                    <a:pt x="0" y="480"/>
                    <a:pt x="0" y="1066"/>
                  </a:cubicBezTo>
                  <a:cubicBezTo>
                    <a:pt x="0" y="1709"/>
                    <a:pt x="526" y="2134"/>
                    <a:pt x="1072" y="2134"/>
                  </a:cubicBezTo>
                  <a:cubicBezTo>
                    <a:pt x="1332" y="2134"/>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29"/>
            <p:cNvSpPr/>
            <p:nvPr/>
          </p:nvSpPr>
          <p:spPr>
            <a:xfrm>
              <a:off x="3361450" y="2866425"/>
              <a:ext cx="62200" cy="53275"/>
            </a:xfrm>
            <a:custGeom>
              <a:avLst/>
              <a:gdLst/>
              <a:ahLst/>
              <a:cxnLst/>
              <a:rect l="l" t="t" r="r" b="b"/>
              <a:pathLst>
                <a:path w="2488" h="2131" extrusionOk="0">
                  <a:moveTo>
                    <a:pt x="1065" y="0"/>
                  </a:moveTo>
                  <a:cubicBezTo>
                    <a:pt x="472" y="0"/>
                    <a:pt x="0" y="472"/>
                    <a:pt x="0" y="1065"/>
                  </a:cubicBezTo>
                  <a:cubicBezTo>
                    <a:pt x="0" y="1707"/>
                    <a:pt x="523" y="2131"/>
                    <a:pt x="1069" y="2131"/>
                  </a:cubicBezTo>
                  <a:cubicBezTo>
                    <a:pt x="1333" y="2131"/>
                    <a:pt x="1602" y="2032"/>
                    <a:pt x="1821" y="1813"/>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29"/>
            <p:cNvSpPr/>
            <p:nvPr/>
          </p:nvSpPr>
          <p:spPr>
            <a:xfrm>
              <a:off x="3361450" y="2942425"/>
              <a:ext cx="62200" cy="53450"/>
            </a:xfrm>
            <a:custGeom>
              <a:avLst/>
              <a:gdLst/>
              <a:ahLst/>
              <a:cxnLst/>
              <a:rect l="l" t="t" r="r" b="b"/>
              <a:pathLst>
                <a:path w="2488" h="2138" extrusionOk="0">
                  <a:moveTo>
                    <a:pt x="1065" y="1"/>
                  </a:moveTo>
                  <a:cubicBezTo>
                    <a:pt x="472" y="9"/>
                    <a:pt x="0" y="480"/>
                    <a:pt x="0" y="1066"/>
                  </a:cubicBezTo>
                  <a:cubicBezTo>
                    <a:pt x="0" y="1709"/>
                    <a:pt x="525" y="2137"/>
                    <a:pt x="1072" y="2137"/>
                  </a:cubicBezTo>
                  <a:cubicBezTo>
                    <a:pt x="1332" y="2137"/>
                    <a:pt x="1598" y="2040"/>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29"/>
            <p:cNvSpPr/>
            <p:nvPr/>
          </p:nvSpPr>
          <p:spPr>
            <a:xfrm>
              <a:off x="3361450" y="3018650"/>
              <a:ext cx="62200" cy="53425"/>
            </a:xfrm>
            <a:custGeom>
              <a:avLst/>
              <a:gdLst/>
              <a:ahLst/>
              <a:cxnLst/>
              <a:rect l="l" t="t" r="r" b="b"/>
              <a:pathLst>
                <a:path w="2488" h="2137" extrusionOk="0">
                  <a:moveTo>
                    <a:pt x="1065" y="0"/>
                  </a:moveTo>
                  <a:cubicBezTo>
                    <a:pt x="472" y="0"/>
                    <a:pt x="0" y="480"/>
                    <a:pt x="0" y="1065"/>
                  </a:cubicBezTo>
                  <a:cubicBezTo>
                    <a:pt x="0" y="1709"/>
                    <a:pt x="525" y="2137"/>
                    <a:pt x="1074" y="2137"/>
                  </a:cubicBezTo>
                  <a:cubicBezTo>
                    <a:pt x="1336" y="2137"/>
                    <a:pt x="1603" y="2039"/>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9"/>
            <p:cNvSpPr/>
            <p:nvPr/>
          </p:nvSpPr>
          <p:spPr>
            <a:xfrm>
              <a:off x="3361450" y="3094850"/>
              <a:ext cx="62200" cy="53350"/>
            </a:xfrm>
            <a:custGeom>
              <a:avLst/>
              <a:gdLst/>
              <a:ahLst/>
              <a:cxnLst/>
              <a:rect l="l" t="t" r="r" b="b"/>
              <a:pathLst>
                <a:path w="2488" h="2134" extrusionOk="0">
                  <a:moveTo>
                    <a:pt x="1065" y="1"/>
                  </a:moveTo>
                  <a:cubicBezTo>
                    <a:pt x="472" y="1"/>
                    <a:pt x="0" y="480"/>
                    <a:pt x="0" y="1066"/>
                  </a:cubicBezTo>
                  <a:cubicBezTo>
                    <a:pt x="0" y="1709"/>
                    <a:pt x="526" y="2134"/>
                    <a:pt x="1072" y="2134"/>
                  </a:cubicBezTo>
                  <a:cubicBezTo>
                    <a:pt x="1332" y="2134"/>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9"/>
            <p:cNvSpPr/>
            <p:nvPr/>
          </p:nvSpPr>
          <p:spPr>
            <a:xfrm>
              <a:off x="3437450" y="2637775"/>
              <a:ext cx="62425" cy="53450"/>
            </a:xfrm>
            <a:custGeom>
              <a:avLst/>
              <a:gdLst/>
              <a:ahLst/>
              <a:cxnLst/>
              <a:rect l="l" t="t" r="r" b="b"/>
              <a:pathLst>
                <a:path w="2497" h="2138" extrusionOk="0">
                  <a:moveTo>
                    <a:pt x="1074" y="1"/>
                  </a:moveTo>
                  <a:cubicBezTo>
                    <a:pt x="480" y="9"/>
                    <a:pt x="9" y="480"/>
                    <a:pt x="1" y="1074"/>
                  </a:cubicBezTo>
                  <a:cubicBezTo>
                    <a:pt x="1" y="1712"/>
                    <a:pt x="529" y="2137"/>
                    <a:pt x="1077" y="2137"/>
                  </a:cubicBezTo>
                  <a:cubicBezTo>
                    <a:pt x="1339" y="2137"/>
                    <a:pt x="1606" y="2040"/>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9"/>
            <p:cNvSpPr/>
            <p:nvPr/>
          </p:nvSpPr>
          <p:spPr>
            <a:xfrm>
              <a:off x="3437450" y="2714000"/>
              <a:ext cx="62425" cy="53350"/>
            </a:xfrm>
            <a:custGeom>
              <a:avLst/>
              <a:gdLst/>
              <a:ahLst/>
              <a:cxnLst/>
              <a:rect l="l" t="t" r="r" b="b"/>
              <a:pathLst>
                <a:path w="2497" h="2134" extrusionOk="0">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9"/>
            <p:cNvSpPr/>
            <p:nvPr/>
          </p:nvSpPr>
          <p:spPr>
            <a:xfrm>
              <a:off x="3437450" y="2790200"/>
              <a:ext cx="62425" cy="53350"/>
            </a:xfrm>
            <a:custGeom>
              <a:avLst/>
              <a:gdLst/>
              <a:ahLst/>
              <a:cxnLst/>
              <a:rect l="l" t="t" r="r" b="b"/>
              <a:pathLst>
                <a:path w="2497" h="2134" extrusionOk="0">
                  <a:moveTo>
                    <a:pt x="1074" y="1"/>
                  </a:moveTo>
                  <a:cubicBezTo>
                    <a:pt x="480" y="1"/>
                    <a:pt x="9" y="480"/>
                    <a:pt x="1" y="1066"/>
                  </a:cubicBezTo>
                  <a:cubicBezTo>
                    <a:pt x="1" y="1709"/>
                    <a:pt x="530" y="2134"/>
                    <a:pt x="1078" y="2134"/>
                  </a:cubicBezTo>
                  <a:cubicBezTo>
                    <a:pt x="1340" y="2134"/>
                    <a:pt x="1606" y="2037"/>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9"/>
            <p:cNvSpPr/>
            <p:nvPr/>
          </p:nvSpPr>
          <p:spPr>
            <a:xfrm>
              <a:off x="3437450" y="2866425"/>
              <a:ext cx="62425" cy="53275"/>
            </a:xfrm>
            <a:custGeom>
              <a:avLst/>
              <a:gdLst/>
              <a:ahLst/>
              <a:cxnLst/>
              <a:rect l="l" t="t" r="r" b="b"/>
              <a:pathLst>
                <a:path w="2497" h="2131" extrusionOk="0">
                  <a:moveTo>
                    <a:pt x="1074" y="0"/>
                  </a:moveTo>
                  <a:cubicBezTo>
                    <a:pt x="480" y="0"/>
                    <a:pt x="9" y="472"/>
                    <a:pt x="1" y="1065"/>
                  </a:cubicBezTo>
                  <a:cubicBezTo>
                    <a:pt x="1" y="1707"/>
                    <a:pt x="527" y="2131"/>
                    <a:pt x="1073" y="2131"/>
                  </a:cubicBezTo>
                  <a:cubicBezTo>
                    <a:pt x="1337" y="2131"/>
                    <a:pt x="1605" y="2032"/>
                    <a:pt x="1822" y="1813"/>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9"/>
            <p:cNvSpPr/>
            <p:nvPr/>
          </p:nvSpPr>
          <p:spPr>
            <a:xfrm>
              <a:off x="3437450" y="2942425"/>
              <a:ext cx="62425" cy="53450"/>
            </a:xfrm>
            <a:custGeom>
              <a:avLst/>
              <a:gdLst/>
              <a:ahLst/>
              <a:cxnLst/>
              <a:rect l="l" t="t" r="r" b="b"/>
              <a:pathLst>
                <a:path w="2497" h="2138" extrusionOk="0">
                  <a:moveTo>
                    <a:pt x="1074" y="1"/>
                  </a:moveTo>
                  <a:cubicBezTo>
                    <a:pt x="480" y="9"/>
                    <a:pt x="9" y="480"/>
                    <a:pt x="1" y="1066"/>
                  </a:cubicBezTo>
                  <a:cubicBezTo>
                    <a:pt x="1" y="1709"/>
                    <a:pt x="530" y="2137"/>
                    <a:pt x="1078" y="2137"/>
                  </a:cubicBezTo>
                  <a:cubicBezTo>
                    <a:pt x="1340" y="2137"/>
                    <a:pt x="1606" y="2040"/>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9"/>
            <p:cNvSpPr/>
            <p:nvPr/>
          </p:nvSpPr>
          <p:spPr>
            <a:xfrm>
              <a:off x="3437450" y="3018650"/>
              <a:ext cx="62425" cy="53425"/>
            </a:xfrm>
            <a:custGeom>
              <a:avLst/>
              <a:gdLst/>
              <a:ahLst/>
              <a:cxnLst/>
              <a:rect l="l" t="t" r="r" b="b"/>
              <a:pathLst>
                <a:path w="2497" h="2137" extrusionOk="0">
                  <a:moveTo>
                    <a:pt x="1074" y="0"/>
                  </a:moveTo>
                  <a:cubicBezTo>
                    <a:pt x="480" y="0"/>
                    <a:pt x="9" y="480"/>
                    <a:pt x="1" y="1065"/>
                  </a:cubicBezTo>
                  <a:cubicBezTo>
                    <a:pt x="1" y="1709"/>
                    <a:pt x="530" y="2137"/>
                    <a:pt x="1078" y="2137"/>
                  </a:cubicBezTo>
                  <a:cubicBezTo>
                    <a:pt x="1340" y="2137"/>
                    <a:pt x="1606" y="2039"/>
                    <a:pt x="1822" y="1821"/>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9"/>
            <p:cNvSpPr/>
            <p:nvPr/>
          </p:nvSpPr>
          <p:spPr>
            <a:xfrm>
              <a:off x="3437450" y="3094850"/>
              <a:ext cx="62425" cy="53350"/>
            </a:xfrm>
            <a:custGeom>
              <a:avLst/>
              <a:gdLst/>
              <a:ahLst/>
              <a:cxnLst/>
              <a:rect l="l" t="t" r="r" b="b"/>
              <a:pathLst>
                <a:path w="2497" h="2134" extrusionOk="0">
                  <a:moveTo>
                    <a:pt x="1074" y="1"/>
                  </a:moveTo>
                  <a:cubicBezTo>
                    <a:pt x="480" y="1"/>
                    <a:pt x="9" y="480"/>
                    <a:pt x="1" y="1066"/>
                  </a:cubicBezTo>
                  <a:cubicBezTo>
                    <a:pt x="1" y="1709"/>
                    <a:pt x="530" y="2134"/>
                    <a:pt x="1078" y="2134"/>
                  </a:cubicBezTo>
                  <a:cubicBezTo>
                    <a:pt x="1340" y="2134"/>
                    <a:pt x="1606" y="2037"/>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9"/>
            <p:cNvSpPr/>
            <p:nvPr/>
          </p:nvSpPr>
          <p:spPr>
            <a:xfrm>
              <a:off x="3513675" y="2637775"/>
              <a:ext cx="62425" cy="53450"/>
            </a:xfrm>
            <a:custGeom>
              <a:avLst/>
              <a:gdLst/>
              <a:ahLst/>
              <a:cxnLst/>
              <a:rect l="l" t="t" r="r" b="b"/>
              <a:pathLst>
                <a:path w="2497" h="2138" extrusionOk="0">
                  <a:moveTo>
                    <a:pt x="1065" y="1"/>
                  </a:moveTo>
                  <a:cubicBezTo>
                    <a:pt x="480" y="9"/>
                    <a:pt x="0" y="480"/>
                    <a:pt x="0" y="1074"/>
                  </a:cubicBezTo>
                  <a:cubicBezTo>
                    <a:pt x="0" y="1712"/>
                    <a:pt x="525" y="2137"/>
                    <a:pt x="1073" y="2137"/>
                  </a:cubicBezTo>
                  <a:cubicBezTo>
                    <a:pt x="1335" y="2137"/>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9"/>
            <p:cNvSpPr/>
            <p:nvPr/>
          </p:nvSpPr>
          <p:spPr>
            <a:xfrm>
              <a:off x="3513675" y="2714000"/>
              <a:ext cx="62425" cy="53350"/>
            </a:xfrm>
            <a:custGeom>
              <a:avLst/>
              <a:gdLst/>
              <a:ahLst/>
              <a:cxnLst/>
              <a:rect l="l" t="t" r="r" b="b"/>
              <a:pathLst>
                <a:path w="2497" h="2134"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9"/>
            <p:cNvSpPr/>
            <p:nvPr/>
          </p:nvSpPr>
          <p:spPr>
            <a:xfrm>
              <a:off x="3513675" y="2790200"/>
              <a:ext cx="62425" cy="53350"/>
            </a:xfrm>
            <a:custGeom>
              <a:avLst/>
              <a:gdLst/>
              <a:ahLst/>
              <a:cxnLst/>
              <a:rect l="l" t="t" r="r" b="b"/>
              <a:pathLst>
                <a:path w="2497" h="2134" extrusionOk="0">
                  <a:moveTo>
                    <a:pt x="1065" y="1"/>
                  </a:moveTo>
                  <a:cubicBezTo>
                    <a:pt x="480" y="1"/>
                    <a:pt x="0" y="480"/>
                    <a:pt x="0" y="1066"/>
                  </a:cubicBezTo>
                  <a:cubicBezTo>
                    <a:pt x="0" y="1709"/>
                    <a:pt x="526" y="2134"/>
                    <a:pt x="1074" y="2134"/>
                  </a:cubicBezTo>
                  <a:cubicBezTo>
                    <a:pt x="1336" y="2134"/>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9"/>
            <p:cNvSpPr/>
            <p:nvPr/>
          </p:nvSpPr>
          <p:spPr>
            <a:xfrm>
              <a:off x="3513675" y="2866425"/>
              <a:ext cx="62425" cy="53275"/>
            </a:xfrm>
            <a:custGeom>
              <a:avLst/>
              <a:gdLst/>
              <a:ahLst/>
              <a:cxnLst/>
              <a:rect l="l" t="t" r="r" b="b"/>
              <a:pathLst>
                <a:path w="2497" h="2131" extrusionOk="0">
                  <a:moveTo>
                    <a:pt x="1065" y="0"/>
                  </a:moveTo>
                  <a:cubicBezTo>
                    <a:pt x="480" y="0"/>
                    <a:pt x="0" y="472"/>
                    <a:pt x="0" y="1065"/>
                  </a:cubicBezTo>
                  <a:cubicBezTo>
                    <a:pt x="0" y="1707"/>
                    <a:pt x="522" y="2131"/>
                    <a:pt x="1069" y="2131"/>
                  </a:cubicBezTo>
                  <a:cubicBezTo>
                    <a:pt x="1333" y="2131"/>
                    <a:pt x="1602" y="2032"/>
                    <a:pt x="1821" y="1813"/>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9"/>
            <p:cNvSpPr/>
            <p:nvPr/>
          </p:nvSpPr>
          <p:spPr>
            <a:xfrm>
              <a:off x="3513675" y="2942425"/>
              <a:ext cx="62425" cy="53450"/>
            </a:xfrm>
            <a:custGeom>
              <a:avLst/>
              <a:gdLst/>
              <a:ahLst/>
              <a:cxnLst/>
              <a:rect l="l" t="t" r="r" b="b"/>
              <a:pathLst>
                <a:path w="2497" h="2138" extrusionOk="0">
                  <a:moveTo>
                    <a:pt x="1065" y="1"/>
                  </a:moveTo>
                  <a:cubicBezTo>
                    <a:pt x="480" y="9"/>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9"/>
            <p:cNvSpPr/>
            <p:nvPr/>
          </p:nvSpPr>
          <p:spPr>
            <a:xfrm>
              <a:off x="3513675" y="3018650"/>
              <a:ext cx="62425" cy="53425"/>
            </a:xfrm>
            <a:custGeom>
              <a:avLst/>
              <a:gdLst/>
              <a:ahLst/>
              <a:cxnLst/>
              <a:rect l="l" t="t" r="r" b="b"/>
              <a:pathLst>
                <a:path w="2497" h="2137" extrusionOk="0">
                  <a:moveTo>
                    <a:pt x="1065" y="0"/>
                  </a:moveTo>
                  <a:cubicBezTo>
                    <a:pt x="480" y="0"/>
                    <a:pt x="0" y="480"/>
                    <a:pt x="0" y="1065"/>
                  </a:cubicBezTo>
                  <a:cubicBezTo>
                    <a:pt x="0" y="1709"/>
                    <a:pt x="525" y="2137"/>
                    <a:pt x="1074" y="2137"/>
                  </a:cubicBezTo>
                  <a:cubicBezTo>
                    <a:pt x="1336" y="2137"/>
                    <a:pt x="1603" y="2039"/>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9"/>
            <p:cNvSpPr/>
            <p:nvPr/>
          </p:nvSpPr>
          <p:spPr>
            <a:xfrm>
              <a:off x="3513675" y="3094850"/>
              <a:ext cx="62425" cy="53350"/>
            </a:xfrm>
            <a:custGeom>
              <a:avLst/>
              <a:gdLst/>
              <a:ahLst/>
              <a:cxnLst/>
              <a:rect l="l" t="t" r="r" b="b"/>
              <a:pathLst>
                <a:path w="2497" h="2134" extrusionOk="0">
                  <a:moveTo>
                    <a:pt x="1065" y="1"/>
                  </a:moveTo>
                  <a:cubicBezTo>
                    <a:pt x="480" y="1"/>
                    <a:pt x="0" y="480"/>
                    <a:pt x="0" y="1066"/>
                  </a:cubicBezTo>
                  <a:cubicBezTo>
                    <a:pt x="0" y="1709"/>
                    <a:pt x="526" y="2134"/>
                    <a:pt x="1074" y="2134"/>
                  </a:cubicBezTo>
                  <a:cubicBezTo>
                    <a:pt x="1336" y="2134"/>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9"/>
            <p:cNvSpPr/>
            <p:nvPr/>
          </p:nvSpPr>
          <p:spPr>
            <a:xfrm>
              <a:off x="3513675" y="3171075"/>
              <a:ext cx="62425" cy="53275"/>
            </a:xfrm>
            <a:custGeom>
              <a:avLst/>
              <a:gdLst/>
              <a:ahLst/>
              <a:cxnLst/>
              <a:rect l="l" t="t" r="r" b="b"/>
              <a:pathLst>
                <a:path w="2497" h="2131" extrusionOk="0">
                  <a:moveTo>
                    <a:pt x="1065" y="0"/>
                  </a:moveTo>
                  <a:cubicBezTo>
                    <a:pt x="480" y="0"/>
                    <a:pt x="0" y="472"/>
                    <a:pt x="0" y="1065"/>
                  </a:cubicBezTo>
                  <a:cubicBezTo>
                    <a:pt x="0" y="1707"/>
                    <a:pt x="522" y="2131"/>
                    <a:pt x="1069" y="2131"/>
                  </a:cubicBezTo>
                  <a:cubicBezTo>
                    <a:pt x="1333" y="2131"/>
                    <a:pt x="1602" y="2032"/>
                    <a:pt x="1821" y="1813"/>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9"/>
            <p:cNvSpPr/>
            <p:nvPr/>
          </p:nvSpPr>
          <p:spPr>
            <a:xfrm>
              <a:off x="3589875" y="3171075"/>
              <a:ext cx="62225" cy="53275"/>
            </a:xfrm>
            <a:custGeom>
              <a:avLst/>
              <a:gdLst/>
              <a:ahLst/>
              <a:cxnLst/>
              <a:rect l="l" t="t" r="r" b="b"/>
              <a:pathLst>
                <a:path w="2489" h="2131" extrusionOk="0">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9"/>
            <p:cNvSpPr/>
            <p:nvPr/>
          </p:nvSpPr>
          <p:spPr>
            <a:xfrm>
              <a:off x="3666100" y="2637775"/>
              <a:ext cx="62200" cy="53450"/>
            </a:xfrm>
            <a:custGeom>
              <a:avLst/>
              <a:gdLst/>
              <a:ahLst/>
              <a:cxnLst/>
              <a:rect l="l" t="t" r="r" b="b"/>
              <a:pathLst>
                <a:path w="2488" h="2138" extrusionOk="0">
                  <a:moveTo>
                    <a:pt x="1065" y="1"/>
                  </a:moveTo>
                  <a:cubicBezTo>
                    <a:pt x="480" y="9"/>
                    <a:pt x="0" y="480"/>
                    <a:pt x="0" y="1074"/>
                  </a:cubicBezTo>
                  <a:cubicBezTo>
                    <a:pt x="0" y="1712"/>
                    <a:pt x="525" y="2137"/>
                    <a:pt x="1073" y="2137"/>
                  </a:cubicBezTo>
                  <a:cubicBezTo>
                    <a:pt x="1335" y="2137"/>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9"/>
            <p:cNvSpPr/>
            <p:nvPr/>
          </p:nvSpPr>
          <p:spPr>
            <a:xfrm>
              <a:off x="3666100" y="2714000"/>
              <a:ext cx="62200" cy="53350"/>
            </a:xfrm>
            <a:custGeom>
              <a:avLst/>
              <a:gdLst/>
              <a:ahLst/>
              <a:cxnLst/>
              <a:rect l="l" t="t" r="r" b="b"/>
              <a:pathLst>
                <a:path w="2488"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29"/>
            <p:cNvSpPr/>
            <p:nvPr/>
          </p:nvSpPr>
          <p:spPr>
            <a:xfrm>
              <a:off x="3666100" y="2790200"/>
              <a:ext cx="62200" cy="53350"/>
            </a:xfrm>
            <a:custGeom>
              <a:avLst/>
              <a:gdLst/>
              <a:ahLst/>
              <a:cxnLst/>
              <a:rect l="l" t="t" r="r" b="b"/>
              <a:pathLst>
                <a:path w="2488"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9"/>
            <p:cNvSpPr/>
            <p:nvPr/>
          </p:nvSpPr>
          <p:spPr>
            <a:xfrm>
              <a:off x="3666100" y="2942425"/>
              <a:ext cx="62200" cy="53450"/>
            </a:xfrm>
            <a:custGeom>
              <a:avLst/>
              <a:gdLst/>
              <a:ahLst/>
              <a:cxnLst/>
              <a:rect l="l" t="t" r="r" b="b"/>
              <a:pathLst>
                <a:path w="2488" h="2138" extrusionOk="0">
                  <a:moveTo>
                    <a:pt x="1065" y="1"/>
                  </a:moveTo>
                  <a:cubicBezTo>
                    <a:pt x="480" y="9"/>
                    <a:pt x="0" y="480"/>
                    <a:pt x="0" y="1066"/>
                  </a:cubicBezTo>
                  <a:cubicBezTo>
                    <a:pt x="0" y="1709"/>
                    <a:pt x="526" y="2137"/>
                    <a:pt x="1074" y="2137"/>
                  </a:cubicBezTo>
                  <a:cubicBezTo>
                    <a:pt x="1336" y="2137"/>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9"/>
            <p:cNvSpPr/>
            <p:nvPr/>
          </p:nvSpPr>
          <p:spPr>
            <a:xfrm>
              <a:off x="3666100" y="3018650"/>
              <a:ext cx="62200" cy="53425"/>
            </a:xfrm>
            <a:custGeom>
              <a:avLst/>
              <a:gdLst/>
              <a:ahLst/>
              <a:cxnLst/>
              <a:rect l="l" t="t" r="r" b="b"/>
              <a:pathLst>
                <a:path w="2488" h="2137" extrusionOk="0">
                  <a:moveTo>
                    <a:pt x="1065" y="0"/>
                  </a:moveTo>
                  <a:cubicBezTo>
                    <a:pt x="480" y="0"/>
                    <a:pt x="0" y="480"/>
                    <a:pt x="0" y="1065"/>
                  </a:cubicBezTo>
                  <a:cubicBezTo>
                    <a:pt x="0" y="1709"/>
                    <a:pt x="526" y="2137"/>
                    <a:pt x="1074" y="2137"/>
                  </a:cubicBezTo>
                  <a:cubicBezTo>
                    <a:pt x="1336" y="2137"/>
                    <a:pt x="1603" y="2039"/>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9"/>
            <p:cNvSpPr/>
            <p:nvPr/>
          </p:nvSpPr>
          <p:spPr>
            <a:xfrm>
              <a:off x="3666100" y="3094850"/>
              <a:ext cx="62200" cy="53350"/>
            </a:xfrm>
            <a:custGeom>
              <a:avLst/>
              <a:gdLst/>
              <a:ahLst/>
              <a:cxnLst/>
              <a:rect l="l" t="t" r="r" b="b"/>
              <a:pathLst>
                <a:path w="2488"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9"/>
            <p:cNvSpPr/>
            <p:nvPr/>
          </p:nvSpPr>
          <p:spPr>
            <a:xfrm>
              <a:off x="3666100" y="3171075"/>
              <a:ext cx="62200" cy="53275"/>
            </a:xfrm>
            <a:custGeom>
              <a:avLst/>
              <a:gdLst/>
              <a:ahLst/>
              <a:cxnLst/>
              <a:rect l="l" t="t" r="r" b="b"/>
              <a:pathLst>
                <a:path w="2488" h="2131" extrusionOk="0">
                  <a:moveTo>
                    <a:pt x="1065" y="0"/>
                  </a:moveTo>
                  <a:cubicBezTo>
                    <a:pt x="480" y="0"/>
                    <a:pt x="0" y="472"/>
                    <a:pt x="0" y="1065"/>
                  </a:cubicBezTo>
                  <a:cubicBezTo>
                    <a:pt x="0" y="1707"/>
                    <a:pt x="523" y="2131"/>
                    <a:pt x="1069" y="2131"/>
                  </a:cubicBezTo>
                  <a:cubicBezTo>
                    <a:pt x="1333" y="2131"/>
                    <a:pt x="1602" y="2032"/>
                    <a:pt x="1821" y="1813"/>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9"/>
            <p:cNvSpPr/>
            <p:nvPr/>
          </p:nvSpPr>
          <p:spPr>
            <a:xfrm>
              <a:off x="3742300" y="2637775"/>
              <a:ext cx="62225" cy="53450"/>
            </a:xfrm>
            <a:custGeom>
              <a:avLst/>
              <a:gdLst/>
              <a:ahLst/>
              <a:cxnLst/>
              <a:rect l="l" t="t" r="r" b="b"/>
              <a:pathLst>
                <a:path w="2489" h="2138" extrusionOk="0">
                  <a:moveTo>
                    <a:pt x="1066" y="1"/>
                  </a:moveTo>
                  <a:cubicBezTo>
                    <a:pt x="481" y="1"/>
                    <a:pt x="1" y="480"/>
                    <a:pt x="1" y="1074"/>
                  </a:cubicBezTo>
                  <a:cubicBezTo>
                    <a:pt x="1" y="1712"/>
                    <a:pt x="525" y="2137"/>
                    <a:pt x="1071" y="2137"/>
                  </a:cubicBezTo>
                  <a:cubicBezTo>
                    <a:pt x="1332" y="2137"/>
                    <a:pt x="1598" y="2040"/>
                    <a:pt x="1814" y="1822"/>
                  </a:cubicBezTo>
                  <a:cubicBezTo>
                    <a:pt x="2489" y="1155"/>
                    <a:pt x="2017" y="9"/>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9"/>
            <p:cNvSpPr/>
            <p:nvPr/>
          </p:nvSpPr>
          <p:spPr>
            <a:xfrm>
              <a:off x="3742300" y="2714000"/>
              <a:ext cx="62225" cy="53350"/>
            </a:xfrm>
            <a:custGeom>
              <a:avLst/>
              <a:gdLst/>
              <a:ahLst/>
              <a:cxnLst/>
              <a:rect l="l" t="t" r="r" b="b"/>
              <a:pathLst>
                <a:path w="2489" h="2134" extrusionOk="0">
                  <a:moveTo>
                    <a:pt x="1066" y="0"/>
                  </a:moveTo>
                  <a:cubicBezTo>
                    <a:pt x="481" y="0"/>
                    <a:pt x="1" y="480"/>
                    <a:pt x="1" y="1065"/>
                  </a:cubicBezTo>
                  <a:cubicBezTo>
                    <a:pt x="1" y="1709"/>
                    <a:pt x="526" y="2133"/>
                    <a:pt x="1072" y="2133"/>
                  </a:cubicBezTo>
                  <a:cubicBezTo>
                    <a:pt x="1333" y="2133"/>
                    <a:pt x="1598" y="2036"/>
                    <a:pt x="1814" y="1821"/>
                  </a:cubicBezTo>
                  <a:cubicBezTo>
                    <a:pt x="2489" y="1155"/>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9"/>
            <p:cNvSpPr/>
            <p:nvPr/>
          </p:nvSpPr>
          <p:spPr>
            <a:xfrm>
              <a:off x="3742300" y="2790200"/>
              <a:ext cx="62225" cy="53350"/>
            </a:xfrm>
            <a:custGeom>
              <a:avLst/>
              <a:gdLst/>
              <a:ahLst/>
              <a:cxnLst/>
              <a:rect l="l" t="t" r="r" b="b"/>
              <a:pathLst>
                <a:path w="2489" h="2134" extrusionOk="0">
                  <a:moveTo>
                    <a:pt x="1066" y="1"/>
                  </a:moveTo>
                  <a:cubicBezTo>
                    <a:pt x="481" y="1"/>
                    <a:pt x="1" y="472"/>
                    <a:pt x="1" y="1066"/>
                  </a:cubicBezTo>
                  <a:cubicBezTo>
                    <a:pt x="1" y="1709"/>
                    <a:pt x="526" y="2134"/>
                    <a:pt x="1072" y="2134"/>
                  </a:cubicBezTo>
                  <a:cubicBezTo>
                    <a:pt x="1333" y="2134"/>
                    <a:pt x="1598" y="2037"/>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9"/>
            <p:cNvSpPr/>
            <p:nvPr/>
          </p:nvSpPr>
          <p:spPr>
            <a:xfrm>
              <a:off x="3742300" y="2942425"/>
              <a:ext cx="62225" cy="53450"/>
            </a:xfrm>
            <a:custGeom>
              <a:avLst/>
              <a:gdLst/>
              <a:ahLst/>
              <a:cxnLst/>
              <a:rect l="l" t="t" r="r" b="b"/>
              <a:pathLst>
                <a:path w="2489" h="2138" extrusionOk="0">
                  <a:moveTo>
                    <a:pt x="1066" y="1"/>
                  </a:moveTo>
                  <a:cubicBezTo>
                    <a:pt x="481" y="1"/>
                    <a:pt x="1" y="480"/>
                    <a:pt x="1" y="1066"/>
                  </a:cubicBezTo>
                  <a:cubicBezTo>
                    <a:pt x="1" y="1709"/>
                    <a:pt x="526" y="2137"/>
                    <a:pt x="1072" y="2137"/>
                  </a:cubicBezTo>
                  <a:cubicBezTo>
                    <a:pt x="1333" y="2137"/>
                    <a:pt x="1598" y="2040"/>
                    <a:pt x="1814" y="1822"/>
                  </a:cubicBezTo>
                  <a:cubicBezTo>
                    <a:pt x="2489" y="1155"/>
                    <a:pt x="2017" y="9"/>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9"/>
            <p:cNvSpPr/>
            <p:nvPr/>
          </p:nvSpPr>
          <p:spPr>
            <a:xfrm>
              <a:off x="3742300" y="3018650"/>
              <a:ext cx="62225" cy="53350"/>
            </a:xfrm>
            <a:custGeom>
              <a:avLst/>
              <a:gdLst/>
              <a:ahLst/>
              <a:cxnLst/>
              <a:rect l="l" t="t" r="r" b="b"/>
              <a:pathLst>
                <a:path w="2489" h="2134" extrusionOk="0">
                  <a:moveTo>
                    <a:pt x="1066" y="0"/>
                  </a:moveTo>
                  <a:cubicBezTo>
                    <a:pt x="481" y="0"/>
                    <a:pt x="1" y="480"/>
                    <a:pt x="1" y="1065"/>
                  </a:cubicBezTo>
                  <a:cubicBezTo>
                    <a:pt x="1" y="1709"/>
                    <a:pt x="526" y="2133"/>
                    <a:pt x="1072" y="2133"/>
                  </a:cubicBezTo>
                  <a:cubicBezTo>
                    <a:pt x="1333" y="2133"/>
                    <a:pt x="1598" y="2036"/>
                    <a:pt x="1814" y="1821"/>
                  </a:cubicBezTo>
                  <a:cubicBezTo>
                    <a:pt x="2489" y="1155"/>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9"/>
            <p:cNvSpPr/>
            <p:nvPr/>
          </p:nvSpPr>
          <p:spPr>
            <a:xfrm>
              <a:off x="3742300" y="3094850"/>
              <a:ext cx="62225" cy="53350"/>
            </a:xfrm>
            <a:custGeom>
              <a:avLst/>
              <a:gdLst/>
              <a:ahLst/>
              <a:cxnLst/>
              <a:rect l="l" t="t" r="r" b="b"/>
              <a:pathLst>
                <a:path w="2489" h="2134" extrusionOk="0">
                  <a:moveTo>
                    <a:pt x="1066" y="1"/>
                  </a:moveTo>
                  <a:cubicBezTo>
                    <a:pt x="481" y="1"/>
                    <a:pt x="1" y="480"/>
                    <a:pt x="1" y="1066"/>
                  </a:cubicBezTo>
                  <a:cubicBezTo>
                    <a:pt x="1" y="1709"/>
                    <a:pt x="526" y="2134"/>
                    <a:pt x="1072" y="2134"/>
                  </a:cubicBezTo>
                  <a:cubicBezTo>
                    <a:pt x="1333" y="2134"/>
                    <a:pt x="1598" y="2037"/>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9"/>
            <p:cNvSpPr/>
            <p:nvPr/>
          </p:nvSpPr>
          <p:spPr>
            <a:xfrm>
              <a:off x="3742300" y="3171075"/>
              <a:ext cx="62225" cy="53300"/>
            </a:xfrm>
            <a:custGeom>
              <a:avLst/>
              <a:gdLst/>
              <a:ahLst/>
              <a:cxnLst/>
              <a:rect l="l" t="t" r="r" b="b"/>
              <a:pathLst>
                <a:path w="2489" h="2132" extrusionOk="0">
                  <a:moveTo>
                    <a:pt x="1066" y="0"/>
                  </a:moveTo>
                  <a:cubicBezTo>
                    <a:pt x="481" y="0"/>
                    <a:pt x="1" y="472"/>
                    <a:pt x="1" y="1065"/>
                  </a:cubicBezTo>
                  <a:cubicBezTo>
                    <a:pt x="1" y="1705"/>
                    <a:pt x="528" y="2131"/>
                    <a:pt x="1076" y="2131"/>
                  </a:cubicBezTo>
                  <a:cubicBezTo>
                    <a:pt x="1335" y="2131"/>
                    <a:pt x="1599" y="2036"/>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9"/>
            <p:cNvSpPr/>
            <p:nvPr/>
          </p:nvSpPr>
          <p:spPr>
            <a:xfrm>
              <a:off x="3742300" y="3247075"/>
              <a:ext cx="62225" cy="53450"/>
            </a:xfrm>
            <a:custGeom>
              <a:avLst/>
              <a:gdLst/>
              <a:ahLst/>
              <a:cxnLst/>
              <a:rect l="l" t="t" r="r" b="b"/>
              <a:pathLst>
                <a:path w="2489" h="2138" extrusionOk="0">
                  <a:moveTo>
                    <a:pt x="1066" y="1"/>
                  </a:moveTo>
                  <a:cubicBezTo>
                    <a:pt x="481" y="9"/>
                    <a:pt x="1" y="480"/>
                    <a:pt x="1" y="1074"/>
                  </a:cubicBezTo>
                  <a:cubicBezTo>
                    <a:pt x="1" y="1712"/>
                    <a:pt x="525" y="2137"/>
                    <a:pt x="1071" y="2137"/>
                  </a:cubicBezTo>
                  <a:cubicBezTo>
                    <a:pt x="1332" y="2137"/>
                    <a:pt x="1598" y="2040"/>
                    <a:pt x="1814" y="1822"/>
                  </a:cubicBezTo>
                  <a:cubicBezTo>
                    <a:pt x="2489" y="1155"/>
                    <a:pt x="2017" y="9"/>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9"/>
            <p:cNvSpPr/>
            <p:nvPr/>
          </p:nvSpPr>
          <p:spPr>
            <a:xfrm>
              <a:off x="3818525" y="2714000"/>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9"/>
            <p:cNvSpPr/>
            <p:nvPr/>
          </p:nvSpPr>
          <p:spPr>
            <a:xfrm>
              <a:off x="3818525" y="2790200"/>
              <a:ext cx="62225" cy="53350"/>
            </a:xfrm>
            <a:custGeom>
              <a:avLst/>
              <a:gdLst/>
              <a:ahLst/>
              <a:cxnLst/>
              <a:rect l="l" t="t" r="r" b="b"/>
              <a:pathLst>
                <a:path w="2489"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9"/>
            <p:cNvSpPr/>
            <p:nvPr/>
          </p:nvSpPr>
          <p:spPr>
            <a:xfrm>
              <a:off x="3818525" y="2942425"/>
              <a:ext cx="62225" cy="53450"/>
            </a:xfrm>
            <a:custGeom>
              <a:avLst/>
              <a:gdLst/>
              <a:ahLst/>
              <a:cxnLst/>
              <a:rect l="l" t="t" r="r" b="b"/>
              <a:pathLst>
                <a:path w="2489" h="2138" extrusionOk="0">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9"/>
            <p:cNvSpPr/>
            <p:nvPr/>
          </p:nvSpPr>
          <p:spPr>
            <a:xfrm>
              <a:off x="3818525" y="3018650"/>
              <a:ext cx="62225" cy="53425"/>
            </a:xfrm>
            <a:custGeom>
              <a:avLst/>
              <a:gdLst/>
              <a:ahLst/>
              <a:cxnLst/>
              <a:rect l="l" t="t" r="r" b="b"/>
              <a:pathLst>
                <a:path w="2489" h="2137" extrusionOk="0">
                  <a:moveTo>
                    <a:pt x="1065" y="0"/>
                  </a:moveTo>
                  <a:cubicBezTo>
                    <a:pt x="480" y="0"/>
                    <a:pt x="0" y="480"/>
                    <a:pt x="0" y="1065"/>
                  </a:cubicBezTo>
                  <a:cubicBezTo>
                    <a:pt x="0" y="1709"/>
                    <a:pt x="526" y="2137"/>
                    <a:pt x="1074" y="2137"/>
                  </a:cubicBezTo>
                  <a:cubicBezTo>
                    <a:pt x="1336" y="2137"/>
                    <a:pt x="1603" y="2039"/>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9"/>
            <p:cNvSpPr/>
            <p:nvPr/>
          </p:nvSpPr>
          <p:spPr>
            <a:xfrm>
              <a:off x="3818525" y="3094850"/>
              <a:ext cx="62225" cy="53350"/>
            </a:xfrm>
            <a:custGeom>
              <a:avLst/>
              <a:gdLst/>
              <a:ahLst/>
              <a:cxnLst/>
              <a:rect l="l" t="t" r="r" b="b"/>
              <a:pathLst>
                <a:path w="2489"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29"/>
            <p:cNvSpPr/>
            <p:nvPr/>
          </p:nvSpPr>
          <p:spPr>
            <a:xfrm>
              <a:off x="3818525" y="3171075"/>
              <a:ext cx="62225" cy="53275"/>
            </a:xfrm>
            <a:custGeom>
              <a:avLst/>
              <a:gdLst/>
              <a:ahLst/>
              <a:cxnLst/>
              <a:rect l="l" t="t" r="r" b="b"/>
              <a:pathLst>
                <a:path w="2489" h="2131" extrusionOk="0">
                  <a:moveTo>
                    <a:pt x="1065" y="0"/>
                  </a:moveTo>
                  <a:cubicBezTo>
                    <a:pt x="480" y="0"/>
                    <a:pt x="0" y="472"/>
                    <a:pt x="0" y="1065"/>
                  </a:cubicBezTo>
                  <a:cubicBezTo>
                    <a:pt x="0" y="1707"/>
                    <a:pt x="523" y="2131"/>
                    <a:pt x="1070" y="2131"/>
                  </a:cubicBezTo>
                  <a:cubicBezTo>
                    <a:pt x="1333" y="2131"/>
                    <a:pt x="1602" y="2032"/>
                    <a:pt x="1821" y="1813"/>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9"/>
            <p:cNvSpPr/>
            <p:nvPr/>
          </p:nvSpPr>
          <p:spPr>
            <a:xfrm>
              <a:off x="3818525" y="3247075"/>
              <a:ext cx="62225" cy="53450"/>
            </a:xfrm>
            <a:custGeom>
              <a:avLst/>
              <a:gdLst/>
              <a:ahLst/>
              <a:cxnLst/>
              <a:rect l="l" t="t" r="r" b="b"/>
              <a:pathLst>
                <a:path w="2489" h="2138" extrusionOk="0">
                  <a:moveTo>
                    <a:pt x="1065" y="1"/>
                  </a:moveTo>
                  <a:cubicBezTo>
                    <a:pt x="480" y="9"/>
                    <a:pt x="0" y="480"/>
                    <a:pt x="0" y="1074"/>
                  </a:cubicBezTo>
                  <a:cubicBezTo>
                    <a:pt x="0" y="1712"/>
                    <a:pt x="525" y="2137"/>
                    <a:pt x="1073" y="2137"/>
                  </a:cubicBezTo>
                  <a:cubicBezTo>
                    <a:pt x="1335" y="2137"/>
                    <a:pt x="1603" y="2040"/>
                    <a:pt x="1821" y="1822"/>
                  </a:cubicBezTo>
                  <a:cubicBezTo>
                    <a:pt x="2488"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9"/>
            <p:cNvSpPr/>
            <p:nvPr/>
          </p:nvSpPr>
          <p:spPr>
            <a:xfrm>
              <a:off x="3818525" y="3323300"/>
              <a:ext cx="62225" cy="53425"/>
            </a:xfrm>
            <a:custGeom>
              <a:avLst/>
              <a:gdLst/>
              <a:ahLst/>
              <a:cxnLst/>
              <a:rect l="l" t="t" r="r" b="b"/>
              <a:pathLst>
                <a:path w="2489" h="2137" extrusionOk="0">
                  <a:moveTo>
                    <a:pt x="1065" y="0"/>
                  </a:moveTo>
                  <a:cubicBezTo>
                    <a:pt x="480" y="0"/>
                    <a:pt x="0" y="480"/>
                    <a:pt x="0" y="1065"/>
                  </a:cubicBezTo>
                  <a:cubicBezTo>
                    <a:pt x="0" y="1709"/>
                    <a:pt x="526" y="2137"/>
                    <a:pt x="1074" y="2137"/>
                  </a:cubicBezTo>
                  <a:cubicBezTo>
                    <a:pt x="1336" y="2137"/>
                    <a:pt x="1603" y="2039"/>
                    <a:pt x="1821" y="1821"/>
                  </a:cubicBezTo>
                  <a:cubicBezTo>
                    <a:pt x="2488" y="1154"/>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9"/>
            <p:cNvSpPr/>
            <p:nvPr/>
          </p:nvSpPr>
          <p:spPr>
            <a:xfrm>
              <a:off x="3818525" y="3399500"/>
              <a:ext cx="62225" cy="53350"/>
            </a:xfrm>
            <a:custGeom>
              <a:avLst/>
              <a:gdLst/>
              <a:ahLst/>
              <a:cxnLst/>
              <a:rect l="l" t="t" r="r" b="b"/>
              <a:pathLst>
                <a:path w="2489"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29"/>
            <p:cNvSpPr/>
            <p:nvPr/>
          </p:nvSpPr>
          <p:spPr>
            <a:xfrm>
              <a:off x="3818525" y="3780375"/>
              <a:ext cx="62425" cy="53425"/>
            </a:xfrm>
            <a:custGeom>
              <a:avLst/>
              <a:gdLst/>
              <a:ahLst/>
              <a:cxnLst/>
              <a:rect l="l" t="t" r="r" b="b"/>
              <a:pathLst>
                <a:path w="2497" h="2137" extrusionOk="0">
                  <a:moveTo>
                    <a:pt x="1065" y="0"/>
                  </a:moveTo>
                  <a:cubicBezTo>
                    <a:pt x="480" y="0"/>
                    <a:pt x="0" y="480"/>
                    <a:pt x="0" y="1065"/>
                  </a:cubicBezTo>
                  <a:cubicBezTo>
                    <a:pt x="0" y="1709"/>
                    <a:pt x="529" y="2137"/>
                    <a:pt x="1078" y="2137"/>
                  </a:cubicBezTo>
                  <a:cubicBezTo>
                    <a:pt x="1340" y="2137"/>
                    <a:pt x="1606" y="2039"/>
                    <a:pt x="1821"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9"/>
            <p:cNvSpPr/>
            <p:nvPr/>
          </p:nvSpPr>
          <p:spPr>
            <a:xfrm>
              <a:off x="3894725" y="2790200"/>
              <a:ext cx="62225" cy="53350"/>
            </a:xfrm>
            <a:custGeom>
              <a:avLst/>
              <a:gdLst/>
              <a:ahLst/>
              <a:cxnLst/>
              <a:rect l="l" t="t" r="r" b="b"/>
              <a:pathLst>
                <a:path w="2489" h="2134" extrusionOk="0">
                  <a:moveTo>
                    <a:pt x="1066" y="1"/>
                  </a:moveTo>
                  <a:cubicBezTo>
                    <a:pt x="481" y="1"/>
                    <a:pt x="1" y="480"/>
                    <a:pt x="1" y="1066"/>
                  </a:cubicBezTo>
                  <a:cubicBezTo>
                    <a:pt x="1" y="1709"/>
                    <a:pt x="526" y="2134"/>
                    <a:pt x="1075" y="2134"/>
                  </a:cubicBezTo>
                  <a:cubicBezTo>
                    <a:pt x="1337" y="2134"/>
                    <a:pt x="1604" y="2037"/>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9"/>
            <p:cNvSpPr/>
            <p:nvPr/>
          </p:nvSpPr>
          <p:spPr>
            <a:xfrm>
              <a:off x="3894725" y="3932800"/>
              <a:ext cx="62225" cy="53425"/>
            </a:xfrm>
            <a:custGeom>
              <a:avLst/>
              <a:gdLst/>
              <a:ahLst/>
              <a:cxnLst/>
              <a:rect l="l" t="t" r="r" b="b"/>
              <a:pathLst>
                <a:path w="2489" h="2137" extrusionOk="0">
                  <a:moveTo>
                    <a:pt x="1066" y="0"/>
                  </a:moveTo>
                  <a:cubicBezTo>
                    <a:pt x="481" y="0"/>
                    <a:pt x="1" y="480"/>
                    <a:pt x="1" y="1065"/>
                  </a:cubicBezTo>
                  <a:cubicBezTo>
                    <a:pt x="1" y="1709"/>
                    <a:pt x="526" y="2137"/>
                    <a:pt x="1075" y="2137"/>
                  </a:cubicBezTo>
                  <a:cubicBezTo>
                    <a:pt x="1337" y="2137"/>
                    <a:pt x="1604" y="2039"/>
                    <a:pt x="1822"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9"/>
            <p:cNvSpPr/>
            <p:nvPr/>
          </p:nvSpPr>
          <p:spPr>
            <a:xfrm>
              <a:off x="3894725" y="3856775"/>
              <a:ext cx="62175" cy="53250"/>
            </a:xfrm>
            <a:custGeom>
              <a:avLst/>
              <a:gdLst/>
              <a:ahLst/>
              <a:cxnLst/>
              <a:rect l="l" t="t" r="r" b="b"/>
              <a:pathLst>
                <a:path w="2487" h="2130" extrusionOk="0">
                  <a:moveTo>
                    <a:pt x="1076" y="1"/>
                  </a:moveTo>
                  <a:cubicBezTo>
                    <a:pt x="1073" y="1"/>
                    <a:pt x="1069" y="1"/>
                    <a:pt x="1066" y="1"/>
                  </a:cubicBezTo>
                  <a:cubicBezTo>
                    <a:pt x="481" y="1"/>
                    <a:pt x="1" y="472"/>
                    <a:pt x="1" y="1066"/>
                  </a:cubicBezTo>
                  <a:cubicBezTo>
                    <a:pt x="1" y="1704"/>
                    <a:pt x="525" y="2129"/>
                    <a:pt x="1074" y="2129"/>
                  </a:cubicBezTo>
                  <a:cubicBezTo>
                    <a:pt x="1336" y="2129"/>
                    <a:pt x="1604" y="2032"/>
                    <a:pt x="1822" y="1814"/>
                  </a:cubicBezTo>
                  <a:cubicBezTo>
                    <a:pt x="2486" y="1149"/>
                    <a:pt x="2020" y="1"/>
                    <a:pt x="107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29"/>
            <p:cNvSpPr/>
            <p:nvPr/>
          </p:nvSpPr>
          <p:spPr>
            <a:xfrm>
              <a:off x="3894725" y="3780375"/>
              <a:ext cx="62425" cy="53425"/>
            </a:xfrm>
            <a:custGeom>
              <a:avLst/>
              <a:gdLst/>
              <a:ahLst/>
              <a:cxnLst/>
              <a:rect l="l" t="t" r="r" b="b"/>
              <a:pathLst>
                <a:path w="2497" h="2137" extrusionOk="0">
                  <a:moveTo>
                    <a:pt x="1066" y="0"/>
                  </a:moveTo>
                  <a:cubicBezTo>
                    <a:pt x="481" y="0"/>
                    <a:pt x="1" y="480"/>
                    <a:pt x="1" y="1065"/>
                  </a:cubicBezTo>
                  <a:cubicBezTo>
                    <a:pt x="1" y="1709"/>
                    <a:pt x="526" y="2137"/>
                    <a:pt x="1075" y="2137"/>
                  </a:cubicBezTo>
                  <a:cubicBezTo>
                    <a:pt x="1337" y="2137"/>
                    <a:pt x="1604" y="2039"/>
                    <a:pt x="1822" y="1821"/>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9"/>
            <p:cNvSpPr/>
            <p:nvPr/>
          </p:nvSpPr>
          <p:spPr>
            <a:xfrm>
              <a:off x="3894725" y="3704150"/>
              <a:ext cx="62225" cy="53450"/>
            </a:xfrm>
            <a:custGeom>
              <a:avLst/>
              <a:gdLst/>
              <a:ahLst/>
              <a:cxnLst/>
              <a:rect l="l" t="t" r="r" b="b"/>
              <a:pathLst>
                <a:path w="2489" h="2138" extrusionOk="0">
                  <a:moveTo>
                    <a:pt x="1066" y="1"/>
                  </a:moveTo>
                  <a:cubicBezTo>
                    <a:pt x="481" y="1"/>
                    <a:pt x="1" y="480"/>
                    <a:pt x="1" y="1066"/>
                  </a:cubicBezTo>
                  <a:cubicBezTo>
                    <a:pt x="1" y="1709"/>
                    <a:pt x="526" y="2137"/>
                    <a:pt x="1075" y="2137"/>
                  </a:cubicBezTo>
                  <a:cubicBezTo>
                    <a:pt x="1337" y="2137"/>
                    <a:pt x="1604" y="2040"/>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29"/>
            <p:cNvSpPr/>
            <p:nvPr/>
          </p:nvSpPr>
          <p:spPr>
            <a:xfrm>
              <a:off x="3894725" y="3627950"/>
              <a:ext cx="62225" cy="53425"/>
            </a:xfrm>
            <a:custGeom>
              <a:avLst/>
              <a:gdLst/>
              <a:ahLst/>
              <a:cxnLst/>
              <a:rect l="l" t="t" r="r" b="b"/>
              <a:pathLst>
                <a:path w="2489" h="2137" extrusionOk="0">
                  <a:moveTo>
                    <a:pt x="1066" y="0"/>
                  </a:moveTo>
                  <a:cubicBezTo>
                    <a:pt x="481" y="8"/>
                    <a:pt x="1" y="480"/>
                    <a:pt x="1" y="1073"/>
                  </a:cubicBezTo>
                  <a:cubicBezTo>
                    <a:pt x="1" y="1711"/>
                    <a:pt x="525" y="2137"/>
                    <a:pt x="1074" y="2137"/>
                  </a:cubicBezTo>
                  <a:cubicBezTo>
                    <a:pt x="1336" y="2137"/>
                    <a:pt x="1604" y="2039"/>
                    <a:pt x="1822" y="1821"/>
                  </a:cubicBezTo>
                  <a:cubicBezTo>
                    <a:pt x="2489" y="1154"/>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29"/>
            <p:cNvSpPr/>
            <p:nvPr/>
          </p:nvSpPr>
          <p:spPr>
            <a:xfrm>
              <a:off x="3894725" y="3551925"/>
              <a:ext cx="62175" cy="53250"/>
            </a:xfrm>
            <a:custGeom>
              <a:avLst/>
              <a:gdLst/>
              <a:ahLst/>
              <a:cxnLst/>
              <a:rect l="l" t="t" r="r" b="b"/>
              <a:pathLst>
                <a:path w="2487" h="2130" extrusionOk="0">
                  <a:moveTo>
                    <a:pt x="1076" y="1"/>
                  </a:moveTo>
                  <a:cubicBezTo>
                    <a:pt x="1073" y="1"/>
                    <a:pt x="1069" y="1"/>
                    <a:pt x="1066" y="1"/>
                  </a:cubicBezTo>
                  <a:cubicBezTo>
                    <a:pt x="481" y="1"/>
                    <a:pt x="1" y="472"/>
                    <a:pt x="1" y="1066"/>
                  </a:cubicBezTo>
                  <a:cubicBezTo>
                    <a:pt x="1" y="1704"/>
                    <a:pt x="525" y="2129"/>
                    <a:pt x="1074" y="2129"/>
                  </a:cubicBezTo>
                  <a:cubicBezTo>
                    <a:pt x="1336" y="2129"/>
                    <a:pt x="1604" y="2032"/>
                    <a:pt x="1822" y="1814"/>
                  </a:cubicBezTo>
                  <a:cubicBezTo>
                    <a:pt x="2486" y="1149"/>
                    <a:pt x="2020" y="1"/>
                    <a:pt x="107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9"/>
            <p:cNvSpPr/>
            <p:nvPr/>
          </p:nvSpPr>
          <p:spPr>
            <a:xfrm>
              <a:off x="3894725" y="3475725"/>
              <a:ext cx="62225" cy="53350"/>
            </a:xfrm>
            <a:custGeom>
              <a:avLst/>
              <a:gdLst/>
              <a:ahLst/>
              <a:cxnLst/>
              <a:rect l="l" t="t" r="r" b="b"/>
              <a:pathLst>
                <a:path w="2489" h="2134" extrusionOk="0">
                  <a:moveTo>
                    <a:pt x="1066" y="0"/>
                  </a:moveTo>
                  <a:cubicBezTo>
                    <a:pt x="472" y="0"/>
                    <a:pt x="1" y="480"/>
                    <a:pt x="1" y="1065"/>
                  </a:cubicBezTo>
                  <a:cubicBezTo>
                    <a:pt x="1" y="1709"/>
                    <a:pt x="526" y="2133"/>
                    <a:pt x="1075" y="2133"/>
                  </a:cubicBezTo>
                  <a:cubicBezTo>
                    <a:pt x="1337" y="2133"/>
                    <a:pt x="1604" y="2037"/>
                    <a:pt x="1822"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9"/>
            <p:cNvSpPr/>
            <p:nvPr/>
          </p:nvSpPr>
          <p:spPr>
            <a:xfrm>
              <a:off x="3894725" y="3399500"/>
              <a:ext cx="62225" cy="53350"/>
            </a:xfrm>
            <a:custGeom>
              <a:avLst/>
              <a:gdLst/>
              <a:ahLst/>
              <a:cxnLst/>
              <a:rect l="l" t="t" r="r" b="b"/>
              <a:pathLst>
                <a:path w="2489" h="2134" extrusionOk="0">
                  <a:moveTo>
                    <a:pt x="1066" y="1"/>
                  </a:moveTo>
                  <a:cubicBezTo>
                    <a:pt x="481" y="1"/>
                    <a:pt x="1" y="480"/>
                    <a:pt x="1" y="1066"/>
                  </a:cubicBezTo>
                  <a:cubicBezTo>
                    <a:pt x="1" y="1709"/>
                    <a:pt x="526" y="2134"/>
                    <a:pt x="1075" y="2134"/>
                  </a:cubicBezTo>
                  <a:cubicBezTo>
                    <a:pt x="1337" y="2134"/>
                    <a:pt x="1604" y="2037"/>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9"/>
            <p:cNvSpPr/>
            <p:nvPr/>
          </p:nvSpPr>
          <p:spPr>
            <a:xfrm>
              <a:off x="3894600" y="3323300"/>
              <a:ext cx="62350" cy="53425"/>
            </a:xfrm>
            <a:custGeom>
              <a:avLst/>
              <a:gdLst/>
              <a:ahLst/>
              <a:cxnLst/>
              <a:rect l="l" t="t" r="r" b="b"/>
              <a:pathLst>
                <a:path w="2494" h="2137" extrusionOk="0">
                  <a:moveTo>
                    <a:pt x="1071" y="0"/>
                  </a:moveTo>
                  <a:cubicBezTo>
                    <a:pt x="486" y="8"/>
                    <a:pt x="6" y="480"/>
                    <a:pt x="6" y="1065"/>
                  </a:cubicBezTo>
                  <a:cubicBezTo>
                    <a:pt x="0" y="1709"/>
                    <a:pt x="528" y="2137"/>
                    <a:pt x="1076" y="2137"/>
                  </a:cubicBezTo>
                  <a:cubicBezTo>
                    <a:pt x="1337" y="2137"/>
                    <a:pt x="1603" y="2039"/>
                    <a:pt x="1819" y="1821"/>
                  </a:cubicBezTo>
                  <a:cubicBezTo>
                    <a:pt x="2494" y="1154"/>
                    <a:pt x="2022" y="0"/>
                    <a:pt x="1071"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9"/>
            <p:cNvSpPr/>
            <p:nvPr/>
          </p:nvSpPr>
          <p:spPr>
            <a:xfrm>
              <a:off x="3894725" y="3247075"/>
              <a:ext cx="62225" cy="53450"/>
            </a:xfrm>
            <a:custGeom>
              <a:avLst/>
              <a:gdLst/>
              <a:ahLst/>
              <a:cxnLst/>
              <a:rect l="l" t="t" r="r" b="b"/>
              <a:pathLst>
                <a:path w="2489" h="2138" extrusionOk="0">
                  <a:moveTo>
                    <a:pt x="1066" y="1"/>
                  </a:moveTo>
                  <a:cubicBezTo>
                    <a:pt x="481" y="9"/>
                    <a:pt x="1" y="480"/>
                    <a:pt x="1" y="1074"/>
                  </a:cubicBezTo>
                  <a:cubicBezTo>
                    <a:pt x="1" y="1712"/>
                    <a:pt x="525" y="2137"/>
                    <a:pt x="1074" y="2137"/>
                  </a:cubicBezTo>
                  <a:cubicBezTo>
                    <a:pt x="1336" y="2137"/>
                    <a:pt x="1604" y="2040"/>
                    <a:pt x="1822" y="1822"/>
                  </a:cubicBezTo>
                  <a:cubicBezTo>
                    <a:pt x="2489"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9"/>
            <p:cNvSpPr/>
            <p:nvPr/>
          </p:nvSpPr>
          <p:spPr>
            <a:xfrm>
              <a:off x="3894725" y="3171075"/>
              <a:ext cx="62225" cy="53275"/>
            </a:xfrm>
            <a:custGeom>
              <a:avLst/>
              <a:gdLst/>
              <a:ahLst/>
              <a:cxnLst/>
              <a:rect l="l" t="t" r="r" b="b"/>
              <a:pathLst>
                <a:path w="2489" h="2131" extrusionOk="0">
                  <a:moveTo>
                    <a:pt x="1066" y="0"/>
                  </a:moveTo>
                  <a:cubicBezTo>
                    <a:pt x="481" y="0"/>
                    <a:pt x="1" y="472"/>
                    <a:pt x="1" y="1065"/>
                  </a:cubicBezTo>
                  <a:cubicBezTo>
                    <a:pt x="1" y="1707"/>
                    <a:pt x="523" y="2131"/>
                    <a:pt x="1070" y="2131"/>
                  </a:cubicBezTo>
                  <a:cubicBezTo>
                    <a:pt x="1334" y="2131"/>
                    <a:pt x="1603" y="2032"/>
                    <a:pt x="1822" y="1813"/>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29"/>
            <p:cNvSpPr/>
            <p:nvPr/>
          </p:nvSpPr>
          <p:spPr>
            <a:xfrm>
              <a:off x="3894725" y="3094850"/>
              <a:ext cx="62225" cy="53350"/>
            </a:xfrm>
            <a:custGeom>
              <a:avLst/>
              <a:gdLst/>
              <a:ahLst/>
              <a:cxnLst/>
              <a:rect l="l" t="t" r="r" b="b"/>
              <a:pathLst>
                <a:path w="2489" h="2134" extrusionOk="0">
                  <a:moveTo>
                    <a:pt x="1066" y="1"/>
                  </a:moveTo>
                  <a:cubicBezTo>
                    <a:pt x="481" y="1"/>
                    <a:pt x="1" y="480"/>
                    <a:pt x="1" y="1066"/>
                  </a:cubicBezTo>
                  <a:cubicBezTo>
                    <a:pt x="1" y="1709"/>
                    <a:pt x="526" y="2134"/>
                    <a:pt x="1075" y="2134"/>
                  </a:cubicBezTo>
                  <a:cubicBezTo>
                    <a:pt x="1337" y="2134"/>
                    <a:pt x="1604" y="2037"/>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29"/>
            <p:cNvSpPr/>
            <p:nvPr/>
          </p:nvSpPr>
          <p:spPr>
            <a:xfrm>
              <a:off x="3894725" y="3018650"/>
              <a:ext cx="62225" cy="53425"/>
            </a:xfrm>
            <a:custGeom>
              <a:avLst/>
              <a:gdLst/>
              <a:ahLst/>
              <a:cxnLst/>
              <a:rect l="l" t="t" r="r" b="b"/>
              <a:pathLst>
                <a:path w="2489" h="2137" extrusionOk="0">
                  <a:moveTo>
                    <a:pt x="1066" y="0"/>
                  </a:moveTo>
                  <a:cubicBezTo>
                    <a:pt x="481" y="0"/>
                    <a:pt x="1" y="480"/>
                    <a:pt x="1" y="1065"/>
                  </a:cubicBezTo>
                  <a:cubicBezTo>
                    <a:pt x="1" y="1709"/>
                    <a:pt x="526" y="2137"/>
                    <a:pt x="1075" y="2137"/>
                  </a:cubicBezTo>
                  <a:cubicBezTo>
                    <a:pt x="1337" y="2137"/>
                    <a:pt x="1604" y="2039"/>
                    <a:pt x="1822"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9"/>
            <p:cNvSpPr/>
            <p:nvPr/>
          </p:nvSpPr>
          <p:spPr>
            <a:xfrm>
              <a:off x="3894725" y="2942425"/>
              <a:ext cx="62225" cy="53450"/>
            </a:xfrm>
            <a:custGeom>
              <a:avLst/>
              <a:gdLst/>
              <a:ahLst/>
              <a:cxnLst/>
              <a:rect l="l" t="t" r="r" b="b"/>
              <a:pathLst>
                <a:path w="2489" h="2138" extrusionOk="0">
                  <a:moveTo>
                    <a:pt x="1066" y="1"/>
                  </a:moveTo>
                  <a:cubicBezTo>
                    <a:pt x="481" y="9"/>
                    <a:pt x="1" y="480"/>
                    <a:pt x="1" y="1066"/>
                  </a:cubicBezTo>
                  <a:cubicBezTo>
                    <a:pt x="1" y="1709"/>
                    <a:pt x="526" y="2137"/>
                    <a:pt x="1075" y="2137"/>
                  </a:cubicBezTo>
                  <a:cubicBezTo>
                    <a:pt x="1337" y="2137"/>
                    <a:pt x="1604" y="2040"/>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9"/>
            <p:cNvSpPr/>
            <p:nvPr/>
          </p:nvSpPr>
          <p:spPr>
            <a:xfrm>
              <a:off x="3894725" y="2866425"/>
              <a:ext cx="62225" cy="53275"/>
            </a:xfrm>
            <a:custGeom>
              <a:avLst/>
              <a:gdLst/>
              <a:ahLst/>
              <a:cxnLst/>
              <a:rect l="l" t="t" r="r" b="b"/>
              <a:pathLst>
                <a:path w="2489" h="2131" extrusionOk="0">
                  <a:moveTo>
                    <a:pt x="1066" y="0"/>
                  </a:moveTo>
                  <a:cubicBezTo>
                    <a:pt x="481" y="0"/>
                    <a:pt x="1" y="472"/>
                    <a:pt x="1" y="1065"/>
                  </a:cubicBezTo>
                  <a:cubicBezTo>
                    <a:pt x="1" y="1707"/>
                    <a:pt x="523" y="2131"/>
                    <a:pt x="1070" y="2131"/>
                  </a:cubicBezTo>
                  <a:cubicBezTo>
                    <a:pt x="1334" y="2131"/>
                    <a:pt x="1603" y="2032"/>
                    <a:pt x="1822" y="1813"/>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9"/>
            <p:cNvSpPr/>
            <p:nvPr/>
          </p:nvSpPr>
          <p:spPr>
            <a:xfrm>
              <a:off x="3818525" y="2866425"/>
              <a:ext cx="62225" cy="53275"/>
            </a:xfrm>
            <a:custGeom>
              <a:avLst/>
              <a:gdLst/>
              <a:ahLst/>
              <a:cxnLst/>
              <a:rect l="l" t="t" r="r" b="b"/>
              <a:pathLst>
                <a:path w="2489" h="2131" extrusionOk="0">
                  <a:moveTo>
                    <a:pt x="1065" y="0"/>
                  </a:moveTo>
                  <a:cubicBezTo>
                    <a:pt x="480" y="0"/>
                    <a:pt x="0" y="472"/>
                    <a:pt x="0" y="1065"/>
                  </a:cubicBezTo>
                  <a:cubicBezTo>
                    <a:pt x="0" y="1707"/>
                    <a:pt x="523" y="2131"/>
                    <a:pt x="1070" y="2131"/>
                  </a:cubicBezTo>
                  <a:cubicBezTo>
                    <a:pt x="1333" y="2131"/>
                    <a:pt x="1602" y="2032"/>
                    <a:pt x="1821" y="1813"/>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9"/>
            <p:cNvSpPr/>
            <p:nvPr/>
          </p:nvSpPr>
          <p:spPr>
            <a:xfrm>
              <a:off x="3742300" y="2866425"/>
              <a:ext cx="62225" cy="53225"/>
            </a:xfrm>
            <a:custGeom>
              <a:avLst/>
              <a:gdLst/>
              <a:ahLst/>
              <a:cxnLst/>
              <a:rect l="l" t="t" r="r" b="b"/>
              <a:pathLst>
                <a:path w="2489" h="2129" extrusionOk="0">
                  <a:moveTo>
                    <a:pt x="1066" y="0"/>
                  </a:moveTo>
                  <a:cubicBezTo>
                    <a:pt x="481" y="0"/>
                    <a:pt x="1" y="472"/>
                    <a:pt x="1" y="1065"/>
                  </a:cubicBezTo>
                  <a:cubicBezTo>
                    <a:pt x="1" y="1703"/>
                    <a:pt x="525" y="2129"/>
                    <a:pt x="1071" y="2129"/>
                  </a:cubicBezTo>
                  <a:cubicBezTo>
                    <a:pt x="1332" y="2129"/>
                    <a:pt x="1598" y="2031"/>
                    <a:pt x="1814" y="1813"/>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9"/>
            <p:cNvSpPr/>
            <p:nvPr/>
          </p:nvSpPr>
          <p:spPr>
            <a:xfrm>
              <a:off x="3666100" y="2866425"/>
              <a:ext cx="62200" cy="53275"/>
            </a:xfrm>
            <a:custGeom>
              <a:avLst/>
              <a:gdLst/>
              <a:ahLst/>
              <a:cxnLst/>
              <a:rect l="l" t="t" r="r" b="b"/>
              <a:pathLst>
                <a:path w="2488" h="2131" extrusionOk="0">
                  <a:moveTo>
                    <a:pt x="1065" y="0"/>
                  </a:moveTo>
                  <a:cubicBezTo>
                    <a:pt x="480" y="0"/>
                    <a:pt x="0" y="472"/>
                    <a:pt x="0" y="1065"/>
                  </a:cubicBezTo>
                  <a:cubicBezTo>
                    <a:pt x="0" y="1707"/>
                    <a:pt x="523" y="2131"/>
                    <a:pt x="1069" y="2131"/>
                  </a:cubicBezTo>
                  <a:cubicBezTo>
                    <a:pt x="1333" y="2131"/>
                    <a:pt x="1602" y="2032"/>
                    <a:pt x="1821" y="1813"/>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9"/>
            <p:cNvSpPr/>
            <p:nvPr/>
          </p:nvSpPr>
          <p:spPr>
            <a:xfrm>
              <a:off x="4504050" y="3247075"/>
              <a:ext cx="62200" cy="53450"/>
            </a:xfrm>
            <a:custGeom>
              <a:avLst/>
              <a:gdLst/>
              <a:ahLst/>
              <a:cxnLst/>
              <a:rect l="l" t="t" r="r" b="b"/>
              <a:pathLst>
                <a:path w="2488" h="2138" extrusionOk="0">
                  <a:moveTo>
                    <a:pt x="1065" y="1"/>
                  </a:moveTo>
                  <a:cubicBezTo>
                    <a:pt x="480" y="9"/>
                    <a:pt x="0" y="480"/>
                    <a:pt x="0" y="1074"/>
                  </a:cubicBezTo>
                  <a:cubicBezTo>
                    <a:pt x="0" y="1712"/>
                    <a:pt x="525" y="2137"/>
                    <a:pt x="1073" y="2137"/>
                  </a:cubicBezTo>
                  <a:cubicBezTo>
                    <a:pt x="1335" y="2137"/>
                    <a:pt x="1603" y="2040"/>
                    <a:pt x="1821"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9"/>
            <p:cNvSpPr/>
            <p:nvPr/>
          </p:nvSpPr>
          <p:spPr>
            <a:xfrm>
              <a:off x="4504050" y="3171075"/>
              <a:ext cx="62200" cy="53350"/>
            </a:xfrm>
            <a:custGeom>
              <a:avLst/>
              <a:gdLst/>
              <a:ahLst/>
              <a:cxnLst/>
              <a:rect l="l" t="t" r="r" b="b"/>
              <a:pathLst>
                <a:path w="2488" h="2134" extrusionOk="0">
                  <a:moveTo>
                    <a:pt x="1065" y="0"/>
                  </a:moveTo>
                  <a:cubicBezTo>
                    <a:pt x="480" y="0"/>
                    <a:pt x="0" y="472"/>
                    <a:pt x="0" y="1065"/>
                  </a:cubicBezTo>
                  <a:cubicBezTo>
                    <a:pt x="0" y="1709"/>
                    <a:pt x="525" y="2133"/>
                    <a:pt x="1074" y="2133"/>
                  </a:cubicBezTo>
                  <a:cubicBezTo>
                    <a:pt x="1336" y="2133"/>
                    <a:pt x="1603" y="2037"/>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29"/>
            <p:cNvSpPr/>
            <p:nvPr/>
          </p:nvSpPr>
          <p:spPr>
            <a:xfrm>
              <a:off x="4504050" y="3094850"/>
              <a:ext cx="62200" cy="53350"/>
            </a:xfrm>
            <a:custGeom>
              <a:avLst/>
              <a:gdLst/>
              <a:ahLst/>
              <a:cxnLst/>
              <a:rect l="l" t="t" r="r" b="b"/>
              <a:pathLst>
                <a:path w="2488" h="2134" extrusionOk="0">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29"/>
            <p:cNvSpPr/>
            <p:nvPr/>
          </p:nvSpPr>
          <p:spPr>
            <a:xfrm>
              <a:off x="4427825" y="3323300"/>
              <a:ext cx="62425" cy="53425"/>
            </a:xfrm>
            <a:custGeom>
              <a:avLst/>
              <a:gdLst/>
              <a:ahLst/>
              <a:cxnLst/>
              <a:rect l="l" t="t" r="r" b="b"/>
              <a:pathLst>
                <a:path w="2497" h="2137" extrusionOk="0">
                  <a:moveTo>
                    <a:pt x="1065" y="0"/>
                  </a:moveTo>
                  <a:cubicBezTo>
                    <a:pt x="480" y="8"/>
                    <a:pt x="9" y="480"/>
                    <a:pt x="1" y="1065"/>
                  </a:cubicBezTo>
                  <a:cubicBezTo>
                    <a:pt x="1" y="1709"/>
                    <a:pt x="526" y="2137"/>
                    <a:pt x="1074" y="2137"/>
                  </a:cubicBezTo>
                  <a:cubicBezTo>
                    <a:pt x="1336" y="2137"/>
                    <a:pt x="1603" y="2039"/>
                    <a:pt x="1822" y="1821"/>
                  </a:cubicBezTo>
                  <a:cubicBezTo>
                    <a:pt x="2496" y="1154"/>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9"/>
            <p:cNvSpPr/>
            <p:nvPr/>
          </p:nvSpPr>
          <p:spPr>
            <a:xfrm>
              <a:off x="4427825" y="3247075"/>
              <a:ext cx="62425" cy="53450"/>
            </a:xfrm>
            <a:custGeom>
              <a:avLst/>
              <a:gdLst/>
              <a:ahLst/>
              <a:cxnLst/>
              <a:rect l="l" t="t" r="r" b="b"/>
              <a:pathLst>
                <a:path w="2497" h="2138" extrusionOk="0">
                  <a:moveTo>
                    <a:pt x="1065" y="1"/>
                  </a:moveTo>
                  <a:cubicBezTo>
                    <a:pt x="480" y="9"/>
                    <a:pt x="1" y="480"/>
                    <a:pt x="1" y="1074"/>
                  </a:cubicBezTo>
                  <a:cubicBezTo>
                    <a:pt x="1" y="1712"/>
                    <a:pt x="529" y="2137"/>
                    <a:pt x="1077" y="2137"/>
                  </a:cubicBezTo>
                  <a:cubicBezTo>
                    <a:pt x="1339" y="2137"/>
                    <a:pt x="1606" y="2040"/>
                    <a:pt x="1822" y="1822"/>
                  </a:cubicBezTo>
                  <a:cubicBezTo>
                    <a:pt x="2496"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9"/>
            <p:cNvSpPr/>
            <p:nvPr/>
          </p:nvSpPr>
          <p:spPr>
            <a:xfrm>
              <a:off x="4427825" y="3171075"/>
              <a:ext cx="62425" cy="53275"/>
            </a:xfrm>
            <a:custGeom>
              <a:avLst/>
              <a:gdLst/>
              <a:ahLst/>
              <a:cxnLst/>
              <a:rect l="l" t="t" r="r" b="b"/>
              <a:pathLst>
                <a:path w="2497" h="2131" extrusionOk="0">
                  <a:moveTo>
                    <a:pt x="1065" y="0"/>
                  </a:moveTo>
                  <a:cubicBezTo>
                    <a:pt x="480" y="0"/>
                    <a:pt x="9" y="472"/>
                    <a:pt x="1" y="1065"/>
                  </a:cubicBezTo>
                  <a:cubicBezTo>
                    <a:pt x="1" y="1707"/>
                    <a:pt x="523" y="2131"/>
                    <a:pt x="1070" y="2131"/>
                  </a:cubicBezTo>
                  <a:cubicBezTo>
                    <a:pt x="1333" y="2131"/>
                    <a:pt x="1602" y="2032"/>
                    <a:pt x="1822" y="1813"/>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9"/>
            <p:cNvSpPr/>
            <p:nvPr/>
          </p:nvSpPr>
          <p:spPr>
            <a:xfrm>
              <a:off x="4427825" y="3094850"/>
              <a:ext cx="62425" cy="53350"/>
            </a:xfrm>
            <a:custGeom>
              <a:avLst/>
              <a:gdLst/>
              <a:ahLst/>
              <a:cxnLst/>
              <a:rect l="l" t="t" r="r" b="b"/>
              <a:pathLst>
                <a:path w="2497" h="2134" extrusionOk="0">
                  <a:moveTo>
                    <a:pt x="1065" y="1"/>
                  </a:moveTo>
                  <a:cubicBezTo>
                    <a:pt x="480" y="1"/>
                    <a:pt x="1" y="480"/>
                    <a:pt x="1" y="1066"/>
                  </a:cubicBezTo>
                  <a:cubicBezTo>
                    <a:pt x="1" y="1709"/>
                    <a:pt x="526" y="2134"/>
                    <a:pt x="1075" y="2134"/>
                  </a:cubicBezTo>
                  <a:cubicBezTo>
                    <a:pt x="1336" y="2134"/>
                    <a:pt x="1604" y="2037"/>
                    <a:pt x="1822"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9"/>
            <p:cNvSpPr/>
            <p:nvPr/>
          </p:nvSpPr>
          <p:spPr>
            <a:xfrm>
              <a:off x="4427825" y="3018650"/>
              <a:ext cx="62425" cy="53425"/>
            </a:xfrm>
            <a:custGeom>
              <a:avLst/>
              <a:gdLst/>
              <a:ahLst/>
              <a:cxnLst/>
              <a:rect l="l" t="t" r="r" b="b"/>
              <a:pathLst>
                <a:path w="2497" h="2137" extrusionOk="0">
                  <a:moveTo>
                    <a:pt x="1065" y="0"/>
                  </a:moveTo>
                  <a:cubicBezTo>
                    <a:pt x="480" y="0"/>
                    <a:pt x="1" y="480"/>
                    <a:pt x="1" y="1065"/>
                  </a:cubicBezTo>
                  <a:cubicBezTo>
                    <a:pt x="1" y="1709"/>
                    <a:pt x="529" y="2137"/>
                    <a:pt x="1078" y="2137"/>
                  </a:cubicBezTo>
                  <a:cubicBezTo>
                    <a:pt x="1340" y="2137"/>
                    <a:pt x="1606" y="2039"/>
                    <a:pt x="1822"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9"/>
            <p:cNvSpPr/>
            <p:nvPr/>
          </p:nvSpPr>
          <p:spPr>
            <a:xfrm>
              <a:off x="4351600" y="3399500"/>
              <a:ext cx="62425" cy="53350"/>
            </a:xfrm>
            <a:custGeom>
              <a:avLst/>
              <a:gdLst/>
              <a:ahLst/>
              <a:cxnLst/>
              <a:rect l="l" t="t" r="r" b="b"/>
              <a:pathLst>
                <a:path w="2497" h="2134" extrusionOk="0">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9"/>
            <p:cNvSpPr/>
            <p:nvPr/>
          </p:nvSpPr>
          <p:spPr>
            <a:xfrm>
              <a:off x="4351600" y="3323300"/>
              <a:ext cx="62425" cy="53425"/>
            </a:xfrm>
            <a:custGeom>
              <a:avLst/>
              <a:gdLst/>
              <a:ahLst/>
              <a:cxnLst/>
              <a:rect l="l" t="t" r="r" b="b"/>
              <a:pathLst>
                <a:path w="2497" h="2137" extrusionOk="0">
                  <a:moveTo>
                    <a:pt x="1074" y="0"/>
                  </a:moveTo>
                  <a:cubicBezTo>
                    <a:pt x="481" y="0"/>
                    <a:pt x="9" y="480"/>
                    <a:pt x="1" y="1065"/>
                  </a:cubicBezTo>
                  <a:cubicBezTo>
                    <a:pt x="1" y="1709"/>
                    <a:pt x="530" y="2137"/>
                    <a:pt x="1078" y="2137"/>
                  </a:cubicBezTo>
                  <a:cubicBezTo>
                    <a:pt x="1340" y="2137"/>
                    <a:pt x="1607" y="2039"/>
                    <a:pt x="1822" y="1821"/>
                  </a:cubicBezTo>
                  <a:cubicBezTo>
                    <a:pt x="2497" y="1154"/>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9"/>
            <p:cNvSpPr/>
            <p:nvPr/>
          </p:nvSpPr>
          <p:spPr>
            <a:xfrm>
              <a:off x="4351600" y="3094850"/>
              <a:ext cx="62425" cy="53350"/>
            </a:xfrm>
            <a:custGeom>
              <a:avLst/>
              <a:gdLst/>
              <a:ahLst/>
              <a:cxnLst/>
              <a:rect l="l" t="t" r="r" b="b"/>
              <a:pathLst>
                <a:path w="2497" h="2134" extrusionOk="0">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29"/>
            <p:cNvSpPr/>
            <p:nvPr/>
          </p:nvSpPr>
          <p:spPr>
            <a:xfrm>
              <a:off x="4351600" y="3018650"/>
              <a:ext cx="62425" cy="53425"/>
            </a:xfrm>
            <a:custGeom>
              <a:avLst/>
              <a:gdLst/>
              <a:ahLst/>
              <a:cxnLst/>
              <a:rect l="l" t="t" r="r" b="b"/>
              <a:pathLst>
                <a:path w="2497" h="2137" extrusionOk="0">
                  <a:moveTo>
                    <a:pt x="1074" y="0"/>
                  </a:moveTo>
                  <a:cubicBezTo>
                    <a:pt x="481" y="0"/>
                    <a:pt x="9" y="480"/>
                    <a:pt x="1" y="1065"/>
                  </a:cubicBezTo>
                  <a:cubicBezTo>
                    <a:pt x="1" y="1709"/>
                    <a:pt x="530" y="2137"/>
                    <a:pt x="1078" y="2137"/>
                  </a:cubicBezTo>
                  <a:cubicBezTo>
                    <a:pt x="1340" y="2137"/>
                    <a:pt x="1607" y="2039"/>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9"/>
            <p:cNvSpPr/>
            <p:nvPr/>
          </p:nvSpPr>
          <p:spPr>
            <a:xfrm>
              <a:off x="4351600" y="2942425"/>
              <a:ext cx="62425" cy="53450"/>
            </a:xfrm>
            <a:custGeom>
              <a:avLst/>
              <a:gdLst/>
              <a:ahLst/>
              <a:cxnLst/>
              <a:rect l="l" t="t" r="r" b="b"/>
              <a:pathLst>
                <a:path w="2497" h="2138" extrusionOk="0">
                  <a:moveTo>
                    <a:pt x="1074" y="1"/>
                  </a:moveTo>
                  <a:cubicBezTo>
                    <a:pt x="481" y="1"/>
                    <a:pt x="9" y="480"/>
                    <a:pt x="1" y="1066"/>
                  </a:cubicBezTo>
                  <a:cubicBezTo>
                    <a:pt x="1" y="1709"/>
                    <a:pt x="530" y="2137"/>
                    <a:pt x="1078" y="2137"/>
                  </a:cubicBezTo>
                  <a:cubicBezTo>
                    <a:pt x="1340" y="2137"/>
                    <a:pt x="1607" y="2040"/>
                    <a:pt x="1822" y="1822"/>
                  </a:cubicBezTo>
                  <a:cubicBezTo>
                    <a:pt x="2497"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29"/>
            <p:cNvSpPr/>
            <p:nvPr/>
          </p:nvSpPr>
          <p:spPr>
            <a:xfrm>
              <a:off x="4275600" y="3780375"/>
              <a:ext cx="62425" cy="53425"/>
            </a:xfrm>
            <a:custGeom>
              <a:avLst/>
              <a:gdLst/>
              <a:ahLst/>
              <a:cxnLst/>
              <a:rect l="l" t="t" r="r" b="b"/>
              <a:pathLst>
                <a:path w="2497" h="2137" extrusionOk="0">
                  <a:moveTo>
                    <a:pt x="1066" y="0"/>
                  </a:moveTo>
                  <a:cubicBezTo>
                    <a:pt x="472" y="0"/>
                    <a:pt x="1" y="480"/>
                    <a:pt x="1" y="1065"/>
                  </a:cubicBezTo>
                  <a:cubicBezTo>
                    <a:pt x="1" y="1709"/>
                    <a:pt x="526" y="2137"/>
                    <a:pt x="1074" y="2137"/>
                  </a:cubicBezTo>
                  <a:cubicBezTo>
                    <a:pt x="1336" y="2137"/>
                    <a:pt x="1604" y="2039"/>
                    <a:pt x="1822" y="1821"/>
                  </a:cubicBezTo>
                  <a:cubicBezTo>
                    <a:pt x="2496"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29"/>
            <p:cNvSpPr/>
            <p:nvPr/>
          </p:nvSpPr>
          <p:spPr>
            <a:xfrm>
              <a:off x="4275600" y="3704150"/>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3"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29"/>
            <p:cNvSpPr/>
            <p:nvPr/>
          </p:nvSpPr>
          <p:spPr>
            <a:xfrm>
              <a:off x="4275600" y="3627950"/>
              <a:ext cx="62225" cy="53425"/>
            </a:xfrm>
            <a:custGeom>
              <a:avLst/>
              <a:gdLst/>
              <a:ahLst/>
              <a:cxnLst/>
              <a:rect l="l" t="t" r="r" b="b"/>
              <a:pathLst>
                <a:path w="2489" h="2137" extrusionOk="0">
                  <a:moveTo>
                    <a:pt x="1066" y="0"/>
                  </a:moveTo>
                  <a:cubicBezTo>
                    <a:pt x="472"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29"/>
            <p:cNvSpPr/>
            <p:nvPr/>
          </p:nvSpPr>
          <p:spPr>
            <a:xfrm>
              <a:off x="4275600" y="3551925"/>
              <a:ext cx="62225" cy="53250"/>
            </a:xfrm>
            <a:custGeom>
              <a:avLst/>
              <a:gdLst/>
              <a:ahLst/>
              <a:cxnLst/>
              <a:rect l="l" t="t" r="r" b="b"/>
              <a:pathLst>
                <a:path w="2489" h="2130" extrusionOk="0">
                  <a:moveTo>
                    <a:pt x="1066" y="1"/>
                  </a:moveTo>
                  <a:cubicBezTo>
                    <a:pt x="472" y="1"/>
                    <a:pt x="1" y="472"/>
                    <a:pt x="1" y="1066"/>
                  </a:cubicBezTo>
                  <a:cubicBezTo>
                    <a:pt x="1" y="1704"/>
                    <a:pt x="525" y="2129"/>
                    <a:pt x="1071" y="2129"/>
                  </a:cubicBezTo>
                  <a:cubicBezTo>
                    <a:pt x="1332" y="2129"/>
                    <a:pt x="1598" y="2032"/>
                    <a:pt x="1813" y="1814"/>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9"/>
            <p:cNvSpPr/>
            <p:nvPr/>
          </p:nvSpPr>
          <p:spPr>
            <a:xfrm>
              <a:off x="4275600" y="3475725"/>
              <a:ext cx="62225" cy="53350"/>
            </a:xfrm>
            <a:custGeom>
              <a:avLst/>
              <a:gdLst/>
              <a:ahLst/>
              <a:cxnLst/>
              <a:rect l="l" t="t" r="r" b="b"/>
              <a:pathLst>
                <a:path w="2489" h="2134" extrusionOk="0">
                  <a:moveTo>
                    <a:pt x="1066" y="0"/>
                  </a:moveTo>
                  <a:cubicBezTo>
                    <a:pt x="472" y="0"/>
                    <a:pt x="1" y="480"/>
                    <a:pt x="1" y="1065"/>
                  </a:cubicBezTo>
                  <a:cubicBezTo>
                    <a:pt x="1" y="1709"/>
                    <a:pt x="526" y="2133"/>
                    <a:pt x="1075" y="2133"/>
                  </a:cubicBezTo>
                  <a:cubicBezTo>
                    <a:pt x="1336" y="2133"/>
                    <a:pt x="1604" y="2037"/>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9"/>
            <p:cNvSpPr/>
            <p:nvPr/>
          </p:nvSpPr>
          <p:spPr>
            <a:xfrm>
              <a:off x="4275600" y="3399500"/>
              <a:ext cx="62225" cy="53350"/>
            </a:xfrm>
            <a:custGeom>
              <a:avLst/>
              <a:gdLst/>
              <a:ahLst/>
              <a:cxnLst/>
              <a:rect l="l" t="t" r="r" b="b"/>
              <a:pathLst>
                <a:path w="2489" h="2134" extrusionOk="0">
                  <a:moveTo>
                    <a:pt x="1066" y="1"/>
                  </a:moveTo>
                  <a:cubicBezTo>
                    <a:pt x="472" y="1"/>
                    <a:pt x="1" y="480"/>
                    <a:pt x="1" y="1066"/>
                  </a:cubicBezTo>
                  <a:cubicBezTo>
                    <a:pt x="1" y="1709"/>
                    <a:pt x="526" y="2134"/>
                    <a:pt x="1075" y="2134"/>
                  </a:cubicBezTo>
                  <a:cubicBezTo>
                    <a:pt x="1336" y="2134"/>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29"/>
            <p:cNvSpPr/>
            <p:nvPr/>
          </p:nvSpPr>
          <p:spPr>
            <a:xfrm>
              <a:off x="4275600" y="2942425"/>
              <a:ext cx="62225" cy="53450"/>
            </a:xfrm>
            <a:custGeom>
              <a:avLst/>
              <a:gdLst/>
              <a:ahLst/>
              <a:cxnLst/>
              <a:rect l="l" t="t" r="r" b="b"/>
              <a:pathLst>
                <a:path w="2489" h="2138" extrusionOk="0">
                  <a:moveTo>
                    <a:pt x="1066" y="1"/>
                  </a:moveTo>
                  <a:cubicBezTo>
                    <a:pt x="472" y="9"/>
                    <a:pt x="1" y="480"/>
                    <a:pt x="1" y="1066"/>
                  </a:cubicBezTo>
                  <a:cubicBezTo>
                    <a:pt x="1" y="1709"/>
                    <a:pt x="526" y="2137"/>
                    <a:pt x="1072" y="2137"/>
                  </a:cubicBezTo>
                  <a:cubicBezTo>
                    <a:pt x="1333" y="2137"/>
                    <a:pt x="1598" y="2040"/>
                    <a:pt x="1813"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29"/>
            <p:cNvSpPr/>
            <p:nvPr/>
          </p:nvSpPr>
          <p:spPr>
            <a:xfrm>
              <a:off x="4275600" y="2866425"/>
              <a:ext cx="62225" cy="53275"/>
            </a:xfrm>
            <a:custGeom>
              <a:avLst/>
              <a:gdLst/>
              <a:ahLst/>
              <a:cxnLst/>
              <a:rect l="l" t="t" r="r" b="b"/>
              <a:pathLst>
                <a:path w="2489" h="2131" extrusionOk="0">
                  <a:moveTo>
                    <a:pt x="1066" y="0"/>
                  </a:moveTo>
                  <a:cubicBezTo>
                    <a:pt x="472"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29"/>
            <p:cNvSpPr/>
            <p:nvPr/>
          </p:nvSpPr>
          <p:spPr>
            <a:xfrm>
              <a:off x="4199400" y="3856775"/>
              <a:ext cx="62200" cy="53250"/>
            </a:xfrm>
            <a:custGeom>
              <a:avLst/>
              <a:gdLst/>
              <a:ahLst/>
              <a:cxnLst/>
              <a:rect l="l" t="t" r="r" b="b"/>
              <a:pathLst>
                <a:path w="2488" h="2130" extrusionOk="0">
                  <a:moveTo>
                    <a:pt x="1065" y="1"/>
                  </a:moveTo>
                  <a:cubicBezTo>
                    <a:pt x="480" y="1"/>
                    <a:pt x="0" y="472"/>
                    <a:pt x="0" y="1066"/>
                  </a:cubicBezTo>
                  <a:cubicBezTo>
                    <a:pt x="0" y="1704"/>
                    <a:pt x="524" y="2129"/>
                    <a:pt x="1073" y="2129"/>
                  </a:cubicBezTo>
                  <a:cubicBezTo>
                    <a:pt x="1335" y="2129"/>
                    <a:pt x="1603" y="2032"/>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9"/>
            <p:cNvSpPr/>
            <p:nvPr/>
          </p:nvSpPr>
          <p:spPr>
            <a:xfrm>
              <a:off x="4199400" y="3780375"/>
              <a:ext cx="62400" cy="53425"/>
            </a:xfrm>
            <a:custGeom>
              <a:avLst/>
              <a:gdLst/>
              <a:ahLst/>
              <a:cxnLst/>
              <a:rect l="l" t="t" r="r" b="b"/>
              <a:pathLst>
                <a:path w="2496" h="2137" extrusionOk="0">
                  <a:moveTo>
                    <a:pt x="1065" y="0"/>
                  </a:moveTo>
                  <a:cubicBezTo>
                    <a:pt x="480" y="0"/>
                    <a:pt x="0" y="480"/>
                    <a:pt x="0" y="1065"/>
                  </a:cubicBezTo>
                  <a:cubicBezTo>
                    <a:pt x="0" y="1709"/>
                    <a:pt x="529" y="2137"/>
                    <a:pt x="1077" y="2137"/>
                  </a:cubicBezTo>
                  <a:cubicBezTo>
                    <a:pt x="1339" y="2137"/>
                    <a:pt x="1606" y="2039"/>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9"/>
            <p:cNvSpPr/>
            <p:nvPr/>
          </p:nvSpPr>
          <p:spPr>
            <a:xfrm>
              <a:off x="4199400" y="2866425"/>
              <a:ext cx="62200" cy="53275"/>
            </a:xfrm>
            <a:custGeom>
              <a:avLst/>
              <a:gdLst/>
              <a:ahLst/>
              <a:cxnLst/>
              <a:rect l="l" t="t" r="r" b="b"/>
              <a:pathLst>
                <a:path w="2488" h="2131" extrusionOk="0">
                  <a:moveTo>
                    <a:pt x="1065" y="0"/>
                  </a:moveTo>
                  <a:cubicBezTo>
                    <a:pt x="480"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9"/>
            <p:cNvSpPr/>
            <p:nvPr/>
          </p:nvSpPr>
          <p:spPr>
            <a:xfrm>
              <a:off x="4199400" y="2790200"/>
              <a:ext cx="62200" cy="53350"/>
            </a:xfrm>
            <a:custGeom>
              <a:avLst/>
              <a:gdLst/>
              <a:ahLst/>
              <a:cxnLst/>
              <a:rect l="l" t="t" r="r" b="b"/>
              <a:pathLst>
                <a:path w="2488" h="2134" extrusionOk="0">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9"/>
            <p:cNvSpPr/>
            <p:nvPr/>
          </p:nvSpPr>
          <p:spPr>
            <a:xfrm>
              <a:off x="4123175" y="4085225"/>
              <a:ext cx="62425" cy="53350"/>
            </a:xfrm>
            <a:custGeom>
              <a:avLst/>
              <a:gdLst/>
              <a:ahLst/>
              <a:cxnLst/>
              <a:rect l="l" t="t" r="r" b="b"/>
              <a:pathLst>
                <a:path w="2497" h="2134" extrusionOk="0">
                  <a:moveTo>
                    <a:pt x="1065" y="0"/>
                  </a:moveTo>
                  <a:cubicBezTo>
                    <a:pt x="480" y="0"/>
                    <a:pt x="0" y="480"/>
                    <a:pt x="0" y="1065"/>
                  </a:cubicBezTo>
                  <a:cubicBezTo>
                    <a:pt x="0" y="1709"/>
                    <a:pt x="526" y="2133"/>
                    <a:pt x="1074" y="2133"/>
                  </a:cubicBezTo>
                  <a:cubicBezTo>
                    <a:pt x="1336" y="2133"/>
                    <a:pt x="1604" y="2037"/>
                    <a:pt x="1821" y="1821"/>
                  </a:cubicBezTo>
                  <a:cubicBezTo>
                    <a:pt x="2496" y="1147"/>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9"/>
            <p:cNvSpPr/>
            <p:nvPr/>
          </p:nvSpPr>
          <p:spPr>
            <a:xfrm>
              <a:off x="4123175" y="4009000"/>
              <a:ext cx="62425" cy="53350"/>
            </a:xfrm>
            <a:custGeom>
              <a:avLst/>
              <a:gdLst/>
              <a:ahLst/>
              <a:cxnLst/>
              <a:rect l="l" t="t" r="r" b="b"/>
              <a:pathLst>
                <a:path w="2497" h="2134" extrusionOk="0">
                  <a:moveTo>
                    <a:pt x="1065" y="1"/>
                  </a:moveTo>
                  <a:cubicBezTo>
                    <a:pt x="480" y="1"/>
                    <a:pt x="0" y="480"/>
                    <a:pt x="0" y="1066"/>
                  </a:cubicBezTo>
                  <a:cubicBezTo>
                    <a:pt x="0" y="1710"/>
                    <a:pt x="526" y="2134"/>
                    <a:pt x="1074" y="2134"/>
                  </a:cubicBezTo>
                  <a:cubicBezTo>
                    <a:pt x="1336" y="2134"/>
                    <a:pt x="1604" y="2037"/>
                    <a:pt x="1821"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9"/>
            <p:cNvSpPr/>
            <p:nvPr/>
          </p:nvSpPr>
          <p:spPr>
            <a:xfrm>
              <a:off x="4123175" y="3932800"/>
              <a:ext cx="62425" cy="53425"/>
            </a:xfrm>
            <a:custGeom>
              <a:avLst/>
              <a:gdLst/>
              <a:ahLst/>
              <a:cxnLst/>
              <a:rect l="l" t="t" r="r" b="b"/>
              <a:pathLst>
                <a:path w="2497" h="2137" extrusionOk="0">
                  <a:moveTo>
                    <a:pt x="1065" y="0"/>
                  </a:moveTo>
                  <a:cubicBezTo>
                    <a:pt x="480" y="0"/>
                    <a:pt x="0" y="480"/>
                    <a:pt x="0" y="1065"/>
                  </a:cubicBezTo>
                  <a:cubicBezTo>
                    <a:pt x="0" y="1709"/>
                    <a:pt x="526" y="2137"/>
                    <a:pt x="1074" y="2137"/>
                  </a:cubicBezTo>
                  <a:cubicBezTo>
                    <a:pt x="1336" y="2137"/>
                    <a:pt x="1603" y="2039"/>
                    <a:pt x="1821" y="1821"/>
                  </a:cubicBezTo>
                  <a:cubicBezTo>
                    <a:pt x="2496" y="1155"/>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9"/>
            <p:cNvSpPr/>
            <p:nvPr/>
          </p:nvSpPr>
          <p:spPr>
            <a:xfrm>
              <a:off x="4123175" y="3856775"/>
              <a:ext cx="62425" cy="53250"/>
            </a:xfrm>
            <a:custGeom>
              <a:avLst/>
              <a:gdLst/>
              <a:ahLst/>
              <a:cxnLst/>
              <a:rect l="l" t="t" r="r" b="b"/>
              <a:pathLst>
                <a:path w="2497" h="2130" extrusionOk="0">
                  <a:moveTo>
                    <a:pt x="1065" y="1"/>
                  </a:moveTo>
                  <a:cubicBezTo>
                    <a:pt x="480" y="1"/>
                    <a:pt x="0" y="472"/>
                    <a:pt x="0" y="1066"/>
                  </a:cubicBezTo>
                  <a:cubicBezTo>
                    <a:pt x="0" y="1704"/>
                    <a:pt x="525" y="2129"/>
                    <a:pt x="1073" y="2129"/>
                  </a:cubicBezTo>
                  <a:cubicBezTo>
                    <a:pt x="1335" y="2129"/>
                    <a:pt x="1603" y="2032"/>
                    <a:pt x="1821" y="1814"/>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29"/>
            <p:cNvSpPr/>
            <p:nvPr/>
          </p:nvSpPr>
          <p:spPr>
            <a:xfrm>
              <a:off x="4123175" y="2714000"/>
              <a:ext cx="62425" cy="53350"/>
            </a:xfrm>
            <a:custGeom>
              <a:avLst/>
              <a:gdLst/>
              <a:ahLst/>
              <a:cxnLst/>
              <a:rect l="l" t="t" r="r" b="b"/>
              <a:pathLst>
                <a:path w="2497" h="2134" extrusionOk="0">
                  <a:moveTo>
                    <a:pt x="1065" y="0"/>
                  </a:moveTo>
                  <a:cubicBezTo>
                    <a:pt x="480" y="0"/>
                    <a:pt x="0" y="480"/>
                    <a:pt x="0" y="1065"/>
                  </a:cubicBezTo>
                  <a:cubicBezTo>
                    <a:pt x="0" y="1709"/>
                    <a:pt x="526" y="2133"/>
                    <a:pt x="1074" y="2133"/>
                  </a:cubicBezTo>
                  <a:cubicBezTo>
                    <a:pt x="1336" y="2133"/>
                    <a:pt x="1604" y="2036"/>
                    <a:pt x="1821"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9"/>
            <p:cNvSpPr/>
            <p:nvPr/>
          </p:nvSpPr>
          <p:spPr>
            <a:xfrm>
              <a:off x="4046950" y="4085225"/>
              <a:ext cx="62425" cy="53350"/>
            </a:xfrm>
            <a:custGeom>
              <a:avLst/>
              <a:gdLst/>
              <a:ahLst/>
              <a:cxnLst/>
              <a:rect l="l" t="t" r="r" b="b"/>
              <a:pathLst>
                <a:path w="2497" h="2134" extrusionOk="0">
                  <a:moveTo>
                    <a:pt x="1074" y="0"/>
                  </a:moveTo>
                  <a:cubicBezTo>
                    <a:pt x="481" y="0"/>
                    <a:pt x="9" y="480"/>
                    <a:pt x="1" y="1065"/>
                  </a:cubicBezTo>
                  <a:cubicBezTo>
                    <a:pt x="1" y="1709"/>
                    <a:pt x="530" y="2133"/>
                    <a:pt x="1079" y="2133"/>
                  </a:cubicBezTo>
                  <a:cubicBezTo>
                    <a:pt x="1340" y="2133"/>
                    <a:pt x="1607" y="2037"/>
                    <a:pt x="1822" y="1821"/>
                  </a:cubicBezTo>
                  <a:cubicBezTo>
                    <a:pt x="2497" y="1147"/>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9"/>
            <p:cNvSpPr/>
            <p:nvPr/>
          </p:nvSpPr>
          <p:spPr>
            <a:xfrm>
              <a:off x="4046950" y="2714000"/>
              <a:ext cx="62425" cy="53350"/>
            </a:xfrm>
            <a:custGeom>
              <a:avLst/>
              <a:gdLst/>
              <a:ahLst/>
              <a:cxnLst/>
              <a:rect l="l" t="t" r="r" b="b"/>
              <a:pathLst>
                <a:path w="2497" h="2134"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9"/>
            <p:cNvSpPr/>
            <p:nvPr/>
          </p:nvSpPr>
          <p:spPr>
            <a:xfrm>
              <a:off x="4046950" y="2637775"/>
              <a:ext cx="62425" cy="53450"/>
            </a:xfrm>
            <a:custGeom>
              <a:avLst/>
              <a:gdLst/>
              <a:ahLst/>
              <a:cxnLst/>
              <a:rect l="l" t="t" r="r" b="b"/>
              <a:pathLst>
                <a:path w="2497" h="2138" extrusionOk="0">
                  <a:moveTo>
                    <a:pt x="1074" y="1"/>
                  </a:moveTo>
                  <a:cubicBezTo>
                    <a:pt x="481" y="9"/>
                    <a:pt x="9" y="480"/>
                    <a:pt x="1" y="1074"/>
                  </a:cubicBezTo>
                  <a:cubicBezTo>
                    <a:pt x="1" y="1712"/>
                    <a:pt x="529" y="2137"/>
                    <a:pt x="1077" y="2137"/>
                  </a:cubicBezTo>
                  <a:cubicBezTo>
                    <a:pt x="1339" y="2137"/>
                    <a:pt x="1606" y="2040"/>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9"/>
            <p:cNvSpPr/>
            <p:nvPr/>
          </p:nvSpPr>
          <p:spPr>
            <a:xfrm>
              <a:off x="3970950" y="4085225"/>
              <a:ext cx="62225" cy="53350"/>
            </a:xfrm>
            <a:custGeom>
              <a:avLst/>
              <a:gdLst/>
              <a:ahLst/>
              <a:cxnLst/>
              <a:rect l="l" t="t" r="r" b="b"/>
              <a:pathLst>
                <a:path w="2489" h="2134" extrusionOk="0">
                  <a:moveTo>
                    <a:pt x="1065" y="0"/>
                  </a:moveTo>
                  <a:cubicBezTo>
                    <a:pt x="472" y="0"/>
                    <a:pt x="1" y="480"/>
                    <a:pt x="1" y="1065"/>
                  </a:cubicBezTo>
                  <a:cubicBezTo>
                    <a:pt x="1" y="1709"/>
                    <a:pt x="526" y="2133"/>
                    <a:pt x="1072" y="2133"/>
                  </a:cubicBezTo>
                  <a:cubicBezTo>
                    <a:pt x="1333" y="2133"/>
                    <a:pt x="1598" y="2037"/>
                    <a:pt x="1813" y="1821"/>
                  </a:cubicBezTo>
                  <a:cubicBezTo>
                    <a:pt x="2488" y="1147"/>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9"/>
            <p:cNvSpPr/>
            <p:nvPr/>
          </p:nvSpPr>
          <p:spPr>
            <a:xfrm>
              <a:off x="3970950" y="2714000"/>
              <a:ext cx="62225" cy="53350"/>
            </a:xfrm>
            <a:custGeom>
              <a:avLst/>
              <a:gdLst/>
              <a:ahLst/>
              <a:cxnLst/>
              <a:rect l="l" t="t" r="r" b="b"/>
              <a:pathLst>
                <a:path w="2489" h="2134" extrusionOk="0">
                  <a:moveTo>
                    <a:pt x="1065" y="0"/>
                  </a:moveTo>
                  <a:cubicBezTo>
                    <a:pt x="472" y="0"/>
                    <a:pt x="1" y="480"/>
                    <a:pt x="1" y="1065"/>
                  </a:cubicBezTo>
                  <a:cubicBezTo>
                    <a:pt x="1" y="1709"/>
                    <a:pt x="526" y="2133"/>
                    <a:pt x="1072" y="2133"/>
                  </a:cubicBezTo>
                  <a:cubicBezTo>
                    <a:pt x="1333" y="2133"/>
                    <a:pt x="1598" y="2036"/>
                    <a:pt x="1813"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29"/>
            <p:cNvSpPr/>
            <p:nvPr/>
          </p:nvSpPr>
          <p:spPr>
            <a:xfrm>
              <a:off x="3970950" y="2637775"/>
              <a:ext cx="62225" cy="53450"/>
            </a:xfrm>
            <a:custGeom>
              <a:avLst/>
              <a:gdLst/>
              <a:ahLst/>
              <a:cxnLst/>
              <a:rect l="l" t="t" r="r" b="b"/>
              <a:pathLst>
                <a:path w="2489" h="2138" extrusionOk="0">
                  <a:moveTo>
                    <a:pt x="1065" y="1"/>
                  </a:moveTo>
                  <a:cubicBezTo>
                    <a:pt x="472" y="1"/>
                    <a:pt x="1" y="480"/>
                    <a:pt x="1" y="1074"/>
                  </a:cubicBezTo>
                  <a:cubicBezTo>
                    <a:pt x="1" y="1712"/>
                    <a:pt x="525" y="2137"/>
                    <a:pt x="1071" y="2137"/>
                  </a:cubicBezTo>
                  <a:cubicBezTo>
                    <a:pt x="1332" y="2137"/>
                    <a:pt x="1598" y="2040"/>
                    <a:pt x="1813" y="1822"/>
                  </a:cubicBezTo>
                  <a:cubicBezTo>
                    <a:pt x="2488"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29"/>
            <p:cNvSpPr/>
            <p:nvPr/>
          </p:nvSpPr>
          <p:spPr>
            <a:xfrm>
              <a:off x="3894725" y="4085225"/>
              <a:ext cx="62225" cy="53350"/>
            </a:xfrm>
            <a:custGeom>
              <a:avLst/>
              <a:gdLst/>
              <a:ahLst/>
              <a:cxnLst/>
              <a:rect l="l" t="t" r="r" b="b"/>
              <a:pathLst>
                <a:path w="2489" h="2134" extrusionOk="0">
                  <a:moveTo>
                    <a:pt x="1066" y="0"/>
                  </a:moveTo>
                  <a:cubicBezTo>
                    <a:pt x="481" y="0"/>
                    <a:pt x="1" y="480"/>
                    <a:pt x="1" y="1065"/>
                  </a:cubicBezTo>
                  <a:cubicBezTo>
                    <a:pt x="1" y="1709"/>
                    <a:pt x="526" y="2133"/>
                    <a:pt x="1075" y="2133"/>
                  </a:cubicBezTo>
                  <a:cubicBezTo>
                    <a:pt x="1337" y="2133"/>
                    <a:pt x="1604" y="2037"/>
                    <a:pt x="1822" y="1821"/>
                  </a:cubicBezTo>
                  <a:cubicBezTo>
                    <a:pt x="2489" y="1147"/>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29"/>
            <p:cNvSpPr/>
            <p:nvPr/>
          </p:nvSpPr>
          <p:spPr>
            <a:xfrm>
              <a:off x="3894725" y="4009000"/>
              <a:ext cx="62225" cy="53350"/>
            </a:xfrm>
            <a:custGeom>
              <a:avLst/>
              <a:gdLst/>
              <a:ahLst/>
              <a:cxnLst/>
              <a:rect l="l" t="t" r="r" b="b"/>
              <a:pathLst>
                <a:path w="2489" h="2134" extrusionOk="0">
                  <a:moveTo>
                    <a:pt x="1066" y="1"/>
                  </a:moveTo>
                  <a:cubicBezTo>
                    <a:pt x="481" y="1"/>
                    <a:pt x="1" y="480"/>
                    <a:pt x="1" y="1066"/>
                  </a:cubicBezTo>
                  <a:cubicBezTo>
                    <a:pt x="1" y="1710"/>
                    <a:pt x="526" y="2134"/>
                    <a:pt x="1075" y="2134"/>
                  </a:cubicBezTo>
                  <a:cubicBezTo>
                    <a:pt x="1337" y="2134"/>
                    <a:pt x="1604" y="2037"/>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29"/>
            <p:cNvSpPr/>
            <p:nvPr/>
          </p:nvSpPr>
          <p:spPr>
            <a:xfrm>
              <a:off x="3894725" y="2714000"/>
              <a:ext cx="62225" cy="53350"/>
            </a:xfrm>
            <a:custGeom>
              <a:avLst/>
              <a:gdLst/>
              <a:ahLst/>
              <a:cxnLst/>
              <a:rect l="l" t="t" r="r" b="b"/>
              <a:pathLst>
                <a:path w="2489" h="2134" extrusionOk="0">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29"/>
            <p:cNvSpPr/>
            <p:nvPr/>
          </p:nvSpPr>
          <p:spPr>
            <a:xfrm>
              <a:off x="3894725" y="2637775"/>
              <a:ext cx="62225" cy="53450"/>
            </a:xfrm>
            <a:custGeom>
              <a:avLst/>
              <a:gdLst/>
              <a:ahLst/>
              <a:cxnLst/>
              <a:rect l="l" t="t" r="r" b="b"/>
              <a:pathLst>
                <a:path w="2489" h="2138" extrusionOk="0">
                  <a:moveTo>
                    <a:pt x="1066" y="1"/>
                  </a:moveTo>
                  <a:cubicBezTo>
                    <a:pt x="481" y="9"/>
                    <a:pt x="1" y="480"/>
                    <a:pt x="1" y="1074"/>
                  </a:cubicBezTo>
                  <a:cubicBezTo>
                    <a:pt x="1" y="1712"/>
                    <a:pt x="525" y="2137"/>
                    <a:pt x="1074" y="2137"/>
                  </a:cubicBezTo>
                  <a:cubicBezTo>
                    <a:pt x="1336" y="2137"/>
                    <a:pt x="1604" y="2040"/>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29"/>
            <p:cNvSpPr/>
            <p:nvPr/>
          </p:nvSpPr>
          <p:spPr>
            <a:xfrm>
              <a:off x="3818525" y="4009000"/>
              <a:ext cx="62225" cy="53350"/>
            </a:xfrm>
            <a:custGeom>
              <a:avLst/>
              <a:gdLst/>
              <a:ahLst/>
              <a:cxnLst/>
              <a:rect l="l" t="t" r="r" b="b"/>
              <a:pathLst>
                <a:path w="2489" h="2134" extrusionOk="0">
                  <a:moveTo>
                    <a:pt x="1065" y="1"/>
                  </a:moveTo>
                  <a:cubicBezTo>
                    <a:pt x="480" y="1"/>
                    <a:pt x="0" y="480"/>
                    <a:pt x="0" y="1066"/>
                  </a:cubicBezTo>
                  <a:cubicBezTo>
                    <a:pt x="0" y="1710"/>
                    <a:pt x="526" y="2134"/>
                    <a:pt x="1074" y="2134"/>
                  </a:cubicBezTo>
                  <a:cubicBezTo>
                    <a:pt x="1336" y="2134"/>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29"/>
            <p:cNvSpPr/>
            <p:nvPr/>
          </p:nvSpPr>
          <p:spPr>
            <a:xfrm>
              <a:off x="3818525" y="3932800"/>
              <a:ext cx="62225" cy="53425"/>
            </a:xfrm>
            <a:custGeom>
              <a:avLst/>
              <a:gdLst/>
              <a:ahLst/>
              <a:cxnLst/>
              <a:rect l="l" t="t" r="r" b="b"/>
              <a:pathLst>
                <a:path w="2489" h="2137" extrusionOk="0">
                  <a:moveTo>
                    <a:pt x="1065" y="0"/>
                  </a:moveTo>
                  <a:cubicBezTo>
                    <a:pt x="480" y="0"/>
                    <a:pt x="0" y="480"/>
                    <a:pt x="0" y="1065"/>
                  </a:cubicBezTo>
                  <a:cubicBezTo>
                    <a:pt x="0" y="1709"/>
                    <a:pt x="526" y="2137"/>
                    <a:pt x="1074" y="2137"/>
                  </a:cubicBezTo>
                  <a:cubicBezTo>
                    <a:pt x="1336" y="2137"/>
                    <a:pt x="1603" y="2039"/>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29"/>
            <p:cNvSpPr/>
            <p:nvPr/>
          </p:nvSpPr>
          <p:spPr>
            <a:xfrm>
              <a:off x="3818525" y="3856775"/>
              <a:ext cx="62225" cy="53250"/>
            </a:xfrm>
            <a:custGeom>
              <a:avLst/>
              <a:gdLst/>
              <a:ahLst/>
              <a:cxnLst/>
              <a:rect l="l" t="t" r="r" b="b"/>
              <a:pathLst>
                <a:path w="2489" h="2130" extrusionOk="0">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9"/>
            <p:cNvSpPr/>
            <p:nvPr/>
          </p:nvSpPr>
          <p:spPr>
            <a:xfrm>
              <a:off x="3818525" y="3704150"/>
              <a:ext cx="62225" cy="53450"/>
            </a:xfrm>
            <a:custGeom>
              <a:avLst/>
              <a:gdLst/>
              <a:ahLst/>
              <a:cxnLst/>
              <a:rect l="l" t="t" r="r" b="b"/>
              <a:pathLst>
                <a:path w="2489" h="2138" extrusionOk="0">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9"/>
            <p:cNvSpPr/>
            <p:nvPr/>
          </p:nvSpPr>
          <p:spPr>
            <a:xfrm>
              <a:off x="3818525" y="3627950"/>
              <a:ext cx="62225" cy="53425"/>
            </a:xfrm>
            <a:custGeom>
              <a:avLst/>
              <a:gdLst/>
              <a:ahLst/>
              <a:cxnLst/>
              <a:rect l="l" t="t" r="r" b="b"/>
              <a:pathLst>
                <a:path w="2489"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9"/>
            <p:cNvSpPr/>
            <p:nvPr/>
          </p:nvSpPr>
          <p:spPr>
            <a:xfrm>
              <a:off x="3818525" y="3551925"/>
              <a:ext cx="62225" cy="53250"/>
            </a:xfrm>
            <a:custGeom>
              <a:avLst/>
              <a:gdLst/>
              <a:ahLst/>
              <a:cxnLst/>
              <a:rect l="l" t="t" r="r" b="b"/>
              <a:pathLst>
                <a:path w="2489" h="2130" extrusionOk="0">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29"/>
            <p:cNvSpPr/>
            <p:nvPr/>
          </p:nvSpPr>
          <p:spPr>
            <a:xfrm>
              <a:off x="3818525" y="3475725"/>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7"/>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9"/>
            <p:cNvSpPr/>
            <p:nvPr/>
          </p:nvSpPr>
          <p:spPr>
            <a:xfrm>
              <a:off x="3818525" y="2637775"/>
              <a:ext cx="62225" cy="53450"/>
            </a:xfrm>
            <a:custGeom>
              <a:avLst/>
              <a:gdLst/>
              <a:ahLst/>
              <a:cxnLst/>
              <a:rect l="l" t="t" r="r" b="b"/>
              <a:pathLst>
                <a:path w="2489" h="2138" extrusionOk="0">
                  <a:moveTo>
                    <a:pt x="1065" y="1"/>
                  </a:moveTo>
                  <a:cubicBezTo>
                    <a:pt x="480" y="9"/>
                    <a:pt x="0" y="480"/>
                    <a:pt x="0" y="1074"/>
                  </a:cubicBezTo>
                  <a:cubicBezTo>
                    <a:pt x="0" y="1712"/>
                    <a:pt x="525" y="2137"/>
                    <a:pt x="1073" y="2137"/>
                  </a:cubicBezTo>
                  <a:cubicBezTo>
                    <a:pt x="1335" y="2137"/>
                    <a:pt x="1603" y="2040"/>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29"/>
            <p:cNvSpPr/>
            <p:nvPr/>
          </p:nvSpPr>
          <p:spPr>
            <a:xfrm>
              <a:off x="3742300" y="3780375"/>
              <a:ext cx="62225" cy="53425"/>
            </a:xfrm>
            <a:custGeom>
              <a:avLst/>
              <a:gdLst/>
              <a:ahLst/>
              <a:cxnLst/>
              <a:rect l="l" t="t" r="r" b="b"/>
              <a:pathLst>
                <a:path w="2489" h="2137" extrusionOk="0">
                  <a:moveTo>
                    <a:pt x="1066" y="0"/>
                  </a:moveTo>
                  <a:cubicBezTo>
                    <a:pt x="481" y="0"/>
                    <a:pt x="1" y="480"/>
                    <a:pt x="1" y="1065"/>
                  </a:cubicBezTo>
                  <a:cubicBezTo>
                    <a:pt x="1" y="1709"/>
                    <a:pt x="526" y="2137"/>
                    <a:pt x="1075" y="2137"/>
                  </a:cubicBezTo>
                  <a:cubicBezTo>
                    <a:pt x="1337" y="2137"/>
                    <a:pt x="1604" y="2039"/>
                    <a:pt x="1822" y="1821"/>
                  </a:cubicBezTo>
                  <a:cubicBezTo>
                    <a:pt x="2489" y="1155"/>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9"/>
            <p:cNvSpPr/>
            <p:nvPr/>
          </p:nvSpPr>
          <p:spPr>
            <a:xfrm>
              <a:off x="3742300" y="3704150"/>
              <a:ext cx="62225" cy="53450"/>
            </a:xfrm>
            <a:custGeom>
              <a:avLst/>
              <a:gdLst/>
              <a:ahLst/>
              <a:cxnLst/>
              <a:rect l="l" t="t" r="r" b="b"/>
              <a:pathLst>
                <a:path w="2489" h="2138" extrusionOk="0">
                  <a:moveTo>
                    <a:pt x="1066" y="1"/>
                  </a:moveTo>
                  <a:cubicBezTo>
                    <a:pt x="481" y="1"/>
                    <a:pt x="1" y="480"/>
                    <a:pt x="1" y="1066"/>
                  </a:cubicBezTo>
                  <a:cubicBezTo>
                    <a:pt x="1" y="1709"/>
                    <a:pt x="526" y="2137"/>
                    <a:pt x="1072" y="2137"/>
                  </a:cubicBezTo>
                  <a:cubicBezTo>
                    <a:pt x="1333" y="2137"/>
                    <a:pt x="1598" y="2040"/>
                    <a:pt x="1814" y="1822"/>
                  </a:cubicBezTo>
                  <a:cubicBezTo>
                    <a:pt x="2489"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9"/>
            <p:cNvSpPr/>
            <p:nvPr/>
          </p:nvSpPr>
          <p:spPr>
            <a:xfrm>
              <a:off x="3742300" y="3475725"/>
              <a:ext cx="62225" cy="53350"/>
            </a:xfrm>
            <a:custGeom>
              <a:avLst/>
              <a:gdLst/>
              <a:ahLst/>
              <a:cxnLst/>
              <a:rect l="l" t="t" r="r" b="b"/>
              <a:pathLst>
                <a:path w="2489" h="2134" extrusionOk="0">
                  <a:moveTo>
                    <a:pt x="1066" y="0"/>
                  </a:moveTo>
                  <a:cubicBezTo>
                    <a:pt x="481" y="0"/>
                    <a:pt x="1" y="480"/>
                    <a:pt x="1" y="1065"/>
                  </a:cubicBezTo>
                  <a:cubicBezTo>
                    <a:pt x="1" y="1709"/>
                    <a:pt x="526" y="2133"/>
                    <a:pt x="1072" y="2133"/>
                  </a:cubicBezTo>
                  <a:cubicBezTo>
                    <a:pt x="1333" y="2133"/>
                    <a:pt x="1598" y="2037"/>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9"/>
            <p:cNvSpPr/>
            <p:nvPr/>
          </p:nvSpPr>
          <p:spPr>
            <a:xfrm>
              <a:off x="3742300" y="3399500"/>
              <a:ext cx="62225" cy="53350"/>
            </a:xfrm>
            <a:custGeom>
              <a:avLst/>
              <a:gdLst/>
              <a:ahLst/>
              <a:cxnLst/>
              <a:rect l="l" t="t" r="r" b="b"/>
              <a:pathLst>
                <a:path w="2489" h="2134" extrusionOk="0">
                  <a:moveTo>
                    <a:pt x="1066" y="1"/>
                  </a:moveTo>
                  <a:cubicBezTo>
                    <a:pt x="481" y="1"/>
                    <a:pt x="1" y="480"/>
                    <a:pt x="1" y="1066"/>
                  </a:cubicBezTo>
                  <a:cubicBezTo>
                    <a:pt x="1" y="1709"/>
                    <a:pt x="526" y="2134"/>
                    <a:pt x="1072" y="2134"/>
                  </a:cubicBezTo>
                  <a:cubicBezTo>
                    <a:pt x="1333" y="2134"/>
                    <a:pt x="1598" y="2037"/>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9"/>
            <p:cNvSpPr/>
            <p:nvPr/>
          </p:nvSpPr>
          <p:spPr>
            <a:xfrm>
              <a:off x="3742175" y="3323300"/>
              <a:ext cx="62350" cy="53425"/>
            </a:xfrm>
            <a:custGeom>
              <a:avLst/>
              <a:gdLst/>
              <a:ahLst/>
              <a:cxnLst/>
              <a:rect l="l" t="t" r="r" b="b"/>
              <a:pathLst>
                <a:path w="2494" h="2137" extrusionOk="0">
                  <a:moveTo>
                    <a:pt x="1071" y="0"/>
                  </a:moveTo>
                  <a:cubicBezTo>
                    <a:pt x="486" y="0"/>
                    <a:pt x="6" y="480"/>
                    <a:pt x="6" y="1065"/>
                  </a:cubicBezTo>
                  <a:cubicBezTo>
                    <a:pt x="0" y="1709"/>
                    <a:pt x="524" y="2137"/>
                    <a:pt x="1072" y="2137"/>
                  </a:cubicBezTo>
                  <a:cubicBezTo>
                    <a:pt x="1333" y="2137"/>
                    <a:pt x="1601" y="2039"/>
                    <a:pt x="1819" y="1821"/>
                  </a:cubicBezTo>
                  <a:cubicBezTo>
                    <a:pt x="2494" y="1154"/>
                    <a:pt x="2022" y="0"/>
                    <a:pt x="1071"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9"/>
            <p:cNvSpPr/>
            <p:nvPr/>
          </p:nvSpPr>
          <p:spPr>
            <a:xfrm>
              <a:off x="3742300" y="2561575"/>
              <a:ext cx="62225" cy="53425"/>
            </a:xfrm>
            <a:custGeom>
              <a:avLst/>
              <a:gdLst/>
              <a:ahLst/>
              <a:cxnLst/>
              <a:rect l="l" t="t" r="r" b="b"/>
              <a:pathLst>
                <a:path w="2489" h="2137" extrusionOk="0">
                  <a:moveTo>
                    <a:pt x="1066" y="0"/>
                  </a:moveTo>
                  <a:cubicBezTo>
                    <a:pt x="481" y="8"/>
                    <a:pt x="1" y="480"/>
                    <a:pt x="1" y="1073"/>
                  </a:cubicBezTo>
                  <a:cubicBezTo>
                    <a:pt x="1" y="1711"/>
                    <a:pt x="525" y="2137"/>
                    <a:pt x="1071" y="2137"/>
                  </a:cubicBezTo>
                  <a:cubicBezTo>
                    <a:pt x="1332" y="2137"/>
                    <a:pt x="1598" y="2039"/>
                    <a:pt x="1814" y="1821"/>
                  </a:cubicBezTo>
                  <a:cubicBezTo>
                    <a:pt x="2489" y="1154"/>
                    <a:pt x="2017" y="8"/>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29"/>
            <p:cNvSpPr/>
            <p:nvPr/>
          </p:nvSpPr>
          <p:spPr>
            <a:xfrm>
              <a:off x="3665950" y="3323300"/>
              <a:ext cx="62350" cy="53425"/>
            </a:xfrm>
            <a:custGeom>
              <a:avLst/>
              <a:gdLst/>
              <a:ahLst/>
              <a:cxnLst/>
              <a:rect l="l" t="t" r="r" b="b"/>
              <a:pathLst>
                <a:path w="2494" h="2137" extrusionOk="0">
                  <a:moveTo>
                    <a:pt x="1071" y="0"/>
                  </a:moveTo>
                  <a:cubicBezTo>
                    <a:pt x="486" y="0"/>
                    <a:pt x="6" y="480"/>
                    <a:pt x="6" y="1065"/>
                  </a:cubicBezTo>
                  <a:cubicBezTo>
                    <a:pt x="1" y="1709"/>
                    <a:pt x="524" y="2137"/>
                    <a:pt x="1072" y="2137"/>
                  </a:cubicBezTo>
                  <a:cubicBezTo>
                    <a:pt x="1334" y="2137"/>
                    <a:pt x="1601" y="2039"/>
                    <a:pt x="1819" y="1821"/>
                  </a:cubicBezTo>
                  <a:cubicBezTo>
                    <a:pt x="2494" y="1154"/>
                    <a:pt x="2022" y="0"/>
                    <a:pt x="1071"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9"/>
            <p:cNvSpPr/>
            <p:nvPr/>
          </p:nvSpPr>
          <p:spPr>
            <a:xfrm>
              <a:off x="3666100" y="3247075"/>
              <a:ext cx="62200" cy="53450"/>
            </a:xfrm>
            <a:custGeom>
              <a:avLst/>
              <a:gdLst/>
              <a:ahLst/>
              <a:cxnLst/>
              <a:rect l="l" t="t" r="r" b="b"/>
              <a:pathLst>
                <a:path w="2488" h="2138" extrusionOk="0">
                  <a:moveTo>
                    <a:pt x="1065" y="1"/>
                  </a:moveTo>
                  <a:cubicBezTo>
                    <a:pt x="480" y="9"/>
                    <a:pt x="0" y="480"/>
                    <a:pt x="0" y="1074"/>
                  </a:cubicBezTo>
                  <a:cubicBezTo>
                    <a:pt x="0" y="1712"/>
                    <a:pt x="525" y="2137"/>
                    <a:pt x="1073" y="2137"/>
                  </a:cubicBezTo>
                  <a:cubicBezTo>
                    <a:pt x="1335" y="2137"/>
                    <a:pt x="1603" y="2040"/>
                    <a:pt x="1821"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9"/>
            <p:cNvSpPr/>
            <p:nvPr/>
          </p:nvSpPr>
          <p:spPr>
            <a:xfrm>
              <a:off x="3666100" y="2561575"/>
              <a:ext cx="62200" cy="53425"/>
            </a:xfrm>
            <a:custGeom>
              <a:avLst/>
              <a:gdLst/>
              <a:ahLst/>
              <a:cxnLst/>
              <a:rect l="l" t="t" r="r" b="b"/>
              <a:pathLst>
                <a:path w="2488"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29"/>
            <p:cNvSpPr/>
            <p:nvPr/>
          </p:nvSpPr>
          <p:spPr>
            <a:xfrm>
              <a:off x="3589875" y="3247075"/>
              <a:ext cx="62225" cy="53450"/>
            </a:xfrm>
            <a:custGeom>
              <a:avLst/>
              <a:gdLst/>
              <a:ahLst/>
              <a:cxnLst/>
              <a:rect l="l" t="t" r="r" b="b"/>
              <a:pathLst>
                <a:path w="2489" h="2138" extrusionOk="0">
                  <a:moveTo>
                    <a:pt x="1066" y="1"/>
                  </a:moveTo>
                  <a:cubicBezTo>
                    <a:pt x="480" y="9"/>
                    <a:pt x="1" y="480"/>
                    <a:pt x="1" y="1074"/>
                  </a:cubicBezTo>
                  <a:cubicBezTo>
                    <a:pt x="1" y="1712"/>
                    <a:pt x="525" y="2137"/>
                    <a:pt x="1073" y="2137"/>
                  </a:cubicBezTo>
                  <a:cubicBezTo>
                    <a:pt x="1336" y="2137"/>
                    <a:pt x="1603" y="2040"/>
                    <a:pt x="1822"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9"/>
            <p:cNvSpPr/>
            <p:nvPr/>
          </p:nvSpPr>
          <p:spPr>
            <a:xfrm>
              <a:off x="3589875" y="2561575"/>
              <a:ext cx="62225" cy="53425"/>
            </a:xfrm>
            <a:custGeom>
              <a:avLst/>
              <a:gdLst/>
              <a:ahLst/>
              <a:cxnLst/>
              <a:rect l="l" t="t" r="r" b="b"/>
              <a:pathLst>
                <a:path w="2489" h="2137" extrusionOk="0">
                  <a:moveTo>
                    <a:pt x="1066" y="0"/>
                  </a:moveTo>
                  <a:cubicBezTo>
                    <a:pt x="480"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9"/>
            <p:cNvSpPr/>
            <p:nvPr/>
          </p:nvSpPr>
          <p:spPr>
            <a:xfrm>
              <a:off x="3589875" y="2485550"/>
              <a:ext cx="62225" cy="53300"/>
            </a:xfrm>
            <a:custGeom>
              <a:avLst/>
              <a:gdLst/>
              <a:ahLst/>
              <a:cxnLst/>
              <a:rect l="l" t="t" r="r" b="b"/>
              <a:pathLst>
                <a:path w="2489" h="2132" extrusionOk="0">
                  <a:moveTo>
                    <a:pt x="1066" y="1"/>
                  </a:moveTo>
                  <a:cubicBezTo>
                    <a:pt x="480" y="1"/>
                    <a:pt x="1" y="480"/>
                    <a:pt x="1" y="1066"/>
                  </a:cubicBezTo>
                  <a:cubicBezTo>
                    <a:pt x="1" y="1708"/>
                    <a:pt x="523" y="2131"/>
                    <a:pt x="1070" y="2131"/>
                  </a:cubicBezTo>
                  <a:cubicBezTo>
                    <a:pt x="1333" y="2131"/>
                    <a:pt x="1602" y="2033"/>
                    <a:pt x="1822" y="1814"/>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29"/>
            <p:cNvSpPr/>
            <p:nvPr/>
          </p:nvSpPr>
          <p:spPr>
            <a:xfrm>
              <a:off x="3513675" y="3247075"/>
              <a:ext cx="62425" cy="53450"/>
            </a:xfrm>
            <a:custGeom>
              <a:avLst/>
              <a:gdLst/>
              <a:ahLst/>
              <a:cxnLst/>
              <a:rect l="l" t="t" r="r" b="b"/>
              <a:pathLst>
                <a:path w="2497" h="2138" extrusionOk="0">
                  <a:moveTo>
                    <a:pt x="1065" y="1"/>
                  </a:moveTo>
                  <a:cubicBezTo>
                    <a:pt x="480" y="9"/>
                    <a:pt x="0" y="480"/>
                    <a:pt x="0" y="1074"/>
                  </a:cubicBezTo>
                  <a:cubicBezTo>
                    <a:pt x="0" y="1712"/>
                    <a:pt x="525" y="2137"/>
                    <a:pt x="1073" y="2137"/>
                  </a:cubicBezTo>
                  <a:cubicBezTo>
                    <a:pt x="1335" y="2137"/>
                    <a:pt x="1603" y="2040"/>
                    <a:pt x="1821" y="1822"/>
                  </a:cubicBezTo>
                  <a:cubicBezTo>
                    <a:pt x="2496"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29"/>
            <p:cNvSpPr/>
            <p:nvPr/>
          </p:nvSpPr>
          <p:spPr>
            <a:xfrm>
              <a:off x="3513675" y="2561575"/>
              <a:ext cx="62425" cy="53425"/>
            </a:xfrm>
            <a:custGeom>
              <a:avLst/>
              <a:gdLst/>
              <a:ahLst/>
              <a:cxnLst/>
              <a:rect l="l" t="t" r="r" b="b"/>
              <a:pathLst>
                <a:path w="2497" h="2137" extrusionOk="0">
                  <a:moveTo>
                    <a:pt x="1065" y="0"/>
                  </a:moveTo>
                  <a:cubicBezTo>
                    <a:pt x="480" y="8"/>
                    <a:pt x="0"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9"/>
            <p:cNvSpPr/>
            <p:nvPr/>
          </p:nvSpPr>
          <p:spPr>
            <a:xfrm>
              <a:off x="3513675" y="2485550"/>
              <a:ext cx="62425" cy="53300"/>
            </a:xfrm>
            <a:custGeom>
              <a:avLst/>
              <a:gdLst/>
              <a:ahLst/>
              <a:cxnLst/>
              <a:rect l="l" t="t" r="r" b="b"/>
              <a:pathLst>
                <a:path w="2497" h="2132" extrusionOk="0">
                  <a:moveTo>
                    <a:pt x="1065" y="1"/>
                  </a:moveTo>
                  <a:cubicBezTo>
                    <a:pt x="480" y="1"/>
                    <a:pt x="0" y="480"/>
                    <a:pt x="0" y="1066"/>
                  </a:cubicBezTo>
                  <a:cubicBezTo>
                    <a:pt x="0" y="1708"/>
                    <a:pt x="522" y="2131"/>
                    <a:pt x="1069" y="2131"/>
                  </a:cubicBezTo>
                  <a:cubicBezTo>
                    <a:pt x="1333" y="2131"/>
                    <a:pt x="1602" y="2033"/>
                    <a:pt x="1821" y="1814"/>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29"/>
            <p:cNvSpPr/>
            <p:nvPr/>
          </p:nvSpPr>
          <p:spPr>
            <a:xfrm>
              <a:off x="3437450" y="3247075"/>
              <a:ext cx="62425" cy="53450"/>
            </a:xfrm>
            <a:custGeom>
              <a:avLst/>
              <a:gdLst/>
              <a:ahLst/>
              <a:cxnLst/>
              <a:rect l="l" t="t" r="r" b="b"/>
              <a:pathLst>
                <a:path w="2497" h="2138" extrusionOk="0">
                  <a:moveTo>
                    <a:pt x="1074" y="1"/>
                  </a:moveTo>
                  <a:cubicBezTo>
                    <a:pt x="480" y="9"/>
                    <a:pt x="9" y="480"/>
                    <a:pt x="1" y="1074"/>
                  </a:cubicBezTo>
                  <a:cubicBezTo>
                    <a:pt x="1" y="1712"/>
                    <a:pt x="529" y="2137"/>
                    <a:pt x="1077" y="2137"/>
                  </a:cubicBezTo>
                  <a:cubicBezTo>
                    <a:pt x="1339" y="2137"/>
                    <a:pt x="1606" y="2040"/>
                    <a:pt x="1822" y="1822"/>
                  </a:cubicBezTo>
                  <a:cubicBezTo>
                    <a:pt x="2496"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29"/>
            <p:cNvSpPr/>
            <p:nvPr/>
          </p:nvSpPr>
          <p:spPr>
            <a:xfrm>
              <a:off x="3437450" y="3171075"/>
              <a:ext cx="62425" cy="53275"/>
            </a:xfrm>
            <a:custGeom>
              <a:avLst/>
              <a:gdLst/>
              <a:ahLst/>
              <a:cxnLst/>
              <a:rect l="l" t="t" r="r" b="b"/>
              <a:pathLst>
                <a:path w="2497" h="2131" extrusionOk="0">
                  <a:moveTo>
                    <a:pt x="1074" y="0"/>
                  </a:moveTo>
                  <a:cubicBezTo>
                    <a:pt x="480" y="0"/>
                    <a:pt x="9" y="472"/>
                    <a:pt x="1" y="1065"/>
                  </a:cubicBezTo>
                  <a:cubicBezTo>
                    <a:pt x="1" y="1707"/>
                    <a:pt x="527" y="2131"/>
                    <a:pt x="1073" y="2131"/>
                  </a:cubicBezTo>
                  <a:cubicBezTo>
                    <a:pt x="1337" y="2131"/>
                    <a:pt x="1605" y="2032"/>
                    <a:pt x="1822" y="1813"/>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29"/>
            <p:cNvSpPr/>
            <p:nvPr/>
          </p:nvSpPr>
          <p:spPr>
            <a:xfrm>
              <a:off x="3437450" y="2561575"/>
              <a:ext cx="62425" cy="53425"/>
            </a:xfrm>
            <a:custGeom>
              <a:avLst/>
              <a:gdLst/>
              <a:ahLst/>
              <a:cxnLst/>
              <a:rect l="l" t="t" r="r" b="b"/>
              <a:pathLst>
                <a:path w="2497" h="2137" extrusionOk="0">
                  <a:moveTo>
                    <a:pt x="1074" y="0"/>
                  </a:moveTo>
                  <a:cubicBezTo>
                    <a:pt x="480" y="8"/>
                    <a:pt x="9" y="480"/>
                    <a:pt x="1" y="1073"/>
                  </a:cubicBezTo>
                  <a:cubicBezTo>
                    <a:pt x="1" y="1711"/>
                    <a:pt x="529" y="2137"/>
                    <a:pt x="1077" y="2137"/>
                  </a:cubicBezTo>
                  <a:cubicBezTo>
                    <a:pt x="1339" y="2137"/>
                    <a:pt x="1606" y="2039"/>
                    <a:pt x="1822" y="1821"/>
                  </a:cubicBezTo>
                  <a:cubicBezTo>
                    <a:pt x="2496" y="1154"/>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29"/>
            <p:cNvSpPr/>
            <p:nvPr/>
          </p:nvSpPr>
          <p:spPr>
            <a:xfrm>
              <a:off x="3437450" y="2485550"/>
              <a:ext cx="62425" cy="53300"/>
            </a:xfrm>
            <a:custGeom>
              <a:avLst/>
              <a:gdLst/>
              <a:ahLst/>
              <a:cxnLst/>
              <a:rect l="l" t="t" r="r" b="b"/>
              <a:pathLst>
                <a:path w="2497" h="2132" extrusionOk="0">
                  <a:moveTo>
                    <a:pt x="1074" y="1"/>
                  </a:moveTo>
                  <a:cubicBezTo>
                    <a:pt x="480" y="1"/>
                    <a:pt x="9" y="480"/>
                    <a:pt x="1" y="1066"/>
                  </a:cubicBezTo>
                  <a:cubicBezTo>
                    <a:pt x="1" y="1708"/>
                    <a:pt x="527" y="2131"/>
                    <a:pt x="1073" y="2131"/>
                  </a:cubicBezTo>
                  <a:cubicBezTo>
                    <a:pt x="1337" y="2131"/>
                    <a:pt x="1605" y="2033"/>
                    <a:pt x="1822" y="1814"/>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29"/>
            <p:cNvSpPr/>
            <p:nvPr/>
          </p:nvSpPr>
          <p:spPr>
            <a:xfrm>
              <a:off x="3361450" y="3171075"/>
              <a:ext cx="62200" cy="53275"/>
            </a:xfrm>
            <a:custGeom>
              <a:avLst/>
              <a:gdLst/>
              <a:ahLst/>
              <a:cxnLst/>
              <a:rect l="l" t="t" r="r" b="b"/>
              <a:pathLst>
                <a:path w="2488" h="2131" extrusionOk="0">
                  <a:moveTo>
                    <a:pt x="1065" y="0"/>
                  </a:moveTo>
                  <a:cubicBezTo>
                    <a:pt x="472" y="0"/>
                    <a:pt x="0" y="472"/>
                    <a:pt x="0" y="1065"/>
                  </a:cubicBezTo>
                  <a:cubicBezTo>
                    <a:pt x="0" y="1707"/>
                    <a:pt x="523" y="2131"/>
                    <a:pt x="1067" y="2131"/>
                  </a:cubicBezTo>
                  <a:cubicBezTo>
                    <a:pt x="1329" y="2131"/>
                    <a:pt x="1597" y="2032"/>
                    <a:pt x="1813" y="1813"/>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29"/>
            <p:cNvSpPr/>
            <p:nvPr/>
          </p:nvSpPr>
          <p:spPr>
            <a:xfrm>
              <a:off x="3361450" y="2714000"/>
              <a:ext cx="62200" cy="53350"/>
            </a:xfrm>
            <a:custGeom>
              <a:avLst/>
              <a:gdLst/>
              <a:ahLst/>
              <a:cxnLst/>
              <a:rect l="l" t="t" r="r" b="b"/>
              <a:pathLst>
                <a:path w="2488" h="2134" extrusionOk="0">
                  <a:moveTo>
                    <a:pt x="1065" y="0"/>
                  </a:moveTo>
                  <a:cubicBezTo>
                    <a:pt x="472" y="0"/>
                    <a:pt x="0" y="480"/>
                    <a:pt x="0" y="1065"/>
                  </a:cubicBezTo>
                  <a:cubicBezTo>
                    <a:pt x="0" y="1709"/>
                    <a:pt x="526" y="2133"/>
                    <a:pt x="1072" y="2133"/>
                  </a:cubicBezTo>
                  <a:cubicBezTo>
                    <a:pt x="1332"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29"/>
            <p:cNvSpPr/>
            <p:nvPr/>
          </p:nvSpPr>
          <p:spPr>
            <a:xfrm>
              <a:off x="3361450" y="2637775"/>
              <a:ext cx="62200" cy="53450"/>
            </a:xfrm>
            <a:custGeom>
              <a:avLst/>
              <a:gdLst/>
              <a:ahLst/>
              <a:cxnLst/>
              <a:rect l="l" t="t" r="r" b="b"/>
              <a:pathLst>
                <a:path w="2488" h="2138" extrusionOk="0">
                  <a:moveTo>
                    <a:pt x="1065" y="1"/>
                  </a:moveTo>
                  <a:cubicBezTo>
                    <a:pt x="472" y="9"/>
                    <a:pt x="0" y="480"/>
                    <a:pt x="0" y="1074"/>
                  </a:cubicBezTo>
                  <a:cubicBezTo>
                    <a:pt x="0" y="1712"/>
                    <a:pt x="525" y="2137"/>
                    <a:pt x="1073" y="2137"/>
                  </a:cubicBezTo>
                  <a:cubicBezTo>
                    <a:pt x="1335" y="2137"/>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29"/>
            <p:cNvSpPr/>
            <p:nvPr/>
          </p:nvSpPr>
          <p:spPr>
            <a:xfrm>
              <a:off x="3361450" y="2561575"/>
              <a:ext cx="62200" cy="53425"/>
            </a:xfrm>
            <a:custGeom>
              <a:avLst/>
              <a:gdLst/>
              <a:ahLst/>
              <a:cxnLst/>
              <a:rect l="l" t="t" r="r" b="b"/>
              <a:pathLst>
                <a:path w="2488" h="2137" extrusionOk="0">
                  <a:moveTo>
                    <a:pt x="1065" y="0"/>
                  </a:moveTo>
                  <a:cubicBezTo>
                    <a:pt x="472" y="8"/>
                    <a:pt x="0" y="480"/>
                    <a:pt x="0" y="1073"/>
                  </a:cubicBezTo>
                  <a:cubicBezTo>
                    <a:pt x="0" y="1711"/>
                    <a:pt x="525" y="2137"/>
                    <a:pt x="1070" y="2137"/>
                  </a:cubicBezTo>
                  <a:cubicBezTo>
                    <a:pt x="1332" y="2137"/>
                    <a:pt x="1597" y="2039"/>
                    <a:pt x="1813" y="1821"/>
                  </a:cubicBezTo>
                  <a:cubicBezTo>
                    <a:pt x="2488"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29"/>
            <p:cNvSpPr/>
            <p:nvPr/>
          </p:nvSpPr>
          <p:spPr>
            <a:xfrm>
              <a:off x="3285225" y="3171075"/>
              <a:ext cx="62225" cy="53275"/>
            </a:xfrm>
            <a:custGeom>
              <a:avLst/>
              <a:gdLst/>
              <a:ahLst/>
              <a:cxnLst/>
              <a:rect l="l" t="t" r="r" b="b"/>
              <a:pathLst>
                <a:path w="2489" h="2131" extrusionOk="0">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29"/>
            <p:cNvSpPr/>
            <p:nvPr/>
          </p:nvSpPr>
          <p:spPr>
            <a:xfrm>
              <a:off x="3285225" y="3094850"/>
              <a:ext cx="62225" cy="53350"/>
            </a:xfrm>
            <a:custGeom>
              <a:avLst/>
              <a:gdLst/>
              <a:ahLst/>
              <a:cxnLst/>
              <a:rect l="l" t="t" r="r" b="b"/>
              <a:pathLst>
                <a:path w="2489" h="2134" extrusionOk="0">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29"/>
            <p:cNvSpPr/>
            <p:nvPr/>
          </p:nvSpPr>
          <p:spPr>
            <a:xfrm>
              <a:off x="3285225" y="2790200"/>
              <a:ext cx="62225" cy="53350"/>
            </a:xfrm>
            <a:custGeom>
              <a:avLst/>
              <a:gdLst/>
              <a:ahLst/>
              <a:cxnLst/>
              <a:rect l="l" t="t" r="r" b="b"/>
              <a:pathLst>
                <a:path w="2489" h="2134" extrusionOk="0">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29"/>
            <p:cNvSpPr/>
            <p:nvPr/>
          </p:nvSpPr>
          <p:spPr>
            <a:xfrm>
              <a:off x="3285225" y="271400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29"/>
            <p:cNvSpPr/>
            <p:nvPr/>
          </p:nvSpPr>
          <p:spPr>
            <a:xfrm>
              <a:off x="3209025" y="3094850"/>
              <a:ext cx="62200" cy="53350"/>
            </a:xfrm>
            <a:custGeom>
              <a:avLst/>
              <a:gdLst/>
              <a:ahLst/>
              <a:cxnLst/>
              <a:rect l="l" t="t" r="r" b="b"/>
              <a:pathLst>
                <a:path w="2488"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29"/>
            <p:cNvSpPr/>
            <p:nvPr/>
          </p:nvSpPr>
          <p:spPr>
            <a:xfrm>
              <a:off x="3209025" y="3018650"/>
              <a:ext cx="62200" cy="53425"/>
            </a:xfrm>
            <a:custGeom>
              <a:avLst/>
              <a:gdLst/>
              <a:ahLst/>
              <a:cxnLst/>
              <a:rect l="l" t="t" r="r" b="b"/>
              <a:pathLst>
                <a:path w="2488" h="2137" extrusionOk="0">
                  <a:moveTo>
                    <a:pt x="1065" y="0"/>
                  </a:moveTo>
                  <a:cubicBezTo>
                    <a:pt x="480" y="0"/>
                    <a:pt x="0" y="480"/>
                    <a:pt x="0" y="1065"/>
                  </a:cubicBezTo>
                  <a:cubicBezTo>
                    <a:pt x="0" y="1709"/>
                    <a:pt x="525" y="2137"/>
                    <a:pt x="1074" y="2137"/>
                  </a:cubicBezTo>
                  <a:cubicBezTo>
                    <a:pt x="1336" y="2137"/>
                    <a:pt x="1603" y="2039"/>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29"/>
            <p:cNvSpPr/>
            <p:nvPr/>
          </p:nvSpPr>
          <p:spPr>
            <a:xfrm>
              <a:off x="3209025" y="2942425"/>
              <a:ext cx="62200" cy="53450"/>
            </a:xfrm>
            <a:custGeom>
              <a:avLst/>
              <a:gdLst/>
              <a:ahLst/>
              <a:cxnLst/>
              <a:rect l="l" t="t" r="r" b="b"/>
              <a:pathLst>
                <a:path w="2488" h="2138" extrusionOk="0">
                  <a:moveTo>
                    <a:pt x="1065" y="1"/>
                  </a:moveTo>
                  <a:cubicBezTo>
                    <a:pt x="480" y="9"/>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9"/>
            <p:cNvSpPr/>
            <p:nvPr/>
          </p:nvSpPr>
          <p:spPr>
            <a:xfrm>
              <a:off x="3209025" y="2866425"/>
              <a:ext cx="62200" cy="53275"/>
            </a:xfrm>
            <a:custGeom>
              <a:avLst/>
              <a:gdLst/>
              <a:ahLst/>
              <a:cxnLst/>
              <a:rect l="l" t="t" r="r" b="b"/>
              <a:pathLst>
                <a:path w="2488" h="2131" extrusionOk="0">
                  <a:moveTo>
                    <a:pt x="1065" y="0"/>
                  </a:moveTo>
                  <a:cubicBezTo>
                    <a:pt x="480"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29"/>
            <p:cNvSpPr/>
            <p:nvPr/>
          </p:nvSpPr>
          <p:spPr>
            <a:xfrm>
              <a:off x="3209025" y="2790200"/>
              <a:ext cx="62200" cy="53350"/>
            </a:xfrm>
            <a:custGeom>
              <a:avLst/>
              <a:gdLst/>
              <a:ahLst/>
              <a:cxnLst/>
              <a:rect l="l" t="t" r="r" b="b"/>
              <a:pathLst>
                <a:path w="2488"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9"/>
            <p:cNvSpPr/>
            <p:nvPr/>
          </p:nvSpPr>
          <p:spPr>
            <a:xfrm>
              <a:off x="4199400" y="2942425"/>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9"/>
            <p:cNvSpPr/>
            <p:nvPr/>
          </p:nvSpPr>
          <p:spPr>
            <a:xfrm>
              <a:off x="3132800" y="1114325"/>
              <a:ext cx="62425" cy="53350"/>
            </a:xfrm>
            <a:custGeom>
              <a:avLst/>
              <a:gdLst/>
              <a:ahLst/>
              <a:cxnLst/>
              <a:rect l="l" t="t" r="r" b="b"/>
              <a:pathLst>
                <a:path w="2497" h="2134" extrusionOk="0">
                  <a:moveTo>
                    <a:pt x="1066" y="1"/>
                  </a:moveTo>
                  <a:cubicBezTo>
                    <a:pt x="480" y="1"/>
                    <a:pt x="1" y="480"/>
                    <a:pt x="1" y="1065"/>
                  </a:cubicBezTo>
                  <a:cubicBezTo>
                    <a:pt x="1" y="1709"/>
                    <a:pt x="526" y="2133"/>
                    <a:pt x="1075" y="2133"/>
                  </a:cubicBezTo>
                  <a:cubicBezTo>
                    <a:pt x="1337" y="2133"/>
                    <a:pt x="1604" y="2037"/>
                    <a:pt x="1822" y="1822"/>
                  </a:cubicBezTo>
                  <a:cubicBezTo>
                    <a:pt x="2496"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29"/>
            <p:cNvSpPr/>
            <p:nvPr/>
          </p:nvSpPr>
          <p:spPr>
            <a:xfrm>
              <a:off x="3056800" y="111432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9"/>
            <p:cNvSpPr/>
            <p:nvPr/>
          </p:nvSpPr>
          <p:spPr>
            <a:xfrm>
              <a:off x="4351600" y="1647400"/>
              <a:ext cx="62425" cy="53450"/>
            </a:xfrm>
            <a:custGeom>
              <a:avLst/>
              <a:gdLst/>
              <a:ahLst/>
              <a:cxnLst/>
              <a:rect l="l" t="t" r="r" b="b"/>
              <a:pathLst>
                <a:path w="2497" h="2138" extrusionOk="0">
                  <a:moveTo>
                    <a:pt x="1074" y="1"/>
                  </a:moveTo>
                  <a:cubicBezTo>
                    <a:pt x="481" y="1"/>
                    <a:pt x="9" y="481"/>
                    <a:pt x="1" y="1066"/>
                  </a:cubicBezTo>
                  <a:cubicBezTo>
                    <a:pt x="1" y="1710"/>
                    <a:pt x="530" y="2138"/>
                    <a:pt x="1078" y="2138"/>
                  </a:cubicBezTo>
                  <a:cubicBezTo>
                    <a:pt x="1340" y="2138"/>
                    <a:pt x="1607" y="2040"/>
                    <a:pt x="1822" y="1822"/>
                  </a:cubicBezTo>
                  <a:cubicBezTo>
                    <a:pt x="2497"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9"/>
            <p:cNvSpPr/>
            <p:nvPr/>
          </p:nvSpPr>
          <p:spPr>
            <a:xfrm>
              <a:off x="4351600" y="1723625"/>
              <a:ext cx="62425" cy="53350"/>
            </a:xfrm>
            <a:custGeom>
              <a:avLst/>
              <a:gdLst/>
              <a:ahLst/>
              <a:cxnLst/>
              <a:rect l="l" t="t" r="r" b="b"/>
              <a:pathLst>
                <a:path w="2497" h="2134" extrusionOk="0">
                  <a:moveTo>
                    <a:pt x="1074" y="1"/>
                  </a:moveTo>
                  <a:cubicBezTo>
                    <a:pt x="481" y="1"/>
                    <a:pt x="9" y="480"/>
                    <a:pt x="1" y="1065"/>
                  </a:cubicBezTo>
                  <a:cubicBezTo>
                    <a:pt x="1" y="1709"/>
                    <a:pt x="530" y="2133"/>
                    <a:pt x="1079" y="2133"/>
                  </a:cubicBezTo>
                  <a:cubicBezTo>
                    <a:pt x="1340" y="2133"/>
                    <a:pt x="1607"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9"/>
            <p:cNvSpPr/>
            <p:nvPr/>
          </p:nvSpPr>
          <p:spPr>
            <a:xfrm>
              <a:off x="4351600" y="1799850"/>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9"/>
            <p:cNvSpPr/>
            <p:nvPr/>
          </p:nvSpPr>
          <p:spPr>
            <a:xfrm>
              <a:off x="4351600" y="1876050"/>
              <a:ext cx="62425" cy="53350"/>
            </a:xfrm>
            <a:custGeom>
              <a:avLst/>
              <a:gdLst/>
              <a:ahLst/>
              <a:cxnLst/>
              <a:rect l="l" t="t" r="r" b="b"/>
              <a:pathLst>
                <a:path w="2497" h="2134" extrusionOk="0">
                  <a:moveTo>
                    <a:pt x="1074" y="1"/>
                  </a:moveTo>
                  <a:cubicBezTo>
                    <a:pt x="481" y="1"/>
                    <a:pt x="9" y="472"/>
                    <a:pt x="1" y="1066"/>
                  </a:cubicBezTo>
                  <a:cubicBezTo>
                    <a:pt x="1" y="1709"/>
                    <a:pt x="530" y="2133"/>
                    <a:pt x="1079" y="2133"/>
                  </a:cubicBezTo>
                  <a:cubicBezTo>
                    <a:pt x="1340" y="2133"/>
                    <a:pt x="1607"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9"/>
            <p:cNvSpPr/>
            <p:nvPr/>
          </p:nvSpPr>
          <p:spPr>
            <a:xfrm>
              <a:off x="4351600" y="1952050"/>
              <a:ext cx="62425" cy="53450"/>
            </a:xfrm>
            <a:custGeom>
              <a:avLst/>
              <a:gdLst/>
              <a:ahLst/>
              <a:cxnLst/>
              <a:rect l="l" t="t" r="r" b="b"/>
              <a:pathLst>
                <a:path w="2497" h="2138" extrusionOk="0">
                  <a:moveTo>
                    <a:pt x="1074" y="1"/>
                  </a:moveTo>
                  <a:cubicBezTo>
                    <a:pt x="481" y="9"/>
                    <a:pt x="9" y="481"/>
                    <a:pt x="1" y="1074"/>
                  </a:cubicBezTo>
                  <a:cubicBezTo>
                    <a:pt x="1" y="1712"/>
                    <a:pt x="529" y="2138"/>
                    <a:pt x="1077" y="2138"/>
                  </a:cubicBezTo>
                  <a:cubicBezTo>
                    <a:pt x="1339" y="2138"/>
                    <a:pt x="1606" y="2040"/>
                    <a:pt x="1822" y="1822"/>
                  </a:cubicBezTo>
                  <a:cubicBezTo>
                    <a:pt x="2497"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9"/>
            <p:cNvSpPr/>
            <p:nvPr/>
          </p:nvSpPr>
          <p:spPr>
            <a:xfrm>
              <a:off x="4351600" y="2028275"/>
              <a:ext cx="62425" cy="53450"/>
            </a:xfrm>
            <a:custGeom>
              <a:avLst/>
              <a:gdLst/>
              <a:ahLst/>
              <a:cxnLst/>
              <a:rect l="l" t="t" r="r" b="b"/>
              <a:pathLst>
                <a:path w="2497" h="2138" extrusionOk="0">
                  <a:moveTo>
                    <a:pt x="1074" y="1"/>
                  </a:moveTo>
                  <a:cubicBezTo>
                    <a:pt x="481" y="1"/>
                    <a:pt x="9" y="480"/>
                    <a:pt x="1" y="1065"/>
                  </a:cubicBezTo>
                  <a:cubicBezTo>
                    <a:pt x="1" y="1709"/>
                    <a:pt x="530" y="2137"/>
                    <a:pt x="1078" y="2137"/>
                  </a:cubicBezTo>
                  <a:cubicBezTo>
                    <a:pt x="1340" y="2137"/>
                    <a:pt x="1607" y="2040"/>
                    <a:pt x="1822" y="1821"/>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9"/>
            <p:cNvSpPr/>
            <p:nvPr/>
          </p:nvSpPr>
          <p:spPr>
            <a:xfrm>
              <a:off x="4351600" y="2104500"/>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9"/>
            <p:cNvSpPr/>
            <p:nvPr/>
          </p:nvSpPr>
          <p:spPr>
            <a:xfrm>
              <a:off x="3970950" y="1876050"/>
              <a:ext cx="62225" cy="53350"/>
            </a:xfrm>
            <a:custGeom>
              <a:avLst/>
              <a:gdLst/>
              <a:ahLst/>
              <a:cxnLst/>
              <a:rect l="l" t="t" r="r" b="b"/>
              <a:pathLst>
                <a:path w="2489" h="2134" extrusionOk="0">
                  <a:moveTo>
                    <a:pt x="1065" y="1"/>
                  </a:moveTo>
                  <a:cubicBezTo>
                    <a:pt x="472" y="1"/>
                    <a:pt x="1" y="472"/>
                    <a:pt x="1" y="1066"/>
                  </a:cubicBezTo>
                  <a:cubicBezTo>
                    <a:pt x="1" y="1709"/>
                    <a:pt x="526" y="2133"/>
                    <a:pt x="1072" y="2133"/>
                  </a:cubicBezTo>
                  <a:cubicBezTo>
                    <a:pt x="1333" y="2133"/>
                    <a:pt x="1598" y="2037"/>
                    <a:pt x="1813"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29"/>
            <p:cNvSpPr/>
            <p:nvPr/>
          </p:nvSpPr>
          <p:spPr>
            <a:xfrm>
              <a:off x="3970950" y="1952050"/>
              <a:ext cx="62225" cy="53450"/>
            </a:xfrm>
            <a:custGeom>
              <a:avLst/>
              <a:gdLst/>
              <a:ahLst/>
              <a:cxnLst/>
              <a:rect l="l" t="t" r="r" b="b"/>
              <a:pathLst>
                <a:path w="2489" h="2138" extrusionOk="0">
                  <a:moveTo>
                    <a:pt x="1065" y="1"/>
                  </a:moveTo>
                  <a:cubicBezTo>
                    <a:pt x="472" y="9"/>
                    <a:pt x="1" y="481"/>
                    <a:pt x="1" y="1074"/>
                  </a:cubicBezTo>
                  <a:cubicBezTo>
                    <a:pt x="1" y="1712"/>
                    <a:pt x="525" y="2138"/>
                    <a:pt x="1071" y="2138"/>
                  </a:cubicBezTo>
                  <a:cubicBezTo>
                    <a:pt x="1332" y="2138"/>
                    <a:pt x="1598" y="2040"/>
                    <a:pt x="1813" y="1822"/>
                  </a:cubicBezTo>
                  <a:cubicBezTo>
                    <a:pt x="2488"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9"/>
            <p:cNvSpPr/>
            <p:nvPr/>
          </p:nvSpPr>
          <p:spPr>
            <a:xfrm>
              <a:off x="3666100" y="1952050"/>
              <a:ext cx="62200" cy="53450"/>
            </a:xfrm>
            <a:custGeom>
              <a:avLst/>
              <a:gdLst/>
              <a:ahLst/>
              <a:cxnLst/>
              <a:rect l="l" t="t" r="r" b="b"/>
              <a:pathLst>
                <a:path w="2488"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9"/>
            <p:cNvSpPr/>
            <p:nvPr/>
          </p:nvSpPr>
          <p:spPr>
            <a:xfrm>
              <a:off x="3742300" y="2028275"/>
              <a:ext cx="62225" cy="53450"/>
            </a:xfrm>
            <a:custGeom>
              <a:avLst/>
              <a:gdLst/>
              <a:ahLst/>
              <a:cxnLst/>
              <a:rect l="l" t="t" r="r" b="b"/>
              <a:pathLst>
                <a:path w="2489" h="2138" extrusionOk="0">
                  <a:moveTo>
                    <a:pt x="1066" y="1"/>
                  </a:moveTo>
                  <a:cubicBezTo>
                    <a:pt x="481" y="1"/>
                    <a:pt x="1" y="480"/>
                    <a:pt x="1" y="1065"/>
                  </a:cubicBezTo>
                  <a:cubicBezTo>
                    <a:pt x="1" y="1709"/>
                    <a:pt x="526" y="2137"/>
                    <a:pt x="1072" y="2137"/>
                  </a:cubicBezTo>
                  <a:cubicBezTo>
                    <a:pt x="1333" y="2137"/>
                    <a:pt x="1598" y="2040"/>
                    <a:pt x="1814" y="1821"/>
                  </a:cubicBezTo>
                  <a:cubicBezTo>
                    <a:pt x="2489"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9"/>
            <p:cNvSpPr/>
            <p:nvPr/>
          </p:nvSpPr>
          <p:spPr>
            <a:xfrm>
              <a:off x="3742300" y="1952050"/>
              <a:ext cx="62225" cy="53450"/>
            </a:xfrm>
            <a:custGeom>
              <a:avLst/>
              <a:gdLst/>
              <a:ahLst/>
              <a:cxnLst/>
              <a:rect l="l" t="t" r="r" b="b"/>
              <a:pathLst>
                <a:path w="2489" h="2138" extrusionOk="0">
                  <a:moveTo>
                    <a:pt x="1066" y="1"/>
                  </a:moveTo>
                  <a:cubicBezTo>
                    <a:pt x="481" y="9"/>
                    <a:pt x="1" y="481"/>
                    <a:pt x="1" y="1074"/>
                  </a:cubicBezTo>
                  <a:cubicBezTo>
                    <a:pt x="1" y="1712"/>
                    <a:pt x="525" y="2138"/>
                    <a:pt x="1071" y="2138"/>
                  </a:cubicBezTo>
                  <a:cubicBezTo>
                    <a:pt x="1332" y="2138"/>
                    <a:pt x="1598" y="2040"/>
                    <a:pt x="1814" y="1822"/>
                  </a:cubicBezTo>
                  <a:cubicBezTo>
                    <a:pt x="2489" y="1155"/>
                    <a:pt x="2017" y="9"/>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9"/>
            <p:cNvSpPr/>
            <p:nvPr/>
          </p:nvSpPr>
          <p:spPr>
            <a:xfrm>
              <a:off x="3818525" y="1952050"/>
              <a:ext cx="62225" cy="53450"/>
            </a:xfrm>
            <a:custGeom>
              <a:avLst/>
              <a:gdLst/>
              <a:ahLst/>
              <a:cxnLst/>
              <a:rect l="l" t="t" r="r" b="b"/>
              <a:pathLst>
                <a:path w="2489"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9"/>
            <p:cNvSpPr/>
            <p:nvPr/>
          </p:nvSpPr>
          <p:spPr>
            <a:xfrm>
              <a:off x="3894725" y="1952050"/>
              <a:ext cx="62225" cy="53450"/>
            </a:xfrm>
            <a:custGeom>
              <a:avLst/>
              <a:gdLst/>
              <a:ahLst/>
              <a:cxnLst/>
              <a:rect l="l" t="t" r="r" b="b"/>
              <a:pathLst>
                <a:path w="2489" h="2138" extrusionOk="0">
                  <a:moveTo>
                    <a:pt x="1066" y="1"/>
                  </a:moveTo>
                  <a:cubicBezTo>
                    <a:pt x="481" y="9"/>
                    <a:pt x="1" y="481"/>
                    <a:pt x="1" y="1074"/>
                  </a:cubicBezTo>
                  <a:cubicBezTo>
                    <a:pt x="1" y="1712"/>
                    <a:pt x="525" y="2138"/>
                    <a:pt x="1074" y="2138"/>
                  </a:cubicBezTo>
                  <a:cubicBezTo>
                    <a:pt x="1336" y="2138"/>
                    <a:pt x="1604" y="2040"/>
                    <a:pt x="1822" y="1822"/>
                  </a:cubicBezTo>
                  <a:cubicBezTo>
                    <a:pt x="2489"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9"/>
            <p:cNvSpPr/>
            <p:nvPr/>
          </p:nvSpPr>
          <p:spPr>
            <a:xfrm>
              <a:off x="3894725" y="2028275"/>
              <a:ext cx="62225" cy="53450"/>
            </a:xfrm>
            <a:custGeom>
              <a:avLst/>
              <a:gdLst/>
              <a:ahLst/>
              <a:cxnLst/>
              <a:rect l="l" t="t" r="r" b="b"/>
              <a:pathLst>
                <a:path w="2489" h="2138" extrusionOk="0">
                  <a:moveTo>
                    <a:pt x="1066" y="1"/>
                  </a:moveTo>
                  <a:cubicBezTo>
                    <a:pt x="481" y="1"/>
                    <a:pt x="1" y="480"/>
                    <a:pt x="1" y="1065"/>
                  </a:cubicBezTo>
                  <a:cubicBezTo>
                    <a:pt x="1" y="1709"/>
                    <a:pt x="526" y="2137"/>
                    <a:pt x="1075" y="2137"/>
                  </a:cubicBezTo>
                  <a:cubicBezTo>
                    <a:pt x="1337" y="2137"/>
                    <a:pt x="1604" y="2040"/>
                    <a:pt x="1822" y="1821"/>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9"/>
            <p:cNvSpPr/>
            <p:nvPr/>
          </p:nvSpPr>
          <p:spPr>
            <a:xfrm>
              <a:off x="3970950" y="2028275"/>
              <a:ext cx="62225" cy="53450"/>
            </a:xfrm>
            <a:custGeom>
              <a:avLst/>
              <a:gdLst/>
              <a:ahLst/>
              <a:cxnLst/>
              <a:rect l="l" t="t" r="r" b="b"/>
              <a:pathLst>
                <a:path w="2489" h="2138" extrusionOk="0">
                  <a:moveTo>
                    <a:pt x="1065" y="1"/>
                  </a:moveTo>
                  <a:cubicBezTo>
                    <a:pt x="472" y="1"/>
                    <a:pt x="1" y="480"/>
                    <a:pt x="1" y="1065"/>
                  </a:cubicBezTo>
                  <a:cubicBezTo>
                    <a:pt x="1" y="1709"/>
                    <a:pt x="526" y="2137"/>
                    <a:pt x="1072" y="2137"/>
                  </a:cubicBezTo>
                  <a:cubicBezTo>
                    <a:pt x="1332" y="2137"/>
                    <a:pt x="1598" y="2040"/>
                    <a:pt x="1813" y="1821"/>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9"/>
            <p:cNvSpPr/>
            <p:nvPr/>
          </p:nvSpPr>
          <p:spPr>
            <a:xfrm>
              <a:off x="3970950" y="2104500"/>
              <a:ext cx="62225" cy="53325"/>
            </a:xfrm>
            <a:custGeom>
              <a:avLst/>
              <a:gdLst/>
              <a:ahLst/>
              <a:cxnLst/>
              <a:rect l="l" t="t" r="r" b="b"/>
              <a:pathLst>
                <a:path w="2489" h="2133" extrusionOk="0">
                  <a:moveTo>
                    <a:pt x="1065" y="0"/>
                  </a:moveTo>
                  <a:cubicBezTo>
                    <a:pt x="472" y="0"/>
                    <a:pt x="1" y="480"/>
                    <a:pt x="1" y="1065"/>
                  </a:cubicBezTo>
                  <a:cubicBezTo>
                    <a:pt x="1" y="1709"/>
                    <a:pt x="526" y="2133"/>
                    <a:pt x="1072" y="2133"/>
                  </a:cubicBezTo>
                  <a:cubicBezTo>
                    <a:pt x="1333" y="2133"/>
                    <a:pt x="1598" y="2036"/>
                    <a:pt x="1813"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9"/>
            <p:cNvSpPr/>
            <p:nvPr/>
          </p:nvSpPr>
          <p:spPr>
            <a:xfrm>
              <a:off x="4046950" y="1876050"/>
              <a:ext cx="62425" cy="53275"/>
            </a:xfrm>
            <a:custGeom>
              <a:avLst/>
              <a:gdLst/>
              <a:ahLst/>
              <a:cxnLst/>
              <a:rect l="l" t="t" r="r" b="b"/>
              <a:pathLst>
                <a:path w="2497" h="2131" extrusionOk="0">
                  <a:moveTo>
                    <a:pt x="1074" y="1"/>
                  </a:moveTo>
                  <a:cubicBezTo>
                    <a:pt x="481" y="1"/>
                    <a:pt x="9" y="472"/>
                    <a:pt x="1" y="1066"/>
                  </a:cubicBezTo>
                  <a:cubicBezTo>
                    <a:pt x="1" y="1707"/>
                    <a:pt x="527" y="2131"/>
                    <a:pt x="1074" y="2131"/>
                  </a:cubicBezTo>
                  <a:cubicBezTo>
                    <a:pt x="1337" y="2131"/>
                    <a:pt x="1605" y="2033"/>
                    <a:pt x="1822" y="1813"/>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9"/>
            <p:cNvSpPr/>
            <p:nvPr/>
          </p:nvSpPr>
          <p:spPr>
            <a:xfrm>
              <a:off x="4046950" y="1952050"/>
              <a:ext cx="62425" cy="53450"/>
            </a:xfrm>
            <a:custGeom>
              <a:avLst/>
              <a:gdLst/>
              <a:ahLst/>
              <a:cxnLst/>
              <a:rect l="l" t="t" r="r" b="b"/>
              <a:pathLst>
                <a:path w="2497" h="2138" extrusionOk="0">
                  <a:moveTo>
                    <a:pt x="1074" y="1"/>
                  </a:moveTo>
                  <a:cubicBezTo>
                    <a:pt x="481" y="9"/>
                    <a:pt x="9" y="481"/>
                    <a:pt x="1" y="1074"/>
                  </a:cubicBezTo>
                  <a:cubicBezTo>
                    <a:pt x="1" y="1712"/>
                    <a:pt x="529" y="2138"/>
                    <a:pt x="1077" y="2138"/>
                  </a:cubicBezTo>
                  <a:cubicBezTo>
                    <a:pt x="1339" y="2138"/>
                    <a:pt x="1606" y="2040"/>
                    <a:pt x="1822" y="1822"/>
                  </a:cubicBezTo>
                  <a:cubicBezTo>
                    <a:pt x="2497"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9"/>
            <p:cNvSpPr/>
            <p:nvPr/>
          </p:nvSpPr>
          <p:spPr>
            <a:xfrm>
              <a:off x="4046950" y="2028275"/>
              <a:ext cx="62425" cy="53450"/>
            </a:xfrm>
            <a:custGeom>
              <a:avLst/>
              <a:gdLst/>
              <a:ahLst/>
              <a:cxnLst/>
              <a:rect l="l" t="t" r="r" b="b"/>
              <a:pathLst>
                <a:path w="2497" h="2138" extrusionOk="0">
                  <a:moveTo>
                    <a:pt x="1074" y="1"/>
                  </a:moveTo>
                  <a:cubicBezTo>
                    <a:pt x="481" y="1"/>
                    <a:pt x="9" y="480"/>
                    <a:pt x="1" y="1065"/>
                  </a:cubicBezTo>
                  <a:cubicBezTo>
                    <a:pt x="1" y="1709"/>
                    <a:pt x="530" y="2137"/>
                    <a:pt x="1078" y="2137"/>
                  </a:cubicBezTo>
                  <a:cubicBezTo>
                    <a:pt x="1340" y="2137"/>
                    <a:pt x="1607" y="2040"/>
                    <a:pt x="1822" y="1821"/>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9"/>
            <p:cNvSpPr/>
            <p:nvPr/>
          </p:nvSpPr>
          <p:spPr>
            <a:xfrm>
              <a:off x="4046950" y="2104500"/>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9"/>
            <p:cNvSpPr/>
            <p:nvPr/>
          </p:nvSpPr>
          <p:spPr>
            <a:xfrm>
              <a:off x="4123175" y="1723625"/>
              <a:ext cx="62425" cy="53350"/>
            </a:xfrm>
            <a:custGeom>
              <a:avLst/>
              <a:gdLst/>
              <a:ahLst/>
              <a:cxnLst/>
              <a:rect l="l" t="t" r="r" b="b"/>
              <a:pathLst>
                <a:path w="2497" h="2134" extrusionOk="0">
                  <a:moveTo>
                    <a:pt x="1065" y="1"/>
                  </a:moveTo>
                  <a:cubicBezTo>
                    <a:pt x="480" y="1"/>
                    <a:pt x="0" y="480"/>
                    <a:pt x="0" y="1065"/>
                  </a:cubicBezTo>
                  <a:cubicBezTo>
                    <a:pt x="0" y="1709"/>
                    <a:pt x="526" y="2133"/>
                    <a:pt x="1074" y="2133"/>
                  </a:cubicBezTo>
                  <a:cubicBezTo>
                    <a:pt x="1336" y="2133"/>
                    <a:pt x="1604" y="2037"/>
                    <a:pt x="1821"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9"/>
            <p:cNvSpPr/>
            <p:nvPr/>
          </p:nvSpPr>
          <p:spPr>
            <a:xfrm>
              <a:off x="4123175" y="179985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4" y="2036"/>
                    <a:pt x="1821"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9"/>
            <p:cNvSpPr/>
            <p:nvPr/>
          </p:nvSpPr>
          <p:spPr>
            <a:xfrm>
              <a:off x="4123175" y="1876050"/>
              <a:ext cx="62425" cy="53350"/>
            </a:xfrm>
            <a:custGeom>
              <a:avLst/>
              <a:gdLst/>
              <a:ahLst/>
              <a:cxnLst/>
              <a:rect l="l" t="t" r="r" b="b"/>
              <a:pathLst>
                <a:path w="2497" h="2134" extrusionOk="0">
                  <a:moveTo>
                    <a:pt x="1065" y="1"/>
                  </a:moveTo>
                  <a:cubicBezTo>
                    <a:pt x="480" y="1"/>
                    <a:pt x="0" y="472"/>
                    <a:pt x="0" y="1066"/>
                  </a:cubicBezTo>
                  <a:cubicBezTo>
                    <a:pt x="0" y="1709"/>
                    <a:pt x="526" y="2133"/>
                    <a:pt x="1074" y="2133"/>
                  </a:cubicBezTo>
                  <a:cubicBezTo>
                    <a:pt x="1336" y="2133"/>
                    <a:pt x="1604" y="2037"/>
                    <a:pt x="1821"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9"/>
            <p:cNvSpPr/>
            <p:nvPr/>
          </p:nvSpPr>
          <p:spPr>
            <a:xfrm>
              <a:off x="4123175" y="1952050"/>
              <a:ext cx="62425" cy="53450"/>
            </a:xfrm>
            <a:custGeom>
              <a:avLst/>
              <a:gdLst/>
              <a:ahLst/>
              <a:cxnLst/>
              <a:rect l="l" t="t" r="r" b="b"/>
              <a:pathLst>
                <a:path w="2497" h="2138" extrusionOk="0">
                  <a:moveTo>
                    <a:pt x="1065" y="1"/>
                  </a:moveTo>
                  <a:cubicBezTo>
                    <a:pt x="480" y="9"/>
                    <a:pt x="0" y="481"/>
                    <a:pt x="0" y="1074"/>
                  </a:cubicBezTo>
                  <a:cubicBezTo>
                    <a:pt x="0" y="1712"/>
                    <a:pt x="525" y="2138"/>
                    <a:pt x="1073" y="2138"/>
                  </a:cubicBezTo>
                  <a:cubicBezTo>
                    <a:pt x="1335" y="2138"/>
                    <a:pt x="1603" y="2040"/>
                    <a:pt x="1821" y="1822"/>
                  </a:cubicBezTo>
                  <a:cubicBezTo>
                    <a:pt x="2496"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9"/>
            <p:cNvSpPr/>
            <p:nvPr/>
          </p:nvSpPr>
          <p:spPr>
            <a:xfrm>
              <a:off x="4123175" y="2028275"/>
              <a:ext cx="62425" cy="53450"/>
            </a:xfrm>
            <a:custGeom>
              <a:avLst/>
              <a:gdLst/>
              <a:ahLst/>
              <a:cxnLst/>
              <a:rect l="l" t="t" r="r" b="b"/>
              <a:pathLst>
                <a:path w="2497" h="2138" extrusionOk="0">
                  <a:moveTo>
                    <a:pt x="1065" y="1"/>
                  </a:moveTo>
                  <a:cubicBezTo>
                    <a:pt x="480" y="1"/>
                    <a:pt x="0" y="480"/>
                    <a:pt x="0" y="1065"/>
                  </a:cubicBezTo>
                  <a:cubicBezTo>
                    <a:pt x="0" y="1709"/>
                    <a:pt x="526" y="2137"/>
                    <a:pt x="1074" y="2137"/>
                  </a:cubicBezTo>
                  <a:cubicBezTo>
                    <a:pt x="1336" y="2137"/>
                    <a:pt x="1603" y="2040"/>
                    <a:pt x="1821" y="1821"/>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9"/>
            <p:cNvSpPr/>
            <p:nvPr/>
          </p:nvSpPr>
          <p:spPr>
            <a:xfrm>
              <a:off x="4123175" y="210450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4" y="2036"/>
                    <a:pt x="1821"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9"/>
            <p:cNvSpPr/>
            <p:nvPr/>
          </p:nvSpPr>
          <p:spPr>
            <a:xfrm>
              <a:off x="4199400" y="17236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9"/>
            <p:cNvSpPr/>
            <p:nvPr/>
          </p:nvSpPr>
          <p:spPr>
            <a:xfrm>
              <a:off x="4199400" y="179985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9"/>
            <p:cNvSpPr/>
            <p:nvPr/>
          </p:nvSpPr>
          <p:spPr>
            <a:xfrm>
              <a:off x="4199400" y="1876050"/>
              <a:ext cx="62200" cy="53275"/>
            </a:xfrm>
            <a:custGeom>
              <a:avLst/>
              <a:gdLst/>
              <a:ahLst/>
              <a:cxnLst/>
              <a:rect l="l" t="t" r="r" b="b"/>
              <a:pathLst>
                <a:path w="2488" h="2131" extrusionOk="0">
                  <a:moveTo>
                    <a:pt x="1065" y="1"/>
                  </a:moveTo>
                  <a:cubicBezTo>
                    <a:pt x="480" y="1"/>
                    <a:pt x="0" y="472"/>
                    <a:pt x="0" y="1066"/>
                  </a:cubicBezTo>
                  <a:cubicBezTo>
                    <a:pt x="0" y="1707"/>
                    <a:pt x="522" y="2131"/>
                    <a:pt x="1069" y="2131"/>
                  </a:cubicBezTo>
                  <a:cubicBezTo>
                    <a:pt x="1333" y="2131"/>
                    <a:pt x="1602" y="2033"/>
                    <a:pt x="1821"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9"/>
            <p:cNvSpPr/>
            <p:nvPr/>
          </p:nvSpPr>
          <p:spPr>
            <a:xfrm>
              <a:off x="4199400" y="1952050"/>
              <a:ext cx="62200" cy="53450"/>
            </a:xfrm>
            <a:custGeom>
              <a:avLst/>
              <a:gdLst/>
              <a:ahLst/>
              <a:cxnLst/>
              <a:rect l="l" t="t" r="r" b="b"/>
              <a:pathLst>
                <a:path w="2488" h="2138" extrusionOk="0">
                  <a:moveTo>
                    <a:pt x="1065" y="1"/>
                  </a:moveTo>
                  <a:cubicBezTo>
                    <a:pt x="480" y="9"/>
                    <a:pt x="0" y="481"/>
                    <a:pt x="0" y="1074"/>
                  </a:cubicBezTo>
                  <a:cubicBezTo>
                    <a:pt x="0" y="1712"/>
                    <a:pt x="524" y="2138"/>
                    <a:pt x="1073" y="2138"/>
                  </a:cubicBezTo>
                  <a:cubicBezTo>
                    <a:pt x="1335" y="2138"/>
                    <a:pt x="1603" y="2040"/>
                    <a:pt x="1821"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9"/>
            <p:cNvSpPr/>
            <p:nvPr/>
          </p:nvSpPr>
          <p:spPr>
            <a:xfrm>
              <a:off x="4199400" y="2028275"/>
              <a:ext cx="62200" cy="53450"/>
            </a:xfrm>
            <a:custGeom>
              <a:avLst/>
              <a:gdLst/>
              <a:ahLst/>
              <a:cxnLst/>
              <a:rect l="l" t="t" r="r" b="b"/>
              <a:pathLst>
                <a:path w="2488" h="2138" extrusionOk="0">
                  <a:moveTo>
                    <a:pt x="1065" y="1"/>
                  </a:moveTo>
                  <a:cubicBezTo>
                    <a:pt x="480" y="1"/>
                    <a:pt x="0" y="480"/>
                    <a:pt x="0" y="1065"/>
                  </a:cubicBezTo>
                  <a:cubicBezTo>
                    <a:pt x="0" y="1709"/>
                    <a:pt x="525" y="2137"/>
                    <a:pt x="1074" y="2137"/>
                  </a:cubicBezTo>
                  <a:cubicBezTo>
                    <a:pt x="1336" y="2137"/>
                    <a:pt x="1603" y="2040"/>
                    <a:pt x="1821" y="1821"/>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9"/>
            <p:cNvSpPr/>
            <p:nvPr/>
          </p:nvSpPr>
          <p:spPr>
            <a:xfrm>
              <a:off x="4199400" y="21045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9"/>
            <p:cNvSpPr/>
            <p:nvPr/>
          </p:nvSpPr>
          <p:spPr>
            <a:xfrm>
              <a:off x="4199400" y="2180700"/>
              <a:ext cx="62200" cy="53350"/>
            </a:xfrm>
            <a:custGeom>
              <a:avLst/>
              <a:gdLst/>
              <a:ahLst/>
              <a:cxnLst/>
              <a:rect l="l" t="t" r="r" b="b"/>
              <a:pathLst>
                <a:path w="2488" h="2134" extrusionOk="0">
                  <a:moveTo>
                    <a:pt x="1065" y="1"/>
                  </a:moveTo>
                  <a:cubicBezTo>
                    <a:pt x="480" y="1"/>
                    <a:pt x="0" y="480"/>
                    <a:pt x="0" y="1066"/>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9"/>
            <p:cNvSpPr/>
            <p:nvPr/>
          </p:nvSpPr>
          <p:spPr>
            <a:xfrm>
              <a:off x="4275600" y="1647400"/>
              <a:ext cx="62225" cy="53450"/>
            </a:xfrm>
            <a:custGeom>
              <a:avLst/>
              <a:gdLst/>
              <a:ahLst/>
              <a:cxnLst/>
              <a:rect l="l" t="t" r="r" b="b"/>
              <a:pathLst>
                <a:path w="2489" h="2138" extrusionOk="0">
                  <a:moveTo>
                    <a:pt x="1066" y="1"/>
                  </a:moveTo>
                  <a:cubicBezTo>
                    <a:pt x="472" y="9"/>
                    <a:pt x="1" y="481"/>
                    <a:pt x="1" y="1066"/>
                  </a:cubicBezTo>
                  <a:cubicBezTo>
                    <a:pt x="1" y="1710"/>
                    <a:pt x="526" y="2138"/>
                    <a:pt x="1072" y="2138"/>
                  </a:cubicBezTo>
                  <a:cubicBezTo>
                    <a:pt x="1333" y="2138"/>
                    <a:pt x="1598" y="2040"/>
                    <a:pt x="1813"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29"/>
            <p:cNvSpPr/>
            <p:nvPr/>
          </p:nvSpPr>
          <p:spPr>
            <a:xfrm>
              <a:off x="4275600" y="17236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3"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29"/>
            <p:cNvSpPr/>
            <p:nvPr/>
          </p:nvSpPr>
          <p:spPr>
            <a:xfrm>
              <a:off x="4275600" y="179985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3"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29"/>
            <p:cNvSpPr/>
            <p:nvPr/>
          </p:nvSpPr>
          <p:spPr>
            <a:xfrm>
              <a:off x="4275600" y="1876050"/>
              <a:ext cx="62225" cy="53275"/>
            </a:xfrm>
            <a:custGeom>
              <a:avLst/>
              <a:gdLst/>
              <a:ahLst/>
              <a:cxnLst/>
              <a:rect l="l" t="t" r="r" b="b"/>
              <a:pathLst>
                <a:path w="2489" h="2131" extrusionOk="0">
                  <a:moveTo>
                    <a:pt x="1066" y="1"/>
                  </a:moveTo>
                  <a:cubicBezTo>
                    <a:pt x="472" y="1"/>
                    <a:pt x="1" y="472"/>
                    <a:pt x="1" y="1066"/>
                  </a:cubicBezTo>
                  <a:cubicBezTo>
                    <a:pt x="1" y="1707"/>
                    <a:pt x="523" y="2131"/>
                    <a:pt x="1067" y="2131"/>
                  </a:cubicBezTo>
                  <a:cubicBezTo>
                    <a:pt x="1329" y="2131"/>
                    <a:pt x="1597" y="2033"/>
                    <a:pt x="1813" y="1813"/>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29"/>
            <p:cNvSpPr/>
            <p:nvPr/>
          </p:nvSpPr>
          <p:spPr>
            <a:xfrm>
              <a:off x="4275600" y="1952050"/>
              <a:ext cx="62225" cy="53450"/>
            </a:xfrm>
            <a:custGeom>
              <a:avLst/>
              <a:gdLst/>
              <a:ahLst/>
              <a:cxnLst/>
              <a:rect l="l" t="t" r="r" b="b"/>
              <a:pathLst>
                <a:path w="2489" h="2138" extrusionOk="0">
                  <a:moveTo>
                    <a:pt x="1066" y="1"/>
                  </a:moveTo>
                  <a:cubicBezTo>
                    <a:pt x="472" y="9"/>
                    <a:pt x="1" y="481"/>
                    <a:pt x="1" y="1074"/>
                  </a:cubicBezTo>
                  <a:cubicBezTo>
                    <a:pt x="1" y="1712"/>
                    <a:pt x="525" y="2138"/>
                    <a:pt x="1071" y="2138"/>
                  </a:cubicBezTo>
                  <a:cubicBezTo>
                    <a:pt x="1332" y="2138"/>
                    <a:pt x="1598" y="2040"/>
                    <a:pt x="1813"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29"/>
            <p:cNvSpPr/>
            <p:nvPr/>
          </p:nvSpPr>
          <p:spPr>
            <a:xfrm>
              <a:off x="4275600" y="2028275"/>
              <a:ext cx="62225" cy="53450"/>
            </a:xfrm>
            <a:custGeom>
              <a:avLst/>
              <a:gdLst/>
              <a:ahLst/>
              <a:cxnLst/>
              <a:rect l="l" t="t" r="r" b="b"/>
              <a:pathLst>
                <a:path w="2489" h="2138" extrusionOk="0">
                  <a:moveTo>
                    <a:pt x="1066" y="1"/>
                  </a:moveTo>
                  <a:cubicBezTo>
                    <a:pt x="472" y="1"/>
                    <a:pt x="1" y="480"/>
                    <a:pt x="1" y="1065"/>
                  </a:cubicBezTo>
                  <a:cubicBezTo>
                    <a:pt x="1" y="1709"/>
                    <a:pt x="526" y="2137"/>
                    <a:pt x="1072" y="2137"/>
                  </a:cubicBezTo>
                  <a:cubicBezTo>
                    <a:pt x="1333" y="2137"/>
                    <a:pt x="1598" y="2040"/>
                    <a:pt x="1813" y="1821"/>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29"/>
            <p:cNvSpPr/>
            <p:nvPr/>
          </p:nvSpPr>
          <p:spPr>
            <a:xfrm>
              <a:off x="4275600" y="21045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3"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29"/>
            <p:cNvSpPr/>
            <p:nvPr/>
          </p:nvSpPr>
          <p:spPr>
            <a:xfrm>
              <a:off x="4275600" y="2180700"/>
              <a:ext cx="62225" cy="53350"/>
            </a:xfrm>
            <a:custGeom>
              <a:avLst/>
              <a:gdLst/>
              <a:ahLst/>
              <a:cxnLst/>
              <a:rect l="l" t="t" r="r" b="b"/>
              <a:pathLst>
                <a:path w="2489" h="2134" extrusionOk="0">
                  <a:moveTo>
                    <a:pt x="1066" y="1"/>
                  </a:moveTo>
                  <a:cubicBezTo>
                    <a:pt x="472" y="1"/>
                    <a:pt x="1" y="480"/>
                    <a:pt x="1" y="1066"/>
                  </a:cubicBezTo>
                  <a:cubicBezTo>
                    <a:pt x="1" y="1709"/>
                    <a:pt x="526" y="2133"/>
                    <a:pt x="1072" y="2133"/>
                  </a:cubicBezTo>
                  <a:cubicBezTo>
                    <a:pt x="1333" y="2133"/>
                    <a:pt x="1598" y="2037"/>
                    <a:pt x="1813"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29"/>
            <p:cNvSpPr/>
            <p:nvPr/>
          </p:nvSpPr>
          <p:spPr>
            <a:xfrm>
              <a:off x="4351600" y="2180700"/>
              <a:ext cx="62425" cy="53350"/>
            </a:xfrm>
            <a:custGeom>
              <a:avLst/>
              <a:gdLst/>
              <a:ahLst/>
              <a:cxnLst/>
              <a:rect l="l" t="t" r="r" b="b"/>
              <a:pathLst>
                <a:path w="2497" h="2134" extrusionOk="0">
                  <a:moveTo>
                    <a:pt x="1074" y="1"/>
                  </a:moveTo>
                  <a:cubicBezTo>
                    <a:pt x="481" y="1"/>
                    <a:pt x="9" y="480"/>
                    <a:pt x="1" y="1066"/>
                  </a:cubicBezTo>
                  <a:cubicBezTo>
                    <a:pt x="1" y="1709"/>
                    <a:pt x="530" y="2133"/>
                    <a:pt x="1079" y="2133"/>
                  </a:cubicBezTo>
                  <a:cubicBezTo>
                    <a:pt x="1340" y="2133"/>
                    <a:pt x="1607"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9"/>
            <p:cNvSpPr/>
            <p:nvPr/>
          </p:nvSpPr>
          <p:spPr>
            <a:xfrm>
              <a:off x="4427825" y="1647400"/>
              <a:ext cx="62425" cy="53450"/>
            </a:xfrm>
            <a:custGeom>
              <a:avLst/>
              <a:gdLst/>
              <a:ahLst/>
              <a:cxnLst/>
              <a:rect l="l" t="t" r="r" b="b"/>
              <a:pathLst>
                <a:path w="2497" h="2138" extrusionOk="0">
                  <a:moveTo>
                    <a:pt x="1065" y="1"/>
                  </a:moveTo>
                  <a:cubicBezTo>
                    <a:pt x="480" y="9"/>
                    <a:pt x="9" y="481"/>
                    <a:pt x="1" y="1066"/>
                  </a:cubicBezTo>
                  <a:cubicBezTo>
                    <a:pt x="1" y="1710"/>
                    <a:pt x="526" y="2138"/>
                    <a:pt x="1074" y="2138"/>
                  </a:cubicBezTo>
                  <a:cubicBezTo>
                    <a:pt x="1336" y="2138"/>
                    <a:pt x="1603" y="2040"/>
                    <a:pt x="1822"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29"/>
            <p:cNvSpPr/>
            <p:nvPr/>
          </p:nvSpPr>
          <p:spPr>
            <a:xfrm>
              <a:off x="4427825" y="1723625"/>
              <a:ext cx="62425" cy="53350"/>
            </a:xfrm>
            <a:custGeom>
              <a:avLst/>
              <a:gdLst/>
              <a:ahLst/>
              <a:cxnLst/>
              <a:rect l="l" t="t" r="r" b="b"/>
              <a:pathLst>
                <a:path w="2497" h="2134" extrusionOk="0">
                  <a:moveTo>
                    <a:pt x="1065" y="1"/>
                  </a:moveTo>
                  <a:cubicBezTo>
                    <a:pt x="480" y="1"/>
                    <a:pt x="9" y="480"/>
                    <a:pt x="1" y="1065"/>
                  </a:cubicBezTo>
                  <a:cubicBezTo>
                    <a:pt x="1" y="1709"/>
                    <a:pt x="526" y="2133"/>
                    <a:pt x="1075" y="2133"/>
                  </a:cubicBezTo>
                  <a:cubicBezTo>
                    <a:pt x="1336" y="2133"/>
                    <a:pt x="1604" y="2037"/>
                    <a:pt x="1822"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29"/>
            <p:cNvSpPr/>
            <p:nvPr/>
          </p:nvSpPr>
          <p:spPr>
            <a:xfrm>
              <a:off x="4427825" y="1799850"/>
              <a:ext cx="62425" cy="53325"/>
            </a:xfrm>
            <a:custGeom>
              <a:avLst/>
              <a:gdLst/>
              <a:ahLst/>
              <a:cxnLst/>
              <a:rect l="l" t="t" r="r" b="b"/>
              <a:pathLst>
                <a:path w="2497" h="2133" extrusionOk="0">
                  <a:moveTo>
                    <a:pt x="1065" y="0"/>
                  </a:moveTo>
                  <a:cubicBezTo>
                    <a:pt x="480" y="0"/>
                    <a:pt x="9"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9"/>
            <p:cNvSpPr/>
            <p:nvPr/>
          </p:nvSpPr>
          <p:spPr>
            <a:xfrm>
              <a:off x="4427825" y="1876050"/>
              <a:ext cx="62425" cy="53275"/>
            </a:xfrm>
            <a:custGeom>
              <a:avLst/>
              <a:gdLst/>
              <a:ahLst/>
              <a:cxnLst/>
              <a:rect l="l" t="t" r="r" b="b"/>
              <a:pathLst>
                <a:path w="2497" h="2131" extrusionOk="0">
                  <a:moveTo>
                    <a:pt x="1065" y="1"/>
                  </a:moveTo>
                  <a:cubicBezTo>
                    <a:pt x="480" y="1"/>
                    <a:pt x="9" y="472"/>
                    <a:pt x="1" y="1066"/>
                  </a:cubicBezTo>
                  <a:cubicBezTo>
                    <a:pt x="1" y="1707"/>
                    <a:pt x="523" y="2131"/>
                    <a:pt x="1070" y="2131"/>
                  </a:cubicBezTo>
                  <a:cubicBezTo>
                    <a:pt x="1333" y="2131"/>
                    <a:pt x="1602" y="2033"/>
                    <a:pt x="1822" y="1813"/>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29"/>
            <p:cNvSpPr/>
            <p:nvPr/>
          </p:nvSpPr>
          <p:spPr>
            <a:xfrm>
              <a:off x="4427825" y="1952050"/>
              <a:ext cx="62425" cy="53450"/>
            </a:xfrm>
            <a:custGeom>
              <a:avLst/>
              <a:gdLst/>
              <a:ahLst/>
              <a:cxnLst/>
              <a:rect l="l" t="t" r="r" b="b"/>
              <a:pathLst>
                <a:path w="2497" h="2138" extrusionOk="0">
                  <a:moveTo>
                    <a:pt x="1065" y="1"/>
                  </a:moveTo>
                  <a:cubicBezTo>
                    <a:pt x="480" y="9"/>
                    <a:pt x="9" y="481"/>
                    <a:pt x="1" y="1074"/>
                  </a:cubicBezTo>
                  <a:cubicBezTo>
                    <a:pt x="1" y="1712"/>
                    <a:pt x="525" y="2138"/>
                    <a:pt x="1073" y="2138"/>
                  </a:cubicBezTo>
                  <a:cubicBezTo>
                    <a:pt x="1335" y="2138"/>
                    <a:pt x="1603" y="2040"/>
                    <a:pt x="1822" y="1822"/>
                  </a:cubicBezTo>
                  <a:cubicBezTo>
                    <a:pt x="2496"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29"/>
            <p:cNvSpPr/>
            <p:nvPr/>
          </p:nvSpPr>
          <p:spPr>
            <a:xfrm>
              <a:off x="4427825" y="2028275"/>
              <a:ext cx="62425" cy="53450"/>
            </a:xfrm>
            <a:custGeom>
              <a:avLst/>
              <a:gdLst/>
              <a:ahLst/>
              <a:cxnLst/>
              <a:rect l="l" t="t" r="r" b="b"/>
              <a:pathLst>
                <a:path w="2497" h="2138" extrusionOk="0">
                  <a:moveTo>
                    <a:pt x="1065" y="1"/>
                  </a:moveTo>
                  <a:cubicBezTo>
                    <a:pt x="480" y="1"/>
                    <a:pt x="9" y="480"/>
                    <a:pt x="1" y="1065"/>
                  </a:cubicBezTo>
                  <a:cubicBezTo>
                    <a:pt x="1" y="1709"/>
                    <a:pt x="526" y="2137"/>
                    <a:pt x="1074" y="2137"/>
                  </a:cubicBezTo>
                  <a:cubicBezTo>
                    <a:pt x="1336" y="2137"/>
                    <a:pt x="1603" y="2040"/>
                    <a:pt x="1822" y="1821"/>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9"/>
            <p:cNvSpPr/>
            <p:nvPr/>
          </p:nvSpPr>
          <p:spPr>
            <a:xfrm>
              <a:off x="4427825" y="2104500"/>
              <a:ext cx="62425" cy="53325"/>
            </a:xfrm>
            <a:custGeom>
              <a:avLst/>
              <a:gdLst/>
              <a:ahLst/>
              <a:cxnLst/>
              <a:rect l="l" t="t" r="r" b="b"/>
              <a:pathLst>
                <a:path w="2497" h="2133" extrusionOk="0">
                  <a:moveTo>
                    <a:pt x="1065" y="0"/>
                  </a:moveTo>
                  <a:cubicBezTo>
                    <a:pt x="480" y="0"/>
                    <a:pt x="9"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9"/>
            <p:cNvSpPr/>
            <p:nvPr/>
          </p:nvSpPr>
          <p:spPr>
            <a:xfrm>
              <a:off x="4427825" y="2180700"/>
              <a:ext cx="62425" cy="53350"/>
            </a:xfrm>
            <a:custGeom>
              <a:avLst/>
              <a:gdLst/>
              <a:ahLst/>
              <a:cxnLst/>
              <a:rect l="l" t="t" r="r" b="b"/>
              <a:pathLst>
                <a:path w="2497" h="2134" extrusionOk="0">
                  <a:moveTo>
                    <a:pt x="1065" y="1"/>
                  </a:moveTo>
                  <a:cubicBezTo>
                    <a:pt x="480" y="1"/>
                    <a:pt x="9" y="480"/>
                    <a:pt x="1" y="1066"/>
                  </a:cubicBezTo>
                  <a:cubicBezTo>
                    <a:pt x="1" y="1709"/>
                    <a:pt x="526" y="2133"/>
                    <a:pt x="1075" y="2133"/>
                  </a:cubicBezTo>
                  <a:cubicBezTo>
                    <a:pt x="1336" y="2133"/>
                    <a:pt x="1604" y="2037"/>
                    <a:pt x="1822"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9"/>
            <p:cNvSpPr/>
            <p:nvPr/>
          </p:nvSpPr>
          <p:spPr>
            <a:xfrm>
              <a:off x="4427825" y="1571400"/>
              <a:ext cx="62350" cy="53250"/>
            </a:xfrm>
            <a:custGeom>
              <a:avLst/>
              <a:gdLst/>
              <a:ahLst/>
              <a:cxnLst/>
              <a:rect l="l" t="t" r="r" b="b"/>
              <a:pathLst>
                <a:path w="2494" h="2130" extrusionOk="0">
                  <a:moveTo>
                    <a:pt x="1075" y="1"/>
                  </a:moveTo>
                  <a:cubicBezTo>
                    <a:pt x="1072" y="1"/>
                    <a:pt x="1069" y="1"/>
                    <a:pt x="1065" y="1"/>
                  </a:cubicBezTo>
                  <a:cubicBezTo>
                    <a:pt x="480" y="1"/>
                    <a:pt x="9" y="472"/>
                    <a:pt x="1" y="1066"/>
                  </a:cubicBezTo>
                  <a:cubicBezTo>
                    <a:pt x="1" y="1703"/>
                    <a:pt x="525" y="2129"/>
                    <a:pt x="1073" y="2129"/>
                  </a:cubicBezTo>
                  <a:cubicBezTo>
                    <a:pt x="1335" y="2129"/>
                    <a:pt x="1603" y="2032"/>
                    <a:pt x="1822" y="1813"/>
                  </a:cubicBezTo>
                  <a:cubicBezTo>
                    <a:pt x="2494" y="1149"/>
                    <a:pt x="2020" y="1"/>
                    <a:pt x="107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9"/>
            <p:cNvSpPr/>
            <p:nvPr/>
          </p:nvSpPr>
          <p:spPr>
            <a:xfrm>
              <a:off x="4351600" y="1571400"/>
              <a:ext cx="62425" cy="53250"/>
            </a:xfrm>
            <a:custGeom>
              <a:avLst/>
              <a:gdLst/>
              <a:ahLst/>
              <a:cxnLst/>
              <a:rect l="l" t="t" r="r" b="b"/>
              <a:pathLst>
                <a:path w="2497" h="2130" extrusionOk="0">
                  <a:moveTo>
                    <a:pt x="1074" y="1"/>
                  </a:moveTo>
                  <a:cubicBezTo>
                    <a:pt x="481" y="1"/>
                    <a:pt x="9" y="472"/>
                    <a:pt x="1" y="1066"/>
                  </a:cubicBezTo>
                  <a:cubicBezTo>
                    <a:pt x="1" y="1703"/>
                    <a:pt x="529" y="2129"/>
                    <a:pt x="1077" y="2129"/>
                  </a:cubicBezTo>
                  <a:cubicBezTo>
                    <a:pt x="1339" y="2129"/>
                    <a:pt x="1606" y="2032"/>
                    <a:pt x="1822" y="1813"/>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29"/>
            <p:cNvSpPr/>
            <p:nvPr/>
          </p:nvSpPr>
          <p:spPr>
            <a:xfrm>
              <a:off x="4275600"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3" y="1813"/>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9"/>
            <p:cNvSpPr/>
            <p:nvPr/>
          </p:nvSpPr>
          <p:spPr>
            <a:xfrm>
              <a:off x="4275600" y="141897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3"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9"/>
            <p:cNvSpPr/>
            <p:nvPr/>
          </p:nvSpPr>
          <p:spPr>
            <a:xfrm>
              <a:off x="4199400" y="164740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9"/>
            <p:cNvSpPr/>
            <p:nvPr/>
          </p:nvSpPr>
          <p:spPr>
            <a:xfrm>
              <a:off x="4199400" y="1571400"/>
              <a:ext cx="62200" cy="53250"/>
            </a:xfrm>
            <a:custGeom>
              <a:avLst/>
              <a:gdLst/>
              <a:ahLst/>
              <a:cxnLst/>
              <a:rect l="l" t="t" r="r" b="b"/>
              <a:pathLst>
                <a:path w="2488" h="2130" extrusionOk="0">
                  <a:moveTo>
                    <a:pt x="1065" y="1"/>
                  </a:moveTo>
                  <a:cubicBezTo>
                    <a:pt x="480" y="1"/>
                    <a:pt x="0" y="472"/>
                    <a:pt x="0" y="1066"/>
                  </a:cubicBezTo>
                  <a:cubicBezTo>
                    <a:pt x="0" y="1703"/>
                    <a:pt x="524" y="2129"/>
                    <a:pt x="1073" y="2129"/>
                  </a:cubicBezTo>
                  <a:cubicBezTo>
                    <a:pt x="1335" y="2129"/>
                    <a:pt x="1603" y="2032"/>
                    <a:pt x="1821"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9"/>
            <p:cNvSpPr/>
            <p:nvPr/>
          </p:nvSpPr>
          <p:spPr>
            <a:xfrm>
              <a:off x="4199400" y="14952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9"/>
            <p:cNvSpPr/>
            <p:nvPr/>
          </p:nvSpPr>
          <p:spPr>
            <a:xfrm>
              <a:off x="4199400" y="141897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9"/>
            <p:cNvSpPr/>
            <p:nvPr/>
          </p:nvSpPr>
          <p:spPr>
            <a:xfrm>
              <a:off x="4123175" y="2180700"/>
              <a:ext cx="62425" cy="53350"/>
            </a:xfrm>
            <a:custGeom>
              <a:avLst/>
              <a:gdLst/>
              <a:ahLst/>
              <a:cxnLst/>
              <a:rect l="l" t="t" r="r" b="b"/>
              <a:pathLst>
                <a:path w="2497" h="2134" extrusionOk="0">
                  <a:moveTo>
                    <a:pt x="1065" y="1"/>
                  </a:moveTo>
                  <a:cubicBezTo>
                    <a:pt x="480" y="1"/>
                    <a:pt x="0" y="480"/>
                    <a:pt x="0" y="1066"/>
                  </a:cubicBezTo>
                  <a:cubicBezTo>
                    <a:pt x="0" y="1709"/>
                    <a:pt x="526" y="2133"/>
                    <a:pt x="1074" y="2133"/>
                  </a:cubicBezTo>
                  <a:cubicBezTo>
                    <a:pt x="1336" y="2133"/>
                    <a:pt x="1604" y="2037"/>
                    <a:pt x="1821"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9"/>
            <p:cNvSpPr/>
            <p:nvPr/>
          </p:nvSpPr>
          <p:spPr>
            <a:xfrm>
              <a:off x="4123175" y="1647400"/>
              <a:ext cx="62425" cy="53450"/>
            </a:xfrm>
            <a:custGeom>
              <a:avLst/>
              <a:gdLst/>
              <a:ahLst/>
              <a:cxnLst/>
              <a:rect l="l" t="t" r="r" b="b"/>
              <a:pathLst>
                <a:path w="2497" h="2138" extrusionOk="0">
                  <a:moveTo>
                    <a:pt x="1065" y="1"/>
                  </a:moveTo>
                  <a:cubicBezTo>
                    <a:pt x="480" y="1"/>
                    <a:pt x="0" y="481"/>
                    <a:pt x="0" y="1066"/>
                  </a:cubicBezTo>
                  <a:cubicBezTo>
                    <a:pt x="0" y="1710"/>
                    <a:pt x="526" y="2138"/>
                    <a:pt x="1074" y="2138"/>
                  </a:cubicBezTo>
                  <a:cubicBezTo>
                    <a:pt x="1336" y="2138"/>
                    <a:pt x="1603" y="2040"/>
                    <a:pt x="1821" y="1822"/>
                  </a:cubicBezTo>
                  <a:cubicBezTo>
                    <a:pt x="2496"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9"/>
            <p:cNvSpPr/>
            <p:nvPr/>
          </p:nvSpPr>
          <p:spPr>
            <a:xfrm>
              <a:off x="4123175" y="1571400"/>
              <a:ext cx="62425" cy="53250"/>
            </a:xfrm>
            <a:custGeom>
              <a:avLst/>
              <a:gdLst/>
              <a:ahLst/>
              <a:cxnLst/>
              <a:rect l="l" t="t" r="r" b="b"/>
              <a:pathLst>
                <a:path w="2497" h="2130" extrusionOk="0">
                  <a:moveTo>
                    <a:pt x="1065" y="1"/>
                  </a:moveTo>
                  <a:cubicBezTo>
                    <a:pt x="480" y="1"/>
                    <a:pt x="0" y="472"/>
                    <a:pt x="0" y="1066"/>
                  </a:cubicBezTo>
                  <a:cubicBezTo>
                    <a:pt x="0" y="1703"/>
                    <a:pt x="525" y="2129"/>
                    <a:pt x="1073" y="2129"/>
                  </a:cubicBezTo>
                  <a:cubicBezTo>
                    <a:pt x="1335" y="2129"/>
                    <a:pt x="1603" y="2032"/>
                    <a:pt x="1821" y="1813"/>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9"/>
            <p:cNvSpPr/>
            <p:nvPr/>
          </p:nvSpPr>
          <p:spPr>
            <a:xfrm>
              <a:off x="4123175" y="149520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4" y="2036"/>
                    <a:pt x="1821"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9"/>
            <p:cNvSpPr/>
            <p:nvPr/>
          </p:nvSpPr>
          <p:spPr>
            <a:xfrm>
              <a:off x="4123175" y="1418975"/>
              <a:ext cx="62425" cy="53350"/>
            </a:xfrm>
            <a:custGeom>
              <a:avLst/>
              <a:gdLst/>
              <a:ahLst/>
              <a:cxnLst/>
              <a:rect l="l" t="t" r="r" b="b"/>
              <a:pathLst>
                <a:path w="2497" h="2134" extrusionOk="0">
                  <a:moveTo>
                    <a:pt x="1065" y="1"/>
                  </a:moveTo>
                  <a:cubicBezTo>
                    <a:pt x="480" y="1"/>
                    <a:pt x="0" y="480"/>
                    <a:pt x="0" y="1065"/>
                  </a:cubicBezTo>
                  <a:cubicBezTo>
                    <a:pt x="0" y="1709"/>
                    <a:pt x="526" y="2133"/>
                    <a:pt x="1074" y="2133"/>
                  </a:cubicBezTo>
                  <a:cubicBezTo>
                    <a:pt x="1336" y="2133"/>
                    <a:pt x="1604" y="2037"/>
                    <a:pt x="1821"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9"/>
            <p:cNvSpPr/>
            <p:nvPr/>
          </p:nvSpPr>
          <p:spPr>
            <a:xfrm>
              <a:off x="4123175" y="1342750"/>
              <a:ext cx="62425" cy="53450"/>
            </a:xfrm>
            <a:custGeom>
              <a:avLst/>
              <a:gdLst/>
              <a:ahLst/>
              <a:cxnLst/>
              <a:rect l="l" t="t" r="r" b="b"/>
              <a:pathLst>
                <a:path w="2497" h="2138" extrusionOk="0">
                  <a:moveTo>
                    <a:pt x="1065" y="1"/>
                  </a:moveTo>
                  <a:cubicBezTo>
                    <a:pt x="480" y="1"/>
                    <a:pt x="0" y="481"/>
                    <a:pt x="0" y="1066"/>
                  </a:cubicBezTo>
                  <a:cubicBezTo>
                    <a:pt x="0" y="1710"/>
                    <a:pt x="526" y="2138"/>
                    <a:pt x="1074" y="2138"/>
                  </a:cubicBezTo>
                  <a:cubicBezTo>
                    <a:pt x="1336" y="2138"/>
                    <a:pt x="1603" y="2040"/>
                    <a:pt x="1821"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9"/>
            <p:cNvSpPr/>
            <p:nvPr/>
          </p:nvSpPr>
          <p:spPr>
            <a:xfrm>
              <a:off x="4046950" y="2180700"/>
              <a:ext cx="62425" cy="53350"/>
            </a:xfrm>
            <a:custGeom>
              <a:avLst/>
              <a:gdLst/>
              <a:ahLst/>
              <a:cxnLst/>
              <a:rect l="l" t="t" r="r" b="b"/>
              <a:pathLst>
                <a:path w="2497" h="2134" extrusionOk="0">
                  <a:moveTo>
                    <a:pt x="1074" y="1"/>
                  </a:moveTo>
                  <a:cubicBezTo>
                    <a:pt x="481" y="1"/>
                    <a:pt x="9" y="480"/>
                    <a:pt x="1" y="1066"/>
                  </a:cubicBezTo>
                  <a:cubicBezTo>
                    <a:pt x="1" y="1709"/>
                    <a:pt x="530" y="2133"/>
                    <a:pt x="1079" y="2133"/>
                  </a:cubicBezTo>
                  <a:cubicBezTo>
                    <a:pt x="1340" y="2133"/>
                    <a:pt x="1607"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9"/>
            <p:cNvSpPr/>
            <p:nvPr/>
          </p:nvSpPr>
          <p:spPr>
            <a:xfrm>
              <a:off x="4046950" y="1799850"/>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9"/>
            <p:cNvSpPr/>
            <p:nvPr/>
          </p:nvSpPr>
          <p:spPr>
            <a:xfrm>
              <a:off x="4046950" y="1723625"/>
              <a:ext cx="62425" cy="53350"/>
            </a:xfrm>
            <a:custGeom>
              <a:avLst/>
              <a:gdLst/>
              <a:ahLst/>
              <a:cxnLst/>
              <a:rect l="l" t="t" r="r" b="b"/>
              <a:pathLst>
                <a:path w="2497" h="2134" extrusionOk="0">
                  <a:moveTo>
                    <a:pt x="1074" y="1"/>
                  </a:moveTo>
                  <a:cubicBezTo>
                    <a:pt x="481" y="1"/>
                    <a:pt x="9" y="480"/>
                    <a:pt x="1" y="1065"/>
                  </a:cubicBezTo>
                  <a:cubicBezTo>
                    <a:pt x="1" y="1709"/>
                    <a:pt x="530" y="2133"/>
                    <a:pt x="1079" y="2133"/>
                  </a:cubicBezTo>
                  <a:cubicBezTo>
                    <a:pt x="1340" y="2133"/>
                    <a:pt x="1607"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29"/>
            <p:cNvSpPr/>
            <p:nvPr/>
          </p:nvSpPr>
          <p:spPr>
            <a:xfrm>
              <a:off x="4046950" y="1647400"/>
              <a:ext cx="62425" cy="53450"/>
            </a:xfrm>
            <a:custGeom>
              <a:avLst/>
              <a:gdLst/>
              <a:ahLst/>
              <a:cxnLst/>
              <a:rect l="l" t="t" r="r" b="b"/>
              <a:pathLst>
                <a:path w="2497" h="2138" extrusionOk="0">
                  <a:moveTo>
                    <a:pt x="1074" y="1"/>
                  </a:moveTo>
                  <a:cubicBezTo>
                    <a:pt x="481" y="9"/>
                    <a:pt x="9" y="481"/>
                    <a:pt x="1" y="1066"/>
                  </a:cubicBezTo>
                  <a:cubicBezTo>
                    <a:pt x="1" y="1710"/>
                    <a:pt x="530" y="2138"/>
                    <a:pt x="1078" y="2138"/>
                  </a:cubicBezTo>
                  <a:cubicBezTo>
                    <a:pt x="1340" y="2138"/>
                    <a:pt x="1607" y="2040"/>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29"/>
            <p:cNvSpPr/>
            <p:nvPr/>
          </p:nvSpPr>
          <p:spPr>
            <a:xfrm>
              <a:off x="4046950" y="1571400"/>
              <a:ext cx="62425" cy="53250"/>
            </a:xfrm>
            <a:custGeom>
              <a:avLst/>
              <a:gdLst/>
              <a:ahLst/>
              <a:cxnLst/>
              <a:rect l="l" t="t" r="r" b="b"/>
              <a:pathLst>
                <a:path w="2497" h="2130" extrusionOk="0">
                  <a:moveTo>
                    <a:pt x="1074" y="1"/>
                  </a:moveTo>
                  <a:cubicBezTo>
                    <a:pt x="481" y="1"/>
                    <a:pt x="9" y="472"/>
                    <a:pt x="1" y="1066"/>
                  </a:cubicBezTo>
                  <a:cubicBezTo>
                    <a:pt x="1" y="1703"/>
                    <a:pt x="529" y="2129"/>
                    <a:pt x="1077" y="2129"/>
                  </a:cubicBezTo>
                  <a:cubicBezTo>
                    <a:pt x="1339" y="2129"/>
                    <a:pt x="1606" y="2032"/>
                    <a:pt x="1822" y="1813"/>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9"/>
            <p:cNvSpPr/>
            <p:nvPr/>
          </p:nvSpPr>
          <p:spPr>
            <a:xfrm>
              <a:off x="4046950" y="1495200"/>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9"/>
            <p:cNvSpPr/>
            <p:nvPr/>
          </p:nvSpPr>
          <p:spPr>
            <a:xfrm>
              <a:off x="4046950" y="1418975"/>
              <a:ext cx="62425" cy="53350"/>
            </a:xfrm>
            <a:custGeom>
              <a:avLst/>
              <a:gdLst/>
              <a:ahLst/>
              <a:cxnLst/>
              <a:rect l="l" t="t" r="r" b="b"/>
              <a:pathLst>
                <a:path w="2497" h="2134" extrusionOk="0">
                  <a:moveTo>
                    <a:pt x="1074" y="1"/>
                  </a:moveTo>
                  <a:cubicBezTo>
                    <a:pt x="481" y="1"/>
                    <a:pt x="9" y="480"/>
                    <a:pt x="1" y="1065"/>
                  </a:cubicBezTo>
                  <a:cubicBezTo>
                    <a:pt x="1" y="1709"/>
                    <a:pt x="530" y="2133"/>
                    <a:pt x="1079" y="2133"/>
                  </a:cubicBezTo>
                  <a:cubicBezTo>
                    <a:pt x="1340" y="2133"/>
                    <a:pt x="1607"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29"/>
            <p:cNvSpPr/>
            <p:nvPr/>
          </p:nvSpPr>
          <p:spPr>
            <a:xfrm>
              <a:off x="4046950" y="1342750"/>
              <a:ext cx="62425" cy="53450"/>
            </a:xfrm>
            <a:custGeom>
              <a:avLst/>
              <a:gdLst/>
              <a:ahLst/>
              <a:cxnLst/>
              <a:rect l="l" t="t" r="r" b="b"/>
              <a:pathLst>
                <a:path w="2497" h="2138" extrusionOk="0">
                  <a:moveTo>
                    <a:pt x="1074" y="1"/>
                  </a:moveTo>
                  <a:cubicBezTo>
                    <a:pt x="481" y="1"/>
                    <a:pt x="9" y="481"/>
                    <a:pt x="1" y="1066"/>
                  </a:cubicBezTo>
                  <a:cubicBezTo>
                    <a:pt x="1" y="1710"/>
                    <a:pt x="530" y="2138"/>
                    <a:pt x="1078" y="2138"/>
                  </a:cubicBezTo>
                  <a:cubicBezTo>
                    <a:pt x="1340" y="2138"/>
                    <a:pt x="1607" y="2040"/>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29"/>
            <p:cNvSpPr/>
            <p:nvPr/>
          </p:nvSpPr>
          <p:spPr>
            <a:xfrm>
              <a:off x="3970950" y="2256925"/>
              <a:ext cx="62350" cy="53425"/>
            </a:xfrm>
            <a:custGeom>
              <a:avLst/>
              <a:gdLst/>
              <a:ahLst/>
              <a:cxnLst/>
              <a:rect l="l" t="t" r="r" b="b"/>
              <a:pathLst>
                <a:path w="2494" h="2137" extrusionOk="0">
                  <a:moveTo>
                    <a:pt x="1075" y="0"/>
                  </a:moveTo>
                  <a:cubicBezTo>
                    <a:pt x="1072" y="0"/>
                    <a:pt x="1069" y="0"/>
                    <a:pt x="1065" y="0"/>
                  </a:cubicBezTo>
                  <a:cubicBezTo>
                    <a:pt x="472" y="0"/>
                    <a:pt x="1" y="480"/>
                    <a:pt x="1" y="1065"/>
                  </a:cubicBezTo>
                  <a:cubicBezTo>
                    <a:pt x="1" y="1709"/>
                    <a:pt x="526" y="2137"/>
                    <a:pt x="1074" y="2137"/>
                  </a:cubicBezTo>
                  <a:cubicBezTo>
                    <a:pt x="1336" y="2137"/>
                    <a:pt x="1603" y="2039"/>
                    <a:pt x="1822" y="1821"/>
                  </a:cubicBezTo>
                  <a:cubicBezTo>
                    <a:pt x="2494" y="1149"/>
                    <a:pt x="2020"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9"/>
            <p:cNvSpPr/>
            <p:nvPr/>
          </p:nvSpPr>
          <p:spPr>
            <a:xfrm>
              <a:off x="3970950" y="2180700"/>
              <a:ext cx="62225" cy="53350"/>
            </a:xfrm>
            <a:custGeom>
              <a:avLst/>
              <a:gdLst/>
              <a:ahLst/>
              <a:cxnLst/>
              <a:rect l="l" t="t" r="r" b="b"/>
              <a:pathLst>
                <a:path w="2489" h="2134" extrusionOk="0">
                  <a:moveTo>
                    <a:pt x="1065" y="1"/>
                  </a:moveTo>
                  <a:cubicBezTo>
                    <a:pt x="472" y="1"/>
                    <a:pt x="1" y="480"/>
                    <a:pt x="1" y="1066"/>
                  </a:cubicBezTo>
                  <a:cubicBezTo>
                    <a:pt x="1" y="1709"/>
                    <a:pt x="526" y="2133"/>
                    <a:pt x="1072" y="2133"/>
                  </a:cubicBezTo>
                  <a:cubicBezTo>
                    <a:pt x="1333" y="2133"/>
                    <a:pt x="1598" y="2037"/>
                    <a:pt x="1813"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29"/>
            <p:cNvSpPr/>
            <p:nvPr/>
          </p:nvSpPr>
          <p:spPr>
            <a:xfrm>
              <a:off x="3970950" y="1799850"/>
              <a:ext cx="62225" cy="53325"/>
            </a:xfrm>
            <a:custGeom>
              <a:avLst/>
              <a:gdLst/>
              <a:ahLst/>
              <a:cxnLst/>
              <a:rect l="l" t="t" r="r" b="b"/>
              <a:pathLst>
                <a:path w="2489" h="2133" extrusionOk="0">
                  <a:moveTo>
                    <a:pt x="1065" y="0"/>
                  </a:moveTo>
                  <a:cubicBezTo>
                    <a:pt x="472" y="0"/>
                    <a:pt x="1" y="480"/>
                    <a:pt x="1" y="1065"/>
                  </a:cubicBezTo>
                  <a:cubicBezTo>
                    <a:pt x="1" y="1709"/>
                    <a:pt x="526" y="2133"/>
                    <a:pt x="1072" y="2133"/>
                  </a:cubicBezTo>
                  <a:cubicBezTo>
                    <a:pt x="1333" y="2133"/>
                    <a:pt x="1598" y="2036"/>
                    <a:pt x="1813"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29"/>
            <p:cNvSpPr/>
            <p:nvPr/>
          </p:nvSpPr>
          <p:spPr>
            <a:xfrm>
              <a:off x="3970950" y="1647400"/>
              <a:ext cx="62225" cy="53450"/>
            </a:xfrm>
            <a:custGeom>
              <a:avLst/>
              <a:gdLst/>
              <a:ahLst/>
              <a:cxnLst/>
              <a:rect l="l" t="t" r="r" b="b"/>
              <a:pathLst>
                <a:path w="2489" h="2138" extrusionOk="0">
                  <a:moveTo>
                    <a:pt x="1065" y="1"/>
                  </a:moveTo>
                  <a:cubicBezTo>
                    <a:pt x="472" y="1"/>
                    <a:pt x="1" y="481"/>
                    <a:pt x="1" y="1066"/>
                  </a:cubicBezTo>
                  <a:cubicBezTo>
                    <a:pt x="1" y="1710"/>
                    <a:pt x="526" y="2138"/>
                    <a:pt x="1072" y="2138"/>
                  </a:cubicBezTo>
                  <a:cubicBezTo>
                    <a:pt x="1332" y="2138"/>
                    <a:pt x="1598" y="2040"/>
                    <a:pt x="1813" y="1822"/>
                  </a:cubicBezTo>
                  <a:cubicBezTo>
                    <a:pt x="2488"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9"/>
            <p:cNvSpPr/>
            <p:nvPr/>
          </p:nvSpPr>
          <p:spPr>
            <a:xfrm>
              <a:off x="3970950" y="1571400"/>
              <a:ext cx="62225" cy="53250"/>
            </a:xfrm>
            <a:custGeom>
              <a:avLst/>
              <a:gdLst/>
              <a:ahLst/>
              <a:cxnLst/>
              <a:rect l="l" t="t" r="r" b="b"/>
              <a:pathLst>
                <a:path w="2489" h="2130" extrusionOk="0">
                  <a:moveTo>
                    <a:pt x="1065" y="1"/>
                  </a:moveTo>
                  <a:cubicBezTo>
                    <a:pt x="472" y="1"/>
                    <a:pt x="1" y="472"/>
                    <a:pt x="1" y="1066"/>
                  </a:cubicBezTo>
                  <a:cubicBezTo>
                    <a:pt x="1" y="1703"/>
                    <a:pt x="525" y="2129"/>
                    <a:pt x="1071" y="2129"/>
                  </a:cubicBezTo>
                  <a:cubicBezTo>
                    <a:pt x="1332" y="2129"/>
                    <a:pt x="1598" y="2032"/>
                    <a:pt x="1813" y="1813"/>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29"/>
            <p:cNvSpPr/>
            <p:nvPr/>
          </p:nvSpPr>
          <p:spPr>
            <a:xfrm>
              <a:off x="3970950" y="1495200"/>
              <a:ext cx="62225" cy="53325"/>
            </a:xfrm>
            <a:custGeom>
              <a:avLst/>
              <a:gdLst/>
              <a:ahLst/>
              <a:cxnLst/>
              <a:rect l="l" t="t" r="r" b="b"/>
              <a:pathLst>
                <a:path w="2489" h="2133" extrusionOk="0">
                  <a:moveTo>
                    <a:pt x="1065" y="0"/>
                  </a:moveTo>
                  <a:cubicBezTo>
                    <a:pt x="472" y="0"/>
                    <a:pt x="1" y="480"/>
                    <a:pt x="1" y="1065"/>
                  </a:cubicBezTo>
                  <a:cubicBezTo>
                    <a:pt x="1" y="1709"/>
                    <a:pt x="526" y="2133"/>
                    <a:pt x="1072" y="2133"/>
                  </a:cubicBezTo>
                  <a:cubicBezTo>
                    <a:pt x="1333" y="2133"/>
                    <a:pt x="1598" y="2036"/>
                    <a:pt x="1813"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29"/>
            <p:cNvSpPr/>
            <p:nvPr/>
          </p:nvSpPr>
          <p:spPr>
            <a:xfrm>
              <a:off x="3970950" y="1418975"/>
              <a:ext cx="62225" cy="53350"/>
            </a:xfrm>
            <a:custGeom>
              <a:avLst/>
              <a:gdLst/>
              <a:ahLst/>
              <a:cxnLst/>
              <a:rect l="l" t="t" r="r" b="b"/>
              <a:pathLst>
                <a:path w="2489" h="2134" extrusionOk="0">
                  <a:moveTo>
                    <a:pt x="1065" y="1"/>
                  </a:moveTo>
                  <a:cubicBezTo>
                    <a:pt x="472" y="1"/>
                    <a:pt x="1" y="480"/>
                    <a:pt x="1" y="1065"/>
                  </a:cubicBezTo>
                  <a:cubicBezTo>
                    <a:pt x="1" y="1709"/>
                    <a:pt x="526" y="2133"/>
                    <a:pt x="1072" y="2133"/>
                  </a:cubicBezTo>
                  <a:cubicBezTo>
                    <a:pt x="1333" y="2133"/>
                    <a:pt x="1598" y="2037"/>
                    <a:pt x="1813"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29"/>
            <p:cNvSpPr/>
            <p:nvPr/>
          </p:nvSpPr>
          <p:spPr>
            <a:xfrm>
              <a:off x="3970950" y="1342750"/>
              <a:ext cx="62225" cy="53450"/>
            </a:xfrm>
            <a:custGeom>
              <a:avLst/>
              <a:gdLst/>
              <a:ahLst/>
              <a:cxnLst/>
              <a:rect l="l" t="t" r="r" b="b"/>
              <a:pathLst>
                <a:path w="2489" h="2138" extrusionOk="0">
                  <a:moveTo>
                    <a:pt x="1065" y="1"/>
                  </a:moveTo>
                  <a:cubicBezTo>
                    <a:pt x="472" y="1"/>
                    <a:pt x="1" y="481"/>
                    <a:pt x="1" y="1066"/>
                  </a:cubicBezTo>
                  <a:cubicBezTo>
                    <a:pt x="1" y="1710"/>
                    <a:pt x="526" y="2138"/>
                    <a:pt x="1072" y="2138"/>
                  </a:cubicBezTo>
                  <a:cubicBezTo>
                    <a:pt x="1332" y="2138"/>
                    <a:pt x="1598" y="2040"/>
                    <a:pt x="1813"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29"/>
            <p:cNvSpPr/>
            <p:nvPr/>
          </p:nvSpPr>
          <p:spPr>
            <a:xfrm>
              <a:off x="3970950" y="1114325"/>
              <a:ext cx="62225" cy="53350"/>
            </a:xfrm>
            <a:custGeom>
              <a:avLst/>
              <a:gdLst/>
              <a:ahLst/>
              <a:cxnLst/>
              <a:rect l="l" t="t" r="r" b="b"/>
              <a:pathLst>
                <a:path w="2489" h="2134" extrusionOk="0">
                  <a:moveTo>
                    <a:pt x="1065" y="1"/>
                  </a:moveTo>
                  <a:cubicBezTo>
                    <a:pt x="472" y="1"/>
                    <a:pt x="1" y="480"/>
                    <a:pt x="1" y="1065"/>
                  </a:cubicBezTo>
                  <a:cubicBezTo>
                    <a:pt x="1" y="1709"/>
                    <a:pt x="526" y="2133"/>
                    <a:pt x="1072" y="2133"/>
                  </a:cubicBezTo>
                  <a:cubicBezTo>
                    <a:pt x="1333" y="2133"/>
                    <a:pt x="1598" y="2037"/>
                    <a:pt x="1813"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29"/>
            <p:cNvSpPr/>
            <p:nvPr/>
          </p:nvSpPr>
          <p:spPr>
            <a:xfrm>
              <a:off x="3894725" y="2104500"/>
              <a:ext cx="62225" cy="53325"/>
            </a:xfrm>
            <a:custGeom>
              <a:avLst/>
              <a:gdLst/>
              <a:ahLst/>
              <a:cxnLst/>
              <a:rect l="l" t="t" r="r" b="b"/>
              <a:pathLst>
                <a:path w="2489" h="2133" extrusionOk="0">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29"/>
            <p:cNvSpPr/>
            <p:nvPr/>
          </p:nvSpPr>
          <p:spPr>
            <a:xfrm>
              <a:off x="3894725" y="1876050"/>
              <a:ext cx="62225" cy="53275"/>
            </a:xfrm>
            <a:custGeom>
              <a:avLst/>
              <a:gdLst/>
              <a:ahLst/>
              <a:cxnLst/>
              <a:rect l="l" t="t" r="r" b="b"/>
              <a:pathLst>
                <a:path w="2489" h="2131" extrusionOk="0">
                  <a:moveTo>
                    <a:pt x="1066" y="1"/>
                  </a:moveTo>
                  <a:cubicBezTo>
                    <a:pt x="481" y="1"/>
                    <a:pt x="1" y="472"/>
                    <a:pt x="1" y="1066"/>
                  </a:cubicBezTo>
                  <a:cubicBezTo>
                    <a:pt x="1" y="1707"/>
                    <a:pt x="523" y="2131"/>
                    <a:pt x="1070" y="2131"/>
                  </a:cubicBezTo>
                  <a:cubicBezTo>
                    <a:pt x="1334" y="2131"/>
                    <a:pt x="1603" y="2033"/>
                    <a:pt x="1822" y="1813"/>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29"/>
            <p:cNvSpPr/>
            <p:nvPr/>
          </p:nvSpPr>
          <p:spPr>
            <a:xfrm>
              <a:off x="3894725" y="1799850"/>
              <a:ext cx="62225" cy="53325"/>
            </a:xfrm>
            <a:custGeom>
              <a:avLst/>
              <a:gdLst/>
              <a:ahLst/>
              <a:cxnLst/>
              <a:rect l="l" t="t" r="r" b="b"/>
              <a:pathLst>
                <a:path w="2489" h="2133" extrusionOk="0">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29"/>
            <p:cNvSpPr/>
            <p:nvPr/>
          </p:nvSpPr>
          <p:spPr>
            <a:xfrm>
              <a:off x="3894725" y="1723625"/>
              <a:ext cx="62225" cy="53350"/>
            </a:xfrm>
            <a:custGeom>
              <a:avLst/>
              <a:gdLst/>
              <a:ahLst/>
              <a:cxnLst/>
              <a:rect l="l" t="t" r="r" b="b"/>
              <a:pathLst>
                <a:path w="2489" h="2134" extrusionOk="0">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29"/>
            <p:cNvSpPr/>
            <p:nvPr/>
          </p:nvSpPr>
          <p:spPr>
            <a:xfrm>
              <a:off x="3894725" y="1647400"/>
              <a:ext cx="62225" cy="53450"/>
            </a:xfrm>
            <a:custGeom>
              <a:avLst/>
              <a:gdLst/>
              <a:ahLst/>
              <a:cxnLst/>
              <a:rect l="l" t="t" r="r" b="b"/>
              <a:pathLst>
                <a:path w="2489" h="2138" extrusionOk="0">
                  <a:moveTo>
                    <a:pt x="1066" y="1"/>
                  </a:moveTo>
                  <a:cubicBezTo>
                    <a:pt x="481" y="9"/>
                    <a:pt x="1" y="481"/>
                    <a:pt x="1" y="1066"/>
                  </a:cubicBezTo>
                  <a:cubicBezTo>
                    <a:pt x="1" y="1710"/>
                    <a:pt x="526" y="2138"/>
                    <a:pt x="1075" y="2138"/>
                  </a:cubicBezTo>
                  <a:cubicBezTo>
                    <a:pt x="1337" y="2138"/>
                    <a:pt x="1604" y="2040"/>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29"/>
            <p:cNvSpPr/>
            <p:nvPr/>
          </p:nvSpPr>
          <p:spPr>
            <a:xfrm>
              <a:off x="3894725" y="1571400"/>
              <a:ext cx="62175" cy="53250"/>
            </a:xfrm>
            <a:custGeom>
              <a:avLst/>
              <a:gdLst/>
              <a:ahLst/>
              <a:cxnLst/>
              <a:rect l="l" t="t" r="r" b="b"/>
              <a:pathLst>
                <a:path w="2487" h="2130" extrusionOk="0">
                  <a:moveTo>
                    <a:pt x="1076" y="1"/>
                  </a:moveTo>
                  <a:cubicBezTo>
                    <a:pt x="1073" y="1"/>
                    <a:pt x="1069" y="1"/>
                    <a:pt x="1066" y="1"/>
                  </a:cubicBezTo>
                  <a:cubicBezTo>
                    <a:pt x="481" y="1"/>
                    <a:pt x="1" y="472"/>
                    <a:pt x="1" y="1066"/>
                  </a:cubicBezTo>
                  <a:cubicBezTo>
                    <a:pt x="1" y="1703"/>
                    <a:pt x="525" y="2129"/>
                    <a:pt x="1074" y="2129"/>
                  </a:cubicBezTo>
                  <a:cubicBezTo>
                    <a:pt x="1336" y="2129"/>
                    <a:pt x="1604" y="2032"/>
                    <a:pt x="1822" y="1813"/>
                  </a:cubicBezTo>
                  <a:cubicBezTo>
                    <a:pt x="2486" y="1149"/>
                    <a:pt x="2020" y="1"/>
                    <a:pt x="107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29"/>
            <p:cNvSpPr/>
            <p:nvPr/>
          </p:nvSpPr>
          <p:spPr>
            <a:xfrm>
              <a:off x="3894725" y="1495200"/>
              <a:ext cx="62225" cy="53325"/>
            </a:xfrm>
            <a:custGeom>
              <a:avLst/>
              <a:gdLst/>
              <a:ahLst/>
              <a:cxnLst/>
              <a:rect l="l" t="t" r="r" b="b"/>
              <a:pathLst>
                <a:path w="2489" h="2133" extrusionOk="0">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29"/>
            <p:cNvSpPr/>
            <p:nvPr/>
          </p:nvSpPr>
          <p:spPr>
            <a:xfrm>
              <a:off x="3894725" y="1418975"/>
              <a:ext cx="62225" cy="53350"/>
            </a:xfrm>
            <a:custGeom>
              <a:avLst/>
              <a:gdLst/>
              <a:ahLst/>
              <a:cxnLst/>
              <a:rect l="l" t="t" r="r" b="b"/>
              <a:pathLst>
                <a:path w="2489" h="2134" extrusionOk="0">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9"/>
            <p:cNvSpPr/>
            <p:nvPr/>
          </p:nvSpPr>
          <p:spPr>
            <a:xfrm>
              <a:off x="3894725" y="1342750"/>
              <a:ext cx="62225" cy="53450"/>
            </a:xfrm>
            <a:custGeom>
              <a:avLst/>
              <a:gdLst/>
              <a:ahLst/>
              <a:cxnLst/>
              <a:rect l="l" t="t" r="r" b="b"/>
              <a:pathLst>
                <a:path w="2489" h="2138" extrusionOk="0">
                  <a:moveTo>
                    <a:pt x="1066" y="1"/>
                  </a:moveTo>
                  <a:cubicBezTo>
                    <a:pt x="481" y="1"/>
                    <a:pt x="1" y="481"/>
                    <a:pt x="1" y="1066"/>
                  </a:cubicBezTo>
                  <a:cubicBezTo>
                    <a:pt x="1" y="1710"/>
                    <a:pt x="526" y="2138"/>
                    <a:pt x="1075" y="2138"/>
                  </a:cubicBezTo>
                  <a:cubicBezTo>
                    <a:pt x="1337" y="2138"/>
                    <a:pt x="1604" y="2040"/>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29"/>
            <p:cNvSpPr/>
            <p:nvPr/>
          </p:nvSpPr>
          <p:spPr>
            <a:xfrm>
              <a:off x="3894725" y="1114325"/>
              <a:ext cx="62225" cy="53350"/>
            </a:xfrm>
            <a:custGeom>
              <a:avLst/>
              <a:gdLst/>
              <a:ahLst/>
              <a:cxnLst/>
              <a:rect l="l" t="t" r="r" b="b"/>
              <a:pathLst>
                <a:path w="2489" h="2134" extrusionOk="0">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29"/>
            <p:cNvSpPr/>
            <p:nvPr/>
          </p:nvSpPr>
          <p:spPr>
            <a:xfrm>
              <a:off x="3818525" y="2256925"/>
              <a:ext cx="62350" cy="53425"/>
            </a:xfrm>
            <a:custGeom>
              <a:avLst/>
              <a:gdLst/>
              <a:ahLst/>
              <a:cxnLst/>
              <a:rect l="l" t="t" r="r" b="b"/>
              <a:pathLst>
                <a:path w="2494" h="2137" extrusionOk="0">
                  <a:moveTo>
                    <a:pt x="1075" y="0"/>
                  </a:moveTo>
                  <a:cubicBezTo>
                    <a:pt x="1072" y="0"/>
                    <a:pt x="1069" y="0"/>
                    <a:pt x="1065" y="0"/>
                  </a:cubicBezTo>
                  <a:cubicBezTo>
                    <a:pt x="480" y="0"/>
                    <a:pt x="0" y="480"/>
                    <a:pt x="0" y="1065"/>
                  </a:cubicBezTo>
                  <a:cubicBezTo>
                    <a:pt x="0" y="1709"/>
                    <a:pt x="529" y="2137"/>
                    <a:pt x="1080" y="2137"/>
                  </a:cubicBezTo>
                  <a:cubicBezTo>
                    <a:pt x="1343" y="2137"/>
                    <a:pt x="1612" y="2039"/>
                    <a:pt x="1830" y="1821"/>
                  </a:cubicBezTo>
                  <a:cubicBezTo>
                    <a:pt x="2494" y="1149"/>
                    <a:pt x="2020"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29"/>
            <p:cNvSpPr/>
            <p:nvPr/>
          </p:nvSpPr>
          <p:spPr>
            <a:xfrm>
              <a:off x="3818525" y="2180700"/>
              <a:ext cx="62225" cy="53350"/>
            </a:xfrm>
            <a:custGeom>
              <a:avLst/>
              <a:gdLst/>
              <a:ahLst/>
              <a:cxnLst/>
              <a:rect l="l" t="t" r="r" b="b"/>
              <a:pathLst>
                <a:path w="2489" h="2134" extrusionOk="0">
                  <a:moveTo>
                    <a:pt x="1065" y="1"/>
                  </a:moveTo>
                  <a:cubicBezTo>
                    <a:pt x="480" y="1"/>
                    <a:pt x="0" y="480"/>
                    <a:pt x="0" y="1066"/>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29"/>
            <p:cNvSpPr/>
            <p:nvPr/>
          </p:nvSpPr>
          <p:spPr>
            <a:xfrm>
              <a:off x="3818525" y="2028275"/>
              <a:ext cx="62225" cy="53450"/>
            </a:xfrm>
            <a:custGeom>
              <a:avLst/>
              <a:gdLst/>
              <a:ahLst/>
              <a:cxnLst/>
              <a:rect l="l" t="t" r="r" b="b"/>
              <a:pathLst>
                <a:path w="2489" h="2138" extrusionOk="0">
                  <a:moveTo>
                    <a:pt x="1065" y="1"/>
                  </a:moveTo>
                  <a:cubicBezTo>
                    <a:pt x="480" y="1"/>
                    <a:pt x="0" y="480"/>
                    <a:pt x="0" y="1065"/>
                  </a:cubicBezTo>
                  <a:cubicBezTo>
                    <a:pt x="0" y="1709"/>
                    <a:pt x="526" y="2137"/>
                    <a:pt x="1074" y="2137"/>
                  </a:cubicBezTo>
                  <a:cubicBezTo>
                    <a:pt x="1336" y="2137"/>
                    <a:pt x="1603" y="2040"/>
                    <a:pt x="1821" y="1821"/>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29"/>
            <p:cNvSpPr/>
            <p:nvPr/>
          </p:nvSpPr>
          <p:spPr>
            <a:xfrm>
              <a:off x="3818525" y="1876050"/>
              <a:ext cx="62225" cy="53275"/>
            </a:xfrm>
            <a:custGeom>
              <a:avLst/>
              <a:gdLst/>
              <a:ahLst/>
              <a:cxnLst/>
              <a:rect l="l" t="t" r="r" b="b"/>
              <a:pathLst>
                <a:path w="2489" h="2131" extrusionOk="0">
                  <a:moveTo>
                    <a:pt x="1065" y="1"/>
                  </a:moveTo>
                  <a:cubicBezTo>
                    <a:pt x="480" y="1"/>
                    <a:pt x="0" y="472"/>
                    <a:pt x="0" y="1066"/>
                  </a:cubicBezTo>
                  <a:cubicBezTo>
                    <a:pt x="0" y="1707"/>
                    <a:pt x="523" y="2131"/>
                    <a:pt x="1070" y="2131"/>
                  </a:cubicBezTo>
                  <a:cubicBezTo>
                    <a:pt x="1333" y="2131"/>
                    <a:pt x="1602" y="2033"/>
                    <a:pt x="1821" y="1813"/>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29"/>
            <p:cNvSpPr/>
            <p:nvPr/>
          </p:nvSpPr>
          <p:spPr>
            <a:xfrm>
              <a:off x="3818525" y="172362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9"/>
            <p:cNvSpPr/>
            <p:nvPr/>
          </p:nvSpPr>
          <p:spPr>
            <a:xfrm>
              <a:off x="3818525" y="1647400"/>
              <a:ext cx="62225" cy="53450"/>
            </a:xfrm>
            <a:custGeom>
              <a:avLst/>
              <a:gdLst/>
              <a:ahLst/>
              <a:cxnLst/>
              <a:rect l="l" t="t" r="r" b="b"/>
              <a:pathLst>
                <a:path w="2489" h="2138" extrusionOk="0">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9"/>
            <p:cNvSpPr/>
            <p:nvPr/>
          </p:nvSpPr>
          <p:spPr>
            <a:xfrm>
              <a:off x="3818525" y="1571400"/>
              <a:ext cx="62225" cy="53250"/>
            </a:xfrm>
            <a:custGeom>
              <a:avLst/>
              <a:gdLst/>
              <a:ahLst/>
              <a:cxnLst/>
              <a:rect l="l" t="t" r="r" b="b"/>
              <a:pathLst>
                <a:path w="2489"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9"/>
            <p:cNvSpPr/>
            <p:nvPr/>
          </p:nvSpPr>
          <p:spPr>
            <a:xfrm>
              <a:off x="3818525" y="149520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29"/>
            <p:cNvSpPr/>
            <p:nvPr/>
          </p:nvSpPr>
          <p:spPr>
            <a:xfrm>
              <a:off x="3818525" y="141897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9"/>
            <p:cNvSpPr/>
            <p:nvPr/>
          </p:nvSpPr>
          <p:spPr>
            <a:xfrm>
              <a:off x="3818525" y="119055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29"/>
            <p:cNvSpPr/>
            <p:nvPr/>
          </p:nvSpPr>
          <p:spPr>
            <a:xfrm>
              <a:off x="3818525" y="111432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29"/>
            <p:cNvSpPr/>
            <p:nvPr/>
          </p:nvSpPr>
          <p:spPr>
            <a:xfrm>
              <a:off x="3742300" y="2180700"/>
              <a:ext cx="62225" cy="53350"/>
            </a:xfrm>
            <a:custGeom>
              <a:avLst/>
              <a:gdLst/>
              <a:ahLst/>
              <a:cxnLst/>
              <a:rect l="l" t="t" r="r" b="b"/>
              <a:pathLst>
                <a:path w="2489" h="2134" extrusionOk="0">
                  <a:moveTo>
                    <a:pt x="1066" y="1"/>
                  </a:moveTo>
                  <a:cubicBezTo>
                    <a:pt x="481" y="1"/>
                    <a:pt x="1" y="472"/>
                    <a:pt x="1" y="1066"/>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9"/>
            <p:cNvSpPr/>
            <p:nvPr/>
          </p:nvSpPr>
          <p:spPr>
            <a:xfrm>
              <a:off x="3742300" y="2104500"/>
              <a:ext cx="62225" cy="53325"/>
            </a:xfrm>
            <a:custGeom>
              <a:avLst/>
              <a:gdLst/>
              <a:ahLst/>
              <a:cxnLst/>
              <a:rect l="l" t="t" r="r" b="b"/>
              <a:pathLst>
                <a:path w="2489" h="2133" extrusionOk="0">
                  <a:moveTo>
                    <a:pt x="1066" y="0"/>
                  </a:moveTo>
                  <a:cubicBezTo>
                    <a:pt x="481" y="0"/>
                    <a:pt x="1" y="480"/>
                    <a:pt x="1" y="1065"/>
                  </a:cubicBezTo>
                  <a:cubicBezTo>
                    <a:pt x="1" y="1709"/>
                    <a:pt x="526" y="2133"/>
                    <a:pt x="1072" y="2133"/>
                  </a:cubicBezTo>
                  <a:cubicBezTo>
                    <a:pt x="1333" y="2133"/>
                    <a:pt x="1598" y="2036"/>
                    <a:pt x="1814" y="1821"/>
                  </a:cubicBezTo>
                  <a:cubicBezTo>
                    <a:pt x="2489" y="1154"/>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29"/>
            <p:cNvSpPr/>
            <p:nvPr/>
          </p:nvSpPr>
          <p:spPr>
            <a:xfrm>
              <a:off x="3742300" y="1876050"/>
              <a:ext cx="62225" cy="53300"/>
            </a:xfrm>
            <a:custGeom>
              <a:avLst/>
              <a:gdLst/>
              <a:ahLst/>
              <a:cxnLst/>
              <a:rect l="l" t="t" r="r" b="b"/>
              <a:pathLst>
                <a:path w="2489" h="2132" extrusionOk="0">
                  <a:moveTo>
                    <a:pt x="1066" y="1"/>
                  </a:moveTo>
                  <a:cubicBezTo>
                    <a:pt x="481" y="1"/>
                    <a:pt x="1" y="472"/>
                    <a:pt x="1" y="1066"/>
                  </a:cubicBezTo>
                  <a:cubicBezTo>
                    <a:pt x="1" y="1705"/>
                    <a:pt x="528" y="2132"/>
                    <a:pt x="1076" y="2132"/>
                  </a:cubicBezTo>
                  <a:cubicBezTo>
                    <a:pt x="1335" y="2132"/>
                    <a:pt x="1599" y="2036"/>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29"/>
            <p:cNvSpPr/>
            <p:nvPr/>
          </p:nvSpPr>
          <p:spPr>
            <a:xfrm>
              <a:off x="3742300" y="1799850"/>
              <a:ext cx="62225" cy="53325"/>
            </a:xfrm>
            <a:custGeom>
              <a:avLst/>
              <a:gdLst/>
              <a:ahLst/>
              <a:cxnLst/>
              <a:rect l="l" t="t" r="r" b="b"/>
              <a:pathLst>
                <a:path w="2489" h="2133" extrusionOk="0">
                  <a:moveTo>
                    <a:pt x="1066" y="0"/>
                  </a:moveTo>
                  <a:cubicBezTo>
                    <a:pt x="481" y="0"/>
                    <a:pt x="1" y="472"/>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9"/>
            <p:cNvSpPr/>
            <p:nvPr/>
          </p:nvSpPr>
          <p:spPr>
            <a:xfrm>
              <a:off x="3742300" y="1723625"/>
              <a:ext cx="62225" cy="53350"/>
            </a:xfrm>
            <a:custGeom>
              <a:avLst/>
              <a:gdLst/>
              <a:ahLst/>
              <a:cxnLst/>
              <a:rect l="l" t="t" r="r" b="b"/>
              <a:pathLst>
                <a:path w="2489" h="2134" extrusionOk="0">
                  <a:moveTo>
                    <a:pt x="1066" y="1"/>
                  </a:moveTo>
                  <a:cubicBezTo>
                    <a:pt x="481" y="1"/>
                    <a:pt x="1" y="480"/>
                    <a:pt x="1" y="1065"/>
                  </a:cubicBezTo>
                  <a:cubicBezTo>
                    <a:pt x="1" y="1709"/>
                    <a:pt x="526" y="2133"/>
                    <a:pt x="1072" y="2133"/>
                  </a:cubicBezTo>
                  <a:cubicBezTo>
                    <a:pt x="1333" y="2133"/>
                    <a:pt x="1598" y="2037"/>
                    <a:pt x="1814" y="1822"/>
                  </a:cubicBezTo>
                  <a:cubicBezTo>
                    <a:pt x="2489"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9"/>
            <p:cNvSpPr/>
            <p:nvPr/>
          </p:nvSpPr>
          <p:spPr>
            <a:xfrm>
              <a:off x="3742300" y="1647400"/>
              <a:ext cx="62225" cy="53450"/>
            </a:xfrm>
            <a:custGeom>
              <a:avLst/>
              <a:gdLst/>
              <a:ahLst/>
              <a:cxnLst/>
              <a:rect l="l" t="t" r="r" b="b"/>
              <a:pathLst>
                <a:path w="2489" h="2138" extrusionOk="0">
                  <a:moveTo>
                    <a:pt x="1066" y="1"/>
                  </a:moveTo>
                  <a:cubicBezTo>
                    <a:pt x="481" y="1"/>
                    <a:pt x="1" y="481"/>
                    <a:pt x="1" y="1066"/>
                  </a:cubicBezTo>
                  <a:cubicBezTo>
                    <a:pt x="1" y="1710"/>
                    <a:pt x="526" y="2138"/>
                    <a:pt x="1072" y="2138"/>
                  </a:cubicBezTo>
                  <a:cubicBezTo>
                    <a:pt x="1333" y="2138"/>
                    <a:pt x="1598" y="2040"/>
                    <a:pt x="1814" y="1822"/>
                  </a:cubicBezTo>
                  <a:cubicBezTo>
                    <a:pt x="2489" y="1155"/>
                    <a:pt x="2017" y="9"/>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9"/>
            <p:cNvSpPr/>
            <p:nvPr/>
          </p:nvSpPr>
          <p:spPr>
            <a:xfrm>
              <a:off x="3742300" y="1571400"/>
              <a:ext cx="62225" cy="53250"/>
            </a:xfrm>
            <a:custGeom>
              <a:avLst/>
              <a:gdLst/>
              <a:ahLst/>
              <a:cxnLst/>
              <a:rect l="l" t="t" r="r" b="b"/>
              <a:pathLst>
                <a:path w="2489" h="2130" extrusionOk="0">
                  <a:moveTo>
                    <a:pt x="1066" y="1"/>
                  </a:moveTo>
                  <a:cubicBezTo>
                    <a:pt x="481" y="1"/>
                    <a:pt x="1" y="472"/>
                    <a:pt x="1" y="1066"/>
                  </a:cubicBezTo>
                  <a:cubicBezTo>
                    <a:pt x="1" y="1703"/>
                    <a:pt x="525" y="2129"/>
                    <a:pt x="1071" y="2129"/>
                  </a:cubicBezTo>
                  <a:cubicBezTo>
                    <a:pt x="1332" y="2129"/>
                    <a:pt x="1598" y="2032"/>
                    <a:pt x="1814" y="1813"/>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9"/>
            <p:cNvSpPr/>
            <p:nvPr/>
          </p:nvSpPr>
          <p:spPr>
            <a:xfrm>
              <a:off x="3742300" y="1495200"/>
              <a:ext cx="62225" cy="53325"/>
            </a:xfrm>
            <a:custGeom>
              <a:avLst/>
              <a:gdLst/>
              <a:ahLst/>
              <a:cxnLst/>
              <a:rect l="l" t="t" r="r" b="b"/>
              <a:pathLst>
                <a:path w="2489" h="2133" extrusionOk="0">
                  <a:moveTo>
                    <a:pt x="1066" y="0"/>
                  </a:moveTo>
                  <a:cubicBezTo>
                    <a:pt x="481" y="0"/>
                    <a:pt x="1" y="472"/>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29"/>
            <p:cNvSpPr/>
            <p:nvPr/>
          </p:nvSpPr>
          <p:spPr>
            <a:xfrm>
              <a:off x="3742300" y="1114325"/>
              <a:ext cx="62225" cy="53350"/>
            </a:xfrm>
            <a:custGeom>
              <a:avLst/>
              <a:gdLst/>
              <a:ahLst/>
              <a:cxnLst/>
              <a:rect l="l" t="t" r="r" b="b"/>
              <a:pathLst>
                <a:path w="2489" h="2134" extrusionOk="0">
                  <a:moveTo>
                    <a:pt x="1066" y="1"/>
                  </a:moveTo>
                  <a:cubicBezTo>
                    <a:pt x="481" y="1"/>
                    <a:pt x="1" y="480"/>
                    <a:pt x="1" y="1065"/>
                  </a:cubicBezTo>
                  <a:cubicBezTo>
                    <a:pt x="1" y="1709"/>
                    <a:pt x="526" y="2133"/>
                    <a:pt x="1072" y="2133"/>
                  </a:cubicBezTo>
                  <a:cubicBezTo>
                    <a:pt x="1333" y="2133"/>
                    <a:pt x="1598" y="2037"/>
                    <a:pt x="1814" y="1822"/>
                  </a:cubicBezTo>
                  <a:cubicBezTo>
                    <a:pt x="2489"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29"/>
            <p:cNvSpPr/>
            <p:nvPr/>
          </p:nvSpPr>
          <p:spPr>
            <a:xfrm>
              <a:off x="3666100" y="210450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29"/>
            <p:cNvSpPr/>
            <p:nvPr/>
          </p:nvSpPr>
          <p:spPr>
            <a:xfrm>
              <a:off x="3666100" y="2028275"/>
              <a:ext cx="62200" cy="53450"/>
            </a:xfrm>
            <a:custGeom>
              <a:avLst/>
              <a:gdLst/>
              <a:ahLst/>
              <a:cxnLst/>
              <a:rect l="l" t="t" r="r" b="b"/>
              <a:pathLst>
                <a:path w="2488" h="2138" extrusionOk="0">
                  <a:moveTo>
                    <a:pt x="1065" y="1"/>
                  </a:moveTo>
                  <a:cubicBezTo>
                    <a:pt x="480" y="1"/>
                    <a:pt x="0" y="480"/>
                    <a:pt x="0" y="1065"/>
                  </a:cubicBezTo>
                  <a:cubicBezTo>
                    <a:pt x="0" y="1709"/>
                    <a:pt x="526" y="2137"/>
                    <a:pt x="1074" y="2137"/>
                  </a:cubicBezTo>
                  <a:cubicBezTo>
                    <a:pt x="1336" y="2137"/>
                    <a:pt x="1603" y="2040"/>
                    <a:pt x="1821" y="1821"/>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29"/>
            <p:cNvSpPr/>
            <p:nvPr/>
          </p:nvSpPr>
          <p:spPr>
            <a:xfrm>
              <a:off x="3666100" y="1876050"/>
              <a:ext cx="62200" cy="53275"/>
            </a:xfrm>
            <a:custGeom>
              <a:avLst/>
              <a:gdLst/>
              <a:ahLst/>
              <a:cxnLst/>
              <a:rect l="l" t="t" r="r" b="b"/>
              <a:pathLst>
                <a:path w="2488" h="2131" extrusionOk="0">
                  <a:moveTo>
                    <a:pt x="1065" y="1"/>
                  </a:moveTo>
                  <a:cubicBezTo>
                    <a:pt x="480" y="1"/>
                    <a:pt x="0" y="472"/>
                    <a:pt x="0" y="1066"/>
                  </a:cubicBezTo>
                  <a:cubicBezTo>
                    <a:pt x="0" y="1707"/>
                    <a:pt x="523" y="2131"/>
                    <a:pt x="1069" y="2131"/>
                  </a:cubicBezTo>
                  <a:cubicBezTo>
                    <a:pt x="1333" y="2131"/>
                    <a:pt x="1602" y="2033"/>
                    <a:pt x="1821"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9"/>
            <p:cNvSpPr/>
            <p:nvPr/>
          </p:nvSpPr>
          <p:spPr>
            <a:xfrm>
              <a:off x="3666100" y="1647400"/>
              <a:ext cx="62200" cy="53450"/>
            </a:xfrm>
            <a:custGeom>
              <a:avLst/>
              <a:gdLst/>
              <a:ahLst/>
              <a:cxnLst/>
              <a:rect l="l" t="t" r="r" b="b"/>
              <a:pathLst>
                <a:path w="2488" h="2138" extrusionOk="0">
                  <a:moveTo>
                    <a:pt x="1065" y="1"/>
                  </a:moveTo>
                  <a:cubicBezTo>
                    <a:pt x="480" y="1"/>
                    <a:pt x="0" y="481"/>
                    <a:pt x="0" y="1066"/>
                  </a:cubicBezTo>
                  <a:cubicBezTo>
                    <a:pt x="0" y="1710"/>
                    <a:pt x="526" y="2138"/>
                    <a:pt x="1074" y="2138"/>
                  </a:cubicBezTo>
                  <a:cubicBezTo>
                    <a:pt x="1336" y="2138"/>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29"/>
            <p:cNvSpPr/>
            <p:nvPr/>
          </p:nvSpPr>
          <p:spPr>
            <a:xfrm>
              <a:off x="3666100" y="1571400"/>
              <a:ext cx="62150" cy="53250"/>
            </a:xfrm>
            <a:custGeom>
              <a:avLst/>
              <a:gdLst/>
              <a:ahLst/>
              <a:cxnLst/>
              <a:rect l="l" t="t" r="r" b="b"/>
              <a:pathLst>
                <a:path w="2486" h="2130" extrusionOk="0">
                  <a:moveTo>
                    <a:pt x="1075" y="1"/>
                  </a:moveTo>
                  <a:cubicBezTo>
                    <a:pt x="1072" y="1"/>
                    <a:pt x="1069" y="1"/>
                    <a:pt x="1065" y="1"/>
                  </a:cubicBezTo>
                  <a:cubicBezTo>
                    <a:pt x="480" y="1"/>
                    <a:pt x="0" y="472"/>
                    <a:pt x="0" y="1066"/>
                  </a:cubicBezTo>
                  <a:cubicBezTo>
                    <a:pt x="0" y="1703"/>
                    <a:pt x="525" y="2129"/>
                    <a:pt x="1073" y="2129"/>
                  </a:cubicBezTo>
                  <a:cubicBezTo>
                    <a:pt x="1335" y="2129"/>
                    <a:pt x="1603" y="2032"/>
                    <a:pt x="1821" y="1813"/>
                  </a:cubicBezTo>
                  <a:cubicBezTo>
                    <a:pt x="2486" y="1149"/>
                    <a:pt x="2020" y="1"/>
                    <a:pt x="107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29"/>
            <p:cNvSpPr/>
            <p:nvPr/>
          </p:nvSpPr>
          <p:spPr>
            <a:xfrm>
              <a:off x="3589875" y="2180700"/>
              <a:ext cx="62225" cy="53350"/>
            </a:xfrm>
            <a:custGeom>
              <a:avLst/>
              <a:gdLst/>
              <a:ahLst/>
              <a:cxnLst/>
              <a:rect l="l" t="t" r="r" b="b"/>
              <a:pathLst>
                <a:path w="2489" h="2134" extrusionOk="0">
                  <a:moveTo>
                    <a:pt x="1066" y="1"/>
                  </a:moveTo>
                  <a:cubicBezTo>
                    <a:pt x="480" y="1"/>
                    <a:pt x="1" y="480"/>
                    <a:pt x="1" y="1066"/>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29"/>
            <p:cNvSpPr/>
            <p:nvPr/>
          </p:nvSpPr>
          <p:spPr>
            <a:xfrm>
              <a:off x="3589875" y="21045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9"/>
            <p:cNvSpPr/>
            <p:nvPr/>
          </p:nvSpPr>
          <p:spPr>
            <a:xfrm>
              <a:off x="3589875" y="2028275"/>
              <a:ext cx="62225" cy="53450"/>
            </a:xfrm>
            <a:custGeom>
              <a:avLst/>
              <a:gdLst/>
              <a:ahLst/>
              <a:cxnLst/>
              <a:rect l="l" t="t" r="r" b="b"/>
              <a:pathLst>
                <a:path w="2489" h="2138" extrusionOk="0">
                  <a:moveTo>
                    <a:pt x="1066" y="1"/>
                  </a:moveTo>
                  <a:cubicBezTo>
                    <a:pt x="480" y="1"/>
                    <a:pt x="1" y="480"/>
                    <a:pt x="1" y="1065"/>
                  </a:cubicBezTo>
                  <a:cubicBezTo>
                    <a:pt x="1" y="1709"/>
                    <a:pt x="526" y="2137"/>
                    <a:pt x="1075" y="2137"/>
                  </a:cubicBezTo>
                  <a:cubicBezTo>
                    <a:pt x="1337" y="2137"/>
                    <a:pt x="1604" y="2040"/>
                    <a:pt x="1822" y="1821"/>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29"/>
            <p:cNvSpPr/>
            <p:nvPr/>
          </p:nvSpPr>
          <p:spPr>
            <a:xfrm>
              <a:off x="3589875" y="1952050"/>
              <a:ext cx="62225" cy="53450"/>
            </a:xfrm>
            <a:custGeom>
              <a:avLst/>
              <a:gdLst/>
              <a:ahLst/>
              <a:cxnLst/>
              <a:rect l="l" t="t" r="r" b="b"/>
              <a:pathLst>
                <a:path w="2489" h="2138" extrusionOk="0">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29"/>
            <p:cNvSpPr/>
            <p:nvPr/>
          </p:nvSpPr>
          <p:spPr>
            <a:xfrm>
              <a:off x="3589875" y="1647400"/>
              <a:ext cx="62225" cy="53450"/>
            </a:xfrm>
            <a:custGeom>
              <a:avLst/>
              <a:gdLst/>
              <a:ahLst/>
              <a:cxnLst/>
              <a:rect l="l" t="t" r="r" b="b"/>
              <a:pathLst>
                <a:path w="2489" h="2138" extrusionOk="0">
                  <a:moveTo>
                    <a:pt x="1066" y="1"/>
                  </a:moveTo>
                  <a:cubicBezTo>
                    <a:pt x="480" y="9"/>
                    <a:pt x="1" y="481"/>
                    <a:pt x="1" y="1066"/>
                  </a:cubicBezTo>
                  <a:cubicBezTo>
                    <a:pt x="1" y="1710"/>
                    <a:pt x="526" y="2138"/>
                    <a:pt x="1075" y="2138"/>
                  </a:cubicBezTo>
                  <a:cubicBezTo>
                    <a:pt x="1337" y="2138"/>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29"/>
            <p:cNvSpPr/>
            <p:nvPr/>
          </p:nvSpPr>
          <p:spPr>
            <a:xfrm>
              <a:off x="3513675" y="2256925"/>
              <a:ext cx="62550" cy="53425"/>
            </a:xfrm>
            <a:custGeom>
              <a:avLst/>
              <a:gdLst/>
              <a:ahLst/>
              <a:cxnLst/>
              <a:rect l="l" t="t" r="r" b="b"/>
              <a:pathLst>
                <a:path w="2502" h="2137" extrusionOk="0">
                  <a:moveTo>
                    <a:pt x="1075" y="0"/>
                  </a:moveTo>
                  <a:cubicBezTo>
                    <a:pt x="1072" y="0"/>
                    <a:pt x="1069"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9"/>
            <p:cNvSpPr/>
            <p:nvPr/>
          </p:nvSpPr>
          <p:spPr>
            <a:xfrm>
              <a:off x="3513675" y="2180700"/>
              <a:ext cx="62425" cy="53350"/>
            </a:xfrm>
            <a:custGeom>
              <a:avLst/>
              <a:gdLst/>
              <a:ahLst/>
              <a:cxnLst/>
              <a:rect l="l" t="t" r="r" b="b"/>
              <a:pathLst>
                <a:path w="2497" h="2134" extrusionOk="0">
                  <a:moveTo>
                    <a:pt x="1065" y="1"/>
                  </a:moveTo>
                  <a:cubicBezTo>
                    <a:pt x="480" y="1"/>
                    <a:pt x="0" y="480"/>
                    <a:pt x="0" y="1066"/>
                  </a:cubicBezTo>
                  <a:cubicBezTo>
                    <a:pt x="0" y="1709"/>
                    <a:pt x="526" y="2133"/>
                    <a:pt x="1074" y="2133"/>
                  </a:cubicBezTo>
                  <a:cubicBezTo>
                    <a:pt x="1336" y="2133"/>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29"/>
            <p:cNvSpPr/>
            <p:nvPr/>
          </p:nvSpPr>
          <p:spPr>
            <a:xfrm>
              <a:off x="3513675" y="210450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29"/>
            <p:cNvSpPr/>
            <p:nvPr/>
          </p:nvSpPr>
          <p:spPr>
            <a:xfrm>
              <a:off x="3513675" y="2028275"/>
              <a:ext cx="62425" cy="53450"/>
            </a:xfrm>
            <a:custGeom>
              <a:avLst/>
              <a:gdLst/>
              <a:ahLst/>
              <a:cxnLst/>
              <a:rect l="l" t="t" r="r" b="b"/>
              <a:pathLst>
                <a:path w="2497" h="2138" extrusionOk="0">
                  <a:moveTo>
                    <a:pt x="1065" y="1"/>
                  </a:moveTo>
                  <a:cubicBezTo>
                    <a:pt x="480" y="1"/>
                    <a:pt x="0"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29"/>
            <p:cNvSpPr/>
            <p:nvPr/>
          </p:nvSpPr>
          <p:spPr>
            <a:xfrm>
              <a:off x="3513675" y="1952050"/>
              <a:ext cx="62425" cy="53450"/>
            </a:xfrm>
            <a:custGeom>
              <a:avLst/>
              <a:gdLst/>
              <a:ahLst/>
              <a:cxnLst/>
              <a:rect l="l" t="t" r="r" b="b"/>
              <a:pathLst>
                <a:path w="2497" h="2138" extrusionOk="0">
                  <a:moveTo>
                    <a:pt x="1065" y="1"/>
                  </a:moveTo>
                  <a:cubicBezTo>
                    <a:pt x="480" y="9"/>
                    <a:pt x="0"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29"/>
            <p:cNvSpPr/>
            <p:nvPr/>
          </p:nvSpPr>
          <p:spPr>
            <a:xfrm>
              <a:off x="3513675" y="1876050"/>
              <a:ext cx="62425" cy="53275"/>
            </a:xfrm>
            <a:custGeom>
              <a:avLst/>
              <a:gdLst/>
              <a:ahLst/>
              <a:cxnLst/>
              <a:rect l="l" t="t" r="r" b="b"/>
              <a:pathLst>
                <a:path w="2497" h="2131" extrusionOk="0">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9"/>
            <p:cNvSpPr/>
            <p:nvPr/>
          </p:nvSpPr>
          <p:spPr>
            <a:xfrm>
              <a:off x="3513675" y="179985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29"/>
            <p:cNvSpPr/>
            <p:nvPr/>
          </p:nvSpPr>
          <p:spPr>
            <a:xfrm>
              <a:off x="3437450" y="2333125"/>
              <a:ext cx="62425" cy="53450"/>
            </a:xfrm>
            <a:custGeom>
              <a:avLst/>
              <a:gdLst/>
              <a:ahLst/>
              <a:cxnLst/>
              <a:rect l="l" t="t" r="r" b="b"/>
              <a:pathLst>
                <a:path w="2497" h="2138" extrusionOk="0">
                  <a:moveTo>
                    <a:pt x="1074" y="1"/>
                  </a:moveTo>
                  <a:cubicBezTo>
                    <a:pt x="480" y="1"/>
                    <a:pt x="9" y="480"/>
                    <a:pt x="1" y="1066"/>
                  </a:cubicBezTo>
                  <a:cubicBezTo>
                    <a:pt x="1" y="1709"/>
                    <a:pt x="530" y="2137"/>
                    <a:pt x="1078" y="2137"/>
                  </a:cubicBezTo>
                  <a:cubicBezTo>
                    <a:pt x="1340" y="2137"/>
                    <a:pt x="1606" y="2040"/>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9"/>
            <p:cNvSpPr/>
            <p:nvPr/>
          </p:nvSpPr>
          <p:spPr>
            <a:xfrm>
              <a:off x="3437450" y="2256925"/>
              <a:ext cx="62575" cy="53425"/>
            </a:xfrm>
            <a:custGeom>
              <a:avLst/>
              <a:gdLst/>
              <a:ahLst/>
              <a:cxnLst/>
              <a:rect l="l" t="t" r="r" b="b"/>
              <a:pathLst>
                <a:path w="2503" h="2137" extrusionOk="0">
                  <a:moveTo>
                    <a:pt x="1084" y="0"/>
                  </a:moveTo>
                  <a:cubicBezTo>
                    <a:pt x="1080" y="0"/>
                    <a:pt x="1077" y="0"/>
                    <a:pt x="1074" y="0"/>
                  </a:cubicBezTo>
                  <a:cubicBezTo>
                    <a:pt x="480" y="0"/>
                    <a:pt x="9" y="480"/>
                    <a:pt x="1" y="1065"/>
                  </a:cubicBezTo>
                  <a:cubicBezTo>
                    <a:pt x="1" y="1709"/>
                    <a:pt x="530" y="2137"/>
                    <a:pt x="1081" y="2137"/>
                  </a:cubicBezTo>
                  <a:cubicBezTo>
                    <a:pt x="1344" y="2137"/>
                    <a:pt x="1612" y="2039"/>
                    <a:pt x="1830" y="1821"/>
                  </a:cubicBezTo>
                  <a:cubicBezTo>
                    <a:pt x="2502" y="1149"/>
                    <a:pt x="2028" y="0"/>
                    <a:pt x="108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29"/>
            <p:cNvSpPr/>
            <p:nvPr/>
          </p:nvSpPr>
          <p:spPr>
            <a:xfrm>
              <a:off x="3437450" y="2180700"/>
              <a:ext cx="62425" cy="53350"/>
            </a:xfrm>
            <a:custGeom>
              <a:avLst/>
              <a:gdLst/>
              <a:ahLst/>
              <a:cxnLst/>
              <a:rect l="l" t="t" r="r" b="b"/>
              <a:pathLst>
                <a:path w="2497" h="2134" extrusionOk="0">
                  <a:moveTo>
                    <a:pt x="1074" y="1"/>
                  </a:moveTo>
                  <a:cubicBezTo>
                    <a:pt x="480" y="1"/>
                    <a:pt x="9" y="480"/>
                    <a:pt x="1" y="1066"/>
                  </a:cubicBezTo>
                  <a:cubicBezTo>
                    <a:pt x="1" y="1709"/>
                    <a:pt x="530" y="2133"/>
                    <a:pt x="1078" y="2133"/>
                  </a:cubicBezTo>
                  <a:cubicBezTo>
                    <a:pt x="1340" y="2133"/>
                    <a:pt x="1606" y="2037"/>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9"/>
            <p:cNvSpPr/>
            <p:nvPr/>
          </p:nvSpPr>
          <p:spPr>
            <a:xfrm>
              <a:off x="3437450" y="2028275"/>
              <a:ext cx="62425" cy="53450"/>
            </a:xfrm>
            <a:custGeom>
              <a:avLst/>
              <a:gdLst/>
              <a:ahLst/>
              <a:cxnLst/>
              <a:rect l="l" t="t" r="r" b="b"/>
              <a:pathLst>
                <a:path w="2497" h="2138" extrusionOk="0">
                  <a:moveTo>
                    <a:pt x="1074" y="1"/>
                  </a:moveTo>
                  <a:cubicBezTo>
                    <a:pt x="480" y="1"/>
                    <a:pt x="9" y="480"/>
                    <a:pt x="1" y="1065"/>
                  </a:cubicBezTo>
                  <a:cubicBezTo>
                    <a:pt x="1" y="1709"/>
                    <a:pt x="530" y="2137"/>
                    <a:pt x="1078" y="2137"/>
                  </a:cubicBezTo>
                  <a:cubicBezTo>
                    <a:pt x="1340" y="2137"/>
                    <a:pt x="1606" y="2040"/>
                    <a:pt x="1822" y="1821"/>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9"/>
            <p:cNvSpPr/>
            <p:nvPr/>
          </p:nvSpPr>
          <p:spPr>
            <a:xfrm>
              <a:off x="3437450" y="1876050"/>
              <a:ext cx="62425" cy="53275"/>
            </a:xfrm>
            <a:custGeom>
              <a:avLst/>
              <a:gdLst/>
              <a:ahLst/>
              <a:cxnLst/>
              <a:rect l="l" t="t" r="r" b="b"/>
              <a:pathLst>
                <a:path w="2497" h="2131" extrusionOk="0">
                  <a:moveTo>
                    <a:pt x="1074" y="1"/>
                  </a:moveTo>
                  <a:cubicBezTo>
                    <a:pt x="480" y="1"/>
                    <a:pt x="9" y="472"/>
                    <a:pt x="1" y="1066"/>
                  </a:cubicBezTo>
                  <a:cubicBezTo>
                    <a:pt x="1" y="1707"/>
                    <a:pt x="527" y="2131"/>
                    <a:pt x="1073" y="2131"/>
                  </a:cubicBezTo>
                  <a:cubicBezTo>
                    <a:pt x="1337" y="2131"/>
                    <a:pt x="1605" y="2033"/>
                    <a:pt x="1822" y="1813"/>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9"/>
            <p:cNvSpPr/>
            <p:nvPr/>
          </p:nvSpPr>
          <p:spPr>
            <a:xfrm>
              <a:off x="3437450" y="1799850"/>
              <a:ext cx="62425" cy="53325"/>
            </a:xfrm>
            <a:custGeom>
              <a:avLst/>
              <a:gdLst/>
              <a:ahLst/>
              <a:cxnLst/>
              <a:rect l="l" t="t" r="r" b="b"/>
              <a:pathLst>
                <a:path w="2497" h="2133" extrusionOk="0">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29"/>
            <p:cNvSpPr/>
            <p:nvPr/>
          </p:nvSpPr>
          <p:spPr>
            <a:xfrm>
              <a:off x="3437450" y="1723625"/>
              <a:ext cx="62425" cy="53350"/>
            </a:xfrm>
            <a:custGeom>
              <a:avLst/>
              <a:gdLst/>
              <a:ahLst/>
              <a:cxnLst/>
              <a:rect l="l" t="t" r="r" b="b"/>
              <a:pathLst>
                <a:path w="2497" h="2134" extrusionOk="0">
                  <a:moveTo>
                    <a:pt x="1074" y="1"/>
                  </a:moveTo>
                  <a:cubicBezTo>
                    <a:pt x="480" y="1"/>
                    <a:pt x="9" y="480"/>
                    <a:pt x="1" y="1065"/>
                  </a:cubicBezTo>
                  <a:cubicBezTo>
                    <a:pt x="1" y="1709"/>
                    <a:pt x="530" y="2133"/>
                    <a:pt x="1078" y="2133"/>
                  </a:cubicBezTo>
                  <a:cubicBezTo>
                    <a:pt x="1340" y="2133"/>
                    <a:pt x="1606" y="2037"/>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9"/>
            <p:cNvSpPr/>
            <p:nvPr/>
          </p:nvSpPr>
          <p:spPr>
            <a:xfrm>
              <a:off x="3361450" y="2333125"/>
              <a:ext cx="62200" cy="53450"/>
            </a:xfrm>
            <a:custGeom>
              <a:avLst/>
              <a:gdLst/>
              <a:ahLst/>
              <a:cxnLst/>
              <a:rect l="l" t="t" r="r" b="b"/>
              <a:pathLst>
                <a:path w="2488" h="2138" extrusionOk="0">
                  <a:moveTo>
                    <a:pt x="1065" y="1"/>
                  </a:moveTo>
                  <a:cubicBezTo>
                    <a:pt x="472" y="1"/>
                    <a:pt x="0" y="480"/>
                    <a:pt x="0" y="1066"/>
                  </a:cubicBezTo>
                  <a:cubicBezTo>
                    <a:pt x="0" y="1709"/>
                    <a:pt x="525" y="2137"/>
                    <a:pt x="1072" y="2137"/>
                  </a:cubicBezTo>
                  <a:cubicBezTo>
                    <a:pt x="1332" y="2137"/>
                    <a:pt x="1598" y="2040"/>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29"/>
            <p:cNvSpPr/>
            <p:nvPr/>
          </p:nvSpPr>
          <p:spPr>
            <a:xfrm>
              <a:off x="3361450" y="2256925"/>
              <a:ext cx="62350" cy="53425"/>
            </a:xfrm>
            <a:custGeom>
              <a:avLst/>
              <a:gdLst/>
              <a:ahLst/>
              <a:cxnLst/>
              <a:rect l="l" t="t" r="r" b="b"/>
              <a:pathLst>
                <a:path w="2494" h="2137" extrusionOk="0">
                  <a:moveTo>
                    <a:pt x="1075" y="0"/>
                  </a:moveTo>
                  <a:cubicBezTo>
                    <a:pt x="1072" y="0"/>
                    <a:pt x="1069" y="0"/>
                    <a:pt x="1065" y="0"/>
                  </a:cubicBezTo>
                  <a:cubicBezTo>
                    <a:pt x="472" y="0"/>
                    <a:pt x="0" y="480"/>
                    <a:pt x="0" y="1065"/>
                  </a:cubicBezTo>
                  <a:cubicBezTo>
                    <a:pt x="0" y="1709"/>
                    <a:pt x="525" y="2137"/>
                    <a:pt x="1074" y="2137"/>
                  </a:cubicBezTo>
                  <a:cubicBezTo>
                    <a:pt x="1336" y="2137"/>
                    <a:pt x="1603" y="2039"/>
                    <a:pt x="1821" y="1821"/>
                  </a:cubicBezTo>
                  <a:cubicBezTo>
                    <a:pt x="2494" y="1149"/>
                    <a:pt x="2020"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29"/>
            <p:cNvSpPr/>
            <p:nvPr/>
          </p:nvSpPr>
          <p:spPr>
            <a:xfrm>
              <a:off x="3361450" y="2180700"/>
              <a:ext cx="62200" cy="53350"/>
            </a:xfrm>
            <a:custGeom>
              <a:avLst/>
              <a:gdLst/>
              <a:ahLst/>
              <a:cxnLst/>
              <a:rect l="l" t="t" r="r" b="b"/>
              <a:pathLst>
                <a:path w="2488" h="2134" extrusionOk="0">
                  <a:moveTo>
                    <a:pt x="1065" y="1"/>
                  </a:moveTo>
                  <a:cubicBezTo>
                    <a:pt x="472" y="1"/>
                    <a:pt x="0" y="480"/>
                    <a:pt x="0" y="1066"/>
                  </a:cubicBezTo>
                  <a:cubicBezTo>
                    <a:pt x="0" y="1709"/>
                    <a:pt x="526" y="2133"/>
                    <a:pt x="1072" y="2133"/>
                  </a:cubicBezTo>
                  <a:cubicBezTo>
                    <a:pt x="1332" y="2133"/>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29"/>
            <p:cNvSpPr/>
            <p:nvPr/>
          </p:nvSpPr>
          <p:spPr>
            <a:xfrm>
              <a:off x="3361450" y="1799850"/>
              <a:ext cx="62200" cy="53325"/>
            </a:xfrm>
            <a:custGeom>
              <a:avLst/>
              <a:gdLst/>
              <a:ahLst/>
              <a:cxnLst/>
              <a:rect l="l" t="t" r="r" b="b"/>
              <a:pathLst>
                <a:path w="2488" h="2133" extrusionOk="0">
                  <a:moveTo>
                    <a:pt x="1065" y="0"/>
                  </a:moveTo>
                  <a:cubicBezTo>
                    <a:pt x="472" y="0"/>
                    <a:pt x="0" y="480"/>
                    <a:pt x="0" y="1065"/>
                  </a:cubicBezTo>
                  <a:cubicBezTo>
                    <a:pt x="0" y="1709"/>
                    <a:pt x="526" y="2133"/>
                    <a:pt x="1072" y="2133"/>
                  </a:cubicBezTo>
                  <a:cubicBezTo>
                    <a:pt x="1332"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29"/>
            <p:cNvSpPr/>
            <p:nvPr/>
          </p:nvSpPr>
          <p:spPr>
            <a:xfrm>
              <a:off x="3285225" y="1876050"/>
              <a:ext cx="62225" cy="53275"/>
            </a:xfrm>
            <a:custGeom>
              <a:avLst/>
              <a:gdLst/>
              <a:ahLst/>
              <a:cxnLst/>
              <a:rect l="l" t="t" r="r" b="b"/>
              <a:pathLst>
                <a:path w="2489" h="2131" extrusionOk="0">
                  <a:moveTo>
                    <a:pt x="1066" y="1"/>
                  </a:moveTo>
                  <a:cubicBezTo>
                    <a:pt x="480" y="1"/>
                    <a:pt x="1" y="472"/>
                    <a:pt x="1" y="1066"/>
                  </a:cubicBezTo>
                  <a:cubicBezTo>
                    <a:pt x="1" y="1707"/>
                    <a:pt x="523" y="2131"/>
                    <a:pt x="1070" y="2131"/>
                  </a:cubicBezTo>
                  <a:cubicBezTo>
                    <a:pt x="1333" y="2131"/>
                    <a:pt x="1602" y="2033"/>
                    <a:pt x="1822" y="1813"/>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29"/>
            <p:cNvSpPr/>
            <p:nvPr/>
          </p:nvSpPr>
          <p:spPr>
            <a:xfrm>
              <a:off x="3132800" y="1647400"/>
              <a:ext cx="62425" cy="53450"/>
            </a:xfrm>
            <a:custGeom>
              <a:avLst/>
              <a:gdLst/>
              <a:ahLst/>
              <a:cxnLst/>
              <a:rect l="l" t="t" r="r" b="b"/>
              <a:pathLst>
                <a:path w="2497" h="2138" extrusionOk="0">
                  <a:moveTo>
                    <a:pt x="1066" y="1"/>
                  </a:moveTo>
                  <a:cubicBezTo>
                    <a:pt x="480" y="1"/>
                    <a:pt x="1" y="481"/>
                    <a:pt x="1" y="1066"/>
                  </a:cubicBezTo>
                  <a:cubicBezTo>
                    <a:pt x="1" y="1710"/>
                    <a:pt x="526" y="2138"/>
                    <a:pt x="1074" y="2138"/>
                  </a:cubicBezTo>
                  <a:cubicBezTo>
                    <a:pt x="1336" y="2138"/>
                    <a:pt x="1604" y="2040"/>
                    <a:pt x="1822" y="1822"/>
                  </a:cubicBezTo>
                  <a:cubicBezTo>
                    <a:pt x="2496"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29"/>
            <p:cNvSpPr/>
            <p:nvPr/>
          </p:nvSpPr>
          <p:spPr>
            <a:xfrm>
              <a:off x="3056800" y="172362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29"/>
            <p:cNvSpPr/>
            <p:nvPr/>
          </p:nvSpPr>
          <p:spPr>
            <a:xfrm>
              <a:off x="3056800" y="164740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29"/>
            <p:cNvSpPr/>
            <p:nvPr/>
          </p:nvSpPr>
          <p:spPr>
            <a:xfrm>
              <a:off x="2980575" y="17236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29"/>
            <p:cNvSpPr/>
            <p:nvPr/>
          </p:nvSpPr>
          <p:spPr>
            <a:xfrm>
              <a:off x="2980575" y="1647400"/>
              <a:ext cx="62225" cy="53450"/>
            </a:xfrm>
            <a:custGeom>
              <a:avLst/>
              <a:gdLst/>
              <a:ahLst/>
              <a:cxnLst/>
              <a:rect l="l" t="t" r="r" b="b"/>
              <a:pathLst>
                <a:path w="2489" h="2138" extrusionOk="0">
                  <a:moveTo>
                    <a:pt x="1066" y="1"/>
                  </a:moveTo>
                  <a:cubicBezTo>
                    <a:pt x="480" y="9"/>
                    <a:pt x="1" y="481"/>
                    <a:pt x="1" y="1066"/>
                  </a:cubicBezTo>
                  <a:cubicBezTo>
                    <a:pt x="1" y="1710"/>
                    <a:pt x="526" y="2138"/>
                    <a:pt x="1075" y="2138"/>
                  </a:cubicBezTo>
                  <a:cubicBezTo>
                    <a:pt x="1336" y="2138"/>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29"/>
            <p:cNvSpPr/>
            <p:nvPr/>
          </p:nvSpPr>
          <p:spPr>
            <a:xfrm>
              <a:off x="2980575" y="1342750"/>
              <a:ext cx="62225" cy="53450"/>
            </a:xfrm>
            <a:custGeom>
              <a:avLst/>
              <a:gdLst/>
              <a:ahLst/>
              <a:cxnLst/>
              <a:rect l="l" t="t" r="r" b="b"/>
              <a:pathLst>
                <a:path w="2489" h="2138" extrusionOk="0">
                  <a:moveTo>
                    <a:pt x="1066" y="1"/>
                  </a:moveTo>
                  <a:cubicBezTo>
                    <a:pt x="480" y="1"/>
                    <a:pt x="1" y="481"/>
                    <a:pt x="1" y="1066"/>
                  </a:cubicBezTo>
                  <a:cubicBezTo>
                    <a:pt x="1" y="1710"/>
                    <a:pt x="526" y="2138"/>
                    <a:pt x="1075" y="2138"/>
                  </a:cubicBezTo>
                  <a:cubicBezTo>
                    <a:pt x="1336" y="2138"/>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29"/>
            <p:cNvSpPr/>
            <p:nvPr/>
          </p:nvSpPr>
          <p:spPr>
            <a:xfrm>
              <a:off x="2980575" y="1266550"/>
              <a:ext cx="62225" cy="53450"/>
            </a:xfrm>
            <a:custGeom>
              <a:avLst/>
              <a:gdLst/>
              <a:ahLst/>
              <a:cxnLst/>
              <a:rect l="l" t="t" r="r" b="b"/>
              <a:pathLst>
                <a:path w="2489" h="2138" extrusionOk="0">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29"/>
            <p:cNvSpPr/>
            <p:nvPr/>
          </p:nvSpPr>
          <p:spPr>
            <a:xfrm>
              <a:off x="2980575" y="11905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9"/>
            <p:cNvSpPr/>
            <p:nvPr/>
          </p:nvSpPr>
          <p:spPr>
            <a:xfrm>
              <a:off x="2980575" y="11143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29"/>
            <p:cNvSpPr/>
            <p:nvPr/>
          </p:nvSpPr>
          <p:spPr>
            <a:xfrm>
              <a:off x="2904375" y="14952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29"/>
            <p:cNvSpPr/>
            <p:nvPr/>
          </p:nvSpPr>
          <p:spPr>
            <a:xfrm>
              <a:off x="2904375" y="141897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29"/>
            <p:cNvSpPr/>
            <p:nvPr/>
          </p:nvSpPr>
          <p:spPr>
            <a:xfrm>
              <a:off x="2904375" y="134275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29"/>
            <p:cNvSpPr/>
            <p:nvPr/>
          </p:nvSpPr>
          <p:spPr>
            <a:xfrm>
              <a:off x="2904375" y="1266550"/>
              <a:ext cx="62200" cy="53450"/>
            </a:xfrm>
            <a:custGeom>
              <a:avLst/>
              <a:gdLst/>
              <a:ahLst/>
              <a:cxnLst/>
              <a:rect l="l" t="t" r="r" b="b"/>
              <a:pathLst>
                <a:path w="2488" h="2138" extrusionOk="0">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29"/>
            <p:cNvSpPr/>
            <p:nvPr/>
          </p:nvSpPr>
          <p:spPr>
            <a:xfrm>
              <a:off x="2904375" y="119055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29"/>
            <p:cNvSpPr/>
            <p:nvPr/>
          </p:nvSpPr>
          <p:spPr>
            <a:xfrm>
              <a:off x="2904375" y="11143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29"/>
            <p:cNvSpPr/>
            <p:nvPr/>
          </p:nvSpPr>
          <p:spPr>
            <a:xfrm>
              <a:off x="2904375" y="1038125"/>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29"/>
            <p:cNvSpPr/>
            <p:nvPr/>
          </p:nvSpPr>
          <p:spPr>
            <a:xfrm>
              <a:off x="2828150" y="1571400"/>
              <a:ext cx="62150" cy="53250"/>
            </a:xfrm>
            <a:custGeom>
              <a:avLst/>
              <a:gdLst/>
              <a:ahLst/>
              <a:cxnLst/>
              <a:rect l="l" t="t" r="r" b="b"/>
              <a:pathLst>
                <a:path w="2486" h="2130" extrusionOk="0">
                  <a:moveTo>
                    <a:pt x="1076" y="1"/>
                  </a:moveTo>
                  <a:cubicBezTo>
                    <a:pt x="1072" y="1"/>
                    <a:pt x="1069" y="1"/>
                    <a:pt x="1066" y="1"/>
                  </a:cubicBezTo>
                  <a:cubicBezTo>
                    <a:pt x="480" y="1"/>
                    <a:pt x="1" y="472"/>
                    <a:pt x="1" y="1066"/>
                  </a:cubicBezTo>
                  <a:cubicBezTo>
                    <a:pt x="1" y="1703"/>
                    <a:pt x="525" y="2129"/>
                    <a:pt x="1073" y="2129"/>
                  </a:cubicBezTo>
                  <a:cubicBezTo>
                    <a:pt x="1336" y="2129"/>
                    <a:pt x="1603" y="2032"/>
                    <a:pt x="1822" y="1813"/>
                  </a:cubicBezTo>
                  <a:cubicBezTo>
                    <a:pt x="2486" y="1149"/>
                    <a:pt x="2020" y="1"/>
                    <a:pt x="107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29"/>
            <p:cNvSpPr/>
            <p:nvPr/>
          </p:nvSpPr>
          <p:spPr>
            <a:xfrm>
              <a:off x="2828150" y="14952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29"/>
            <p:cNvSpPr/>
            <p:nvPr/>
          </p:nvSpPr>
          <p:spPr>
            <a:xfrm>
              <a:off x="2828150" y="141897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29"/>
            <p:cNvSpPr/>
            <p:nvPr/>
          </p:nvSpPr>
          <p:spPr>
            <a:xfrm>
              <a:off x="2828150" y="1342750"/>
              <a:ext cx="62225" cy="53450"/>
            </a:xfrm>
            <a:custGeom>
              <a:avLst/>
              <a:gdLst/>
              <a:ahLst/>
              <a:cxnLst/>
              <a:rect l="l" t="t" r="r" b="b"/>
              <a:pathLst>
                <a:path w="2489" h="2138" extrusionOk="0">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29"/>
            <p:cNvSpPr/>
            <p:nvPr/>
          </p:nvSpPr>
          <p:spPr>
            <a:xfrm>
              <a:off x="2828150" y="1266550"/>
              <a:ext cx="62225" cy="53450"/>
            </a:xfrm>
            <a:custGeom>
              <a:avLst/>
              <a:gdLst/>
              <a:ahLst/>
              <a:cxnLst/>
              <a:rect l="l" t="t" r="r" b="b"/>
              <a:pathLst>
                <a:path w="2489" h="2138" extrusionOk="0">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29"/>
            <p:cNvSpPr/>
            <p:nvPr/>
          </p:nvSpPr>
          <p:spPr>
            <a:xfrm>
              <a:off x="2828150" y="11905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29"/>
            <p:cNvSpPr/>
            <p:nvPr/>
          </p:nvSpPr>
          <p:spPr>
            <a:xfrm>
              <a:off x="2828150" y="11143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29"/>
            <p:cNvSpPr/>
            <p:nvPr/>
          </p:nvSpPr>
          <p:spPr>
            <a:xfrm>
              <a:off x="2828150" y="1038125"/>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9"/>
            <p:cNvSpPr/>
            <p:nvPr/>
          </p:nvSpPr>
          <p:spPr>
            <a:xfrm>
              <a:off x="2751950" y="1571400"/>
              <a:ext cx="62200" cy="53250"/>
            </a:xfrm>
            <a:custGeom>
              <a:avLst/>
              <a:gdLst/>
              <a:ahLst/>
              <a:cxnLst/>
              <a:rect l="l" t="t" r="r" b="b"/>
              <a:pathLst>
                <a:path w="2488"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29"/>
            <p:cNvSpPr/>
            <p:nvPr/>
          </p:nvSpPr>
          <p:spPr>
            <a:xfrm>
              <a:off x="2751950" y="14952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9"/>
            <p:cNvSpPr/>
            <p:nvPr/>
          </p:nvSpPr>
          <p:spPr>
            <a:xfrm>
              <a:off x="2751950" y="141897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29"/>
            <p:cNvSpPr/>
            <p:nvPr/>
          </p:nvSpPr>
          <p:spPr>
            <a:xfrm>
              <a:off x="2751950" y="134275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29"/>
            <p:cNvSpPr/>
            <p:nvPr/>
          </p:nvSpPr>
          <p:spPr>
            <a:xfrm>
              <a:off x="2751950" y="1266550"/>
              <a:ext cx="62200" cy="53450"/>
            </a:xfrm>
            <a:custGeom>
              <a:avLst/>
              <a:gdLst/>
              <a:ahLst/>
              <a:cxnLst/>
              <a:rect l="l" t="t" r="r" b="b"/>
              <a:pathLst>
                <a:path w="2488" h="2138" extrusionOk="0">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29"/>
            <p:cNvSpPr/>
            <p:nvPr/>
          </p:nvSpPr>
          <p:spPr>
            <a:xfrm>
              <a:off x="2751950" y="119055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29"/>
            <p:cNvSpPr/>
            <p:nvPr/>
          </p:nvSpPr>
          <p:spPr>
            <a:xfrm>
              <a:off x="2751950" y="11143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29"/>
            <p:cNvSpPr/>
            <p:nvPr/>
          </p:nvSpPr>
          <p:spPr>
            <a:xfrm>
              <a:off x="2751950" y="1038125"/>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29"/>
            <p:cNvSpPr/>
            <p:nvPr/>
          </p:nvSpPr>
          <p:spPr>
            <a:xfrm>
              <a:off x="2675925"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4" y="1813"/>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29"/>
            <p:cNvSpPr/>
            <p:nvPr/>
          </p:nvSpPr>
          <p:spPr>
            <a:xfrm>
              <a:off x="2675925"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9"/>
            <p:cNvSpPr/>
            <p:nvPr/>
          </p:nvSpPr>
          <p:spPr>
            <a:xfrm>
              <a:off x="2675925" y="141897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9"/>
            <p:cNvSpPr/>
            <p:nvPr/>
          </p:nvSpPr>
          <p:spPr>
            <a:xfrm>
              <a:off x="2675925" y="134275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9"/>
            <p:cNvSpPr/>
            <p:nvPr/>
          </p:nvSpPr>
          <p:spPr>
            <a:xfrm>
              <a:off x="2675925" y="1266550"/>
              <a:ext cx="62225" cy="53450"/>
            </a:xfrm>
            <a:custGeom>
              <a:avLst/>
              <a:gdLst/>
              <a:ahLst/>
              <a:cxnLst/>
              <a:rect l="l" t="t" r="r" b="b"/>
              <a:pathLst>
                <a:path w="2489" h="2138" extrusionOk="0">
                  <a:moveTo>
                    <a:pt x="1066" y="0"/>
                  </a:moveTo>
                  <a:cubicBezTo>
                    <a:pt x="472" y="9"/>
                    <a:pt x="1" y="480"/>
                    <a:pt x="1" y="1074"/>
                  </a:cubicBezTo>
                  <a:cubicBezTo>
                    <a:pt x="1" y="1711"/>
                    <a:pt x="525" y="2137"/>
                    <a:pt x="1071" y="2137"/>
                  </a:cubicBezTo>
                  <a:cubicBezTo>
                    <a:pt x="1332" y="2137"/>
                    <a:pt x="1598" y="2040"/>
                    <a:pt x="1814" y="1821"/>
                  </a:cubicBezTo>
                  <a:cubicBezTo>
                    <a:pt x="2488" y="1155"/>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29"/>
            <p:cNvSpPr/>
            <p:nvPr/>
          </p:nvSpPr>
          <p:spPr>
            <a:xfrm>
              <a:off x="2675925" y="119055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9"/>
            <p:cNvSpPr/>
            <p:nvPr/>
          </p:nvSpPr>
          <p:spPr>
            <a:xfrm>
              <a:off x="2675925" y="11143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9"/>
            <p:cNvSpPr/>
            <p:nvPr/>
          </p:nvSpPr>
          <p:spPr>
            <a:xfrm>
              <a:off x="2675925" y="1038125"/>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29"/>
            <p:cNvSpPr/>
            <p:nvPr/>
          </p:nvSpPr>
          <p:spPr>
            <a:xfrm>
              <a:off x="2599725" y="1647400"/>
              <a:ext cx="62200" cy="53450"/>
            </a:xfrm>
            <a:custGeom>
              <a:avLst/>
              <a:gdLst/>
              <a:ahLst/>
              <a:cxnLst/>
              <a:rect l="l" t="t" r="r" b="b"/>
              <a:pathLst>
                <a:path w="2488" h="2138" extrusionOk="0">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29"/>
            <p:cNvSpPr/>
            <p:nvPr/>
          </p:nvSpPr>
          <p:spPr>
            <a:xfrm>
              <a:off x="2599725" y="1571400"/>
              <a:ext cx="62200" cy="53250"/>
            </a:xfrm>
            <a:custGeom>
              <a:avLst/>
              <a:gdLst/>
              <a:ahLst/>
              <a:cxnLst/>
              <a:rect l="l" t="t" r="r" b="b"/>
              <a:pathLst>
                <a:path w="2488"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29"/>
            <p:cNvSpPr/>
            <p:nvPr/>
          </p:nvSpPr>
          <p:spPr>
            <a:xfrm>
              <a:off x="2599725" y="14952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9"/>
            <p:cNvSpPr/>
            <p:nvPr/>
          </p:nvSpPr>
          <p:spPr>
            <a:xfrm>
              <a:off x="2599725" y="141897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29"/>
            <p:cNvSpPr/>
            <p:nvPr/>
          </p:nvSpPr>
          <p:spPr>
            <a:xfrm>
              <a:off x="2599725" y="134275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29"/>
            <p:cNvSpPr/>
            <p:nvPr/>
          </p:nvSpPr>
          <p:spPr>
            <a:xfrm>
              <a:off x="2599725" y="1266550"/>
              <a:ext cx="62200" cy="53450"/>
            </a:xfrm>
            <a:custGeom>
              <a:avLst/>
              <a:gdLst/>
              <a:ahLst/>
              <a:cxnLst/>
              <a:rect l="l" t="t" r="r" b="b"/>
              <a:pathLst>
                <a:path w="2488" h="2138" extrusionOk="0">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29"/>
            <p:cNvSpPr/>
            <p:nvPr/>
          </p:nvSpPr>
          <p:spPr>
            <a:xfrm>
              <a:off x="2599725" y="119055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29"/>
            <p:cNvSpPr/>
            <p:nvPr/>
          </p:nvSpPr>
          <p:spPr>
            <a:xfrm>
              <a:off x="2599725" y="11143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29"/>
            <p:cNvSpPr/>
            <p:nvPr/>
          </p:nvSpPr>
          <p:spPr>
            <a:xfrm>
              <a:off x="2599725" y="1038125"/>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29"/>
            <p:cNvSpPr/>
            <p:nvPr/>
          </p:nvSpPr>
          <p:spPr>
            <a:xfrm>
              <a:off x="2523500" y="17236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29"/>
            <p:cNvSpPr/>
            <p:nvPr/>
          </p:nvSpPr>
          <p:spPr>
            <a:xfrm>
              <a:off x="2523500" y="1647400"/>
              <a:ext cx="62225" cy="53450"/>
            </a:xfrm>
            <a:custGeom>
              <a:avLst/>
              <a:gdLst/>
              <a:ahLst/>
              <a:cxnLst/>
              <a:rect l="l" t="t" r="r" b="b"/>
              <a:pathLst>
                <a:path w="2489" h="2138" extrusionOk="0">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29"/>
            <p:cNvSpPr/>
            <p:nvPr/>
          </p:nvSpPr>
          <p:spPr>
            <a:xfrm>
              <a:off x="2523500" y="1571400"/>
              <a:ext cx="62225" cy="53250"/>
            </a:xfrm>
            <a:custGeom>
              <a:avLst/>
              <a:gdLst/>
              <a:ahLst/>
              <a:cxnLst/>
              <a:rect l="l" t="t" r="r" b="b"/>
              <a:pathLst>
                <a:path w="2489" h="2130" extrusionOk="0">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29"/>
            <p:cNvSpPr/>
            <p:nvPr/>
          </p:nvSpPr>
          <p:spPr>
            <a:xfrm>
              <a:off x="2523500" y="14952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29"/>
            <p:cNvSpPr/>
            <p:nvPr/>
          </p:nvSpPr>
          <p:spPr>
            <a:xfrm>
              <a:off x="2523500" y="141897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29"/>
            <p:cNvSpPr/>
            <p:nvPr/>
          </p:nvSpPr>
          <p:spPr>
            <a:xfrm>
              <a:off x="2523500" y="1342750"/>
              <a:ext cx="62225" cy="53450"/>
            </a:xfrm>
            <a:custGeom>
              <a:avLst/>
              <a:gdLst/>
              <a:ahLst/>
              <a:cxnLst/>
              <a:rect l="l" t="t" r="r" b="b"/>
              <a:pathLst>
                <a:path w="2489" h="2138" extrusionOk="0">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29"/>
            <p:cNvSpPr/>
            <p:nvPr/>
          </p:nvSpPr>
          <p:spPr>
            <a:xfrm>
              <a:off x="2523500" y="1266550"/>
              <a:ext cx="62225" cy="53450"/>
            </a:xfrm>
            <a:custGeom>
              <a:avLst/>
              <a:gdLst/>
              <a:ahLst/>
              <a:cxnLst/>
              <a:rect l="l" t="t" r="r" b="b"/>
              <a:pathLst>
                <a:path w="2489" h="2138" extrusionOk="0">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29"/>
            <p:cNvSpPr/>
            <p:nvPr/>
          </p:nvSpPr>
          <p:spPr>
            <a:xfrm>
              <a:off x="2523500" y="1190550"/>
              <a:ext cx="62225" cy="53425"/>
            </a:xfrm>
            <a:custGeom>
              <a:avLst/>
              <a:gdLst/>
              <a:ahLst/>
              <a:cxnLst/>
              <a:rect l="l" t="t" r="r" b="b"/>
              <a:pathLst>
                <a:path w="2489" h="2137" extrusionOk="0">
                  <a:moveTo>
                    <a:pt x="1066" y="0"/>
                  </a:moveTo>
                  <a:cubicBezTo>
                    <a:pt x="480" y="0"/>
                    <a:pt x="1" y="480"/>
                    <a:pt x="1" y="1065"/>
                  </a:cubicBezTo>
                  <a:cubicBezTo>
                    <a:pt x="1" y="1709"/>
                    <a:pt x="526" y="2137"/>
                    <a:pt x="1074" y="2137"/>
                  </a:cubicBezTo>
                  <a:cubicBezTo>
                    <a:pt x="1336" y="2137"/>
                    <a:pt x="1604" y="2039"/>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29"/>
            <p:cNvSpPr/>
            <p:nvPr/>
          </p:nvSpPr>
          <p:spPr>
            <a:xfrm>
              <a:off x="2523500" y="11143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29"/>
            <p:cNvSpPr/>
            <p:nvPr/>
          </p:nvSpPr>
          <p:spPr>
            <a:xfrm>
              <a:off x="2523500" y="1038125"/>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29"/>
            <p:cNvSpPr/>
            <p:nvPr/>
          </p:nvSpPr>
          <p:spPr>
            <a:xfrm>
              <a:off x="2447300" y="1723625"/>
              <a:ext cx="62400" cy="53350"/>
            </a:xfrm>
            <a:custGeom>
              <a:avLst/>
              <a:gdLst/>
              <a:ahLst/>
              <a:cxnLst/>
              <a:rect l="l" t="t" r="r" b="b"/>
              <a:pathLst>
                <a:path w="2496" h="2134" extrusionOk="0">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29"/>
            <p:cNvSpPr/>
            <p:nvPr/>
          </p:nvSpPr>
          <p:spPr>
            <a:xfrm>
              <a:off x="2447300" y="1647400"/>
              <a:ext cx="62400" cy="53450"/>
            </a:xfrm>
            <a:custGeom>
              <a:avLst/>
              <a:gdLst/>
              <a:ahLst/>
              <a:cxnLst/>
              <a:rect l="l" t="t" r="r" b="b"/>
              <a:pathLst>
                <a:path w="2496" h="2138" extrusionOk="0">
                  <a:moveTo>
                    <a:pt x="1065" y="1"/>
                  </a:moveTo>
                  <a:cubicBezTo>
                    <a:pt x="480" y="9"/>
                    <a:pt x="8"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29"/>
            <p:cNvSpPr/>
            <p:nvPr/>
          </p:nvSpPr>
          <p:spPr>
            <a:xfrm>
              <a:off x="2447300" y="1571400"/>
              <a:ext cx="62400" cy="53250"/>
            </a:xfrm>
            <a:custGeom>
              <a:avLst/>
              <a:gdLst/>
              <a:ahLst/>
              <a:cxnLst/>
              <a:rect l="l" t="t" r="r" b="b"/>
              <a:pathLst>
                <a:path w="2496" h="2130" extrusionOk="0">
                  <a:moveTo>
                    <a:pt x="1065" y="1"/>
                  </a:moveTo>
                  <a:cubicBezTo>
                    <a:pt x="480" y="1"/>
                    <a:pt x="8"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29"/>
            <p:cNvSpPr/>
            <p:nvPr/>
          </p:nvSpPr>
          <p:spPr>
            <a:xfrm>
              <a:off x="2447300" y="1495200"/>
              <a:ext cx="62400" cy="53325"/>
            </a:xfrm>
            <a:custGeom>
              <a:avLst/>
              <a:gdLst/>
              <a:ahLst/>
              <a:cxnLst/>
              <a:rect l="l" t="t" r="r" b="b"/>
              <a:pathLst>
                <a:path w="2496" h="2133" extrusionOk="0">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29"/>
            <p:cNvSpPr/>
            <p:nvPr/>
          </p:nvSpPr>
          <p:spPr>
            <a:xfrm>
              <a:off x="2447300" y="1418975"/>
              <a:ext cx="62400" cy="53350"/>
            </a:xfrm>
            <a:custGeom>
              <a:avLst/>
              <a:gdLst/>
              <a:ahLst/>
              <a:cxnLst/>
              <a:rect l="l" t="t" r="r" b="b"/>
              <a:pathLst>
                <a:path w="2496" h="2134" extrusionOk="0">
                  <a:moveTo>
                    <a:pt x="1065" y="1"/>
                  </a:moveTo>
                  <a:cubicBezTo>
                    <a:pt x="480" y="1"/>
                    <a:pt x="8"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29"/>
            <p:cNvSpPr/>
            <p:nvPr/>
          </p:nvSpPr>
          <p:spPr>
            <a:xfrm>
              <a:off x="2447300" y="1342750"/>
              <a:ext cx="62400" cy="53450"/>
            </a:xfrm>
            <a:custGeom>
              <a:avLst/>
              <a:gdLst/>
              <a:ahLst/>
              <a:cxnLst/>
              <a:rect l="l" t="t" r="r" b="b"/>
              <a:pathLst>
                <a:path w="2496" h="2138" extrusionOk="0">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29"/>
            <p:cNvSpPr/>
            <p:nvPr/>
          </p:nvSpPr>
          <p:spPr>
            <a:xfrm>
              <a:off x="2447300" y="1266550"/>
              <a:ext cx="62400" cy="53450"/>
            </a:xfrm>
            <a:custGeom>
              <a:avLst/>
              <a:gdLst/>
              <a:ahLst/>
              <a:cxnLst/>
              <a:rect l="l" t="t" r="r" b="b"/>
              <a:pathLst>
                <a:path w="2496" h="2138" extrusionOk="0">
                  <a:moveTo>
                    <a:pt x="1065" y="0"/>
                  </a:moveTo>
                  <a:cubicBezTo>
                    <a:pt x="480" y="9"/>
                    <a:pt x="8" y="480"/>
                    <a:pt x="0" y="1074"/>
                  </a:cubicBezTo>
                  <a:cubicBezTo>
                    <a:pt x="0" y="1711"/>
                    <a:pt x="525" y="2137"/>
                    <a:pt x="1073" y="2137"/>
                  </a:cubicBezTo>
                  <a:cubicBezTo>
                    <a:pt x="1335" y="2137"/>
                    <a:pt x="1603" y="2040"/>
                    <a:pt x="1821" y="1821"/>
                  </a:cubicBezTo>
                  <a:cubicBezTo>
                    <a:pt x="2496" y="1155"/>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9"/>
            <p:cNvSpPr/>
            <p:nvPr/>
          </p:nvSpPr>
          <p:spPr>
            <a:xfrm>
              <a:off x="2447300" y="1190550"/>
              <a:ext cx="62400" cy="53325"/>
            </a:xfrm>
            <a:custGeom>
              <a:avLst/>
              <a:gdLst/>
              <a:ahLst/>
              <a:cxnLst/>
              <a:rect l="l" t="t" r="r" b="b"/>
              <a:pathLst>
                <a:path w="2496" h="2133" extrusionOk="0">
                  <a:moveTo>
                    <a:pt x="1065" y="0"/>
                  </a:moveTo>
                  <a:cubicBezTo>
                    <a:pt x="480" y="0"/>
                    <a:pt x="8"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29"/>
            <p:cNvSpPr/>
            <p:nvPr/>
          </p:nvSpPr>
          <p:spPr>
            <a:xfrm>
              <a:off x="2447300" y="1114325"/>
              <a:ext cx="62400" cy="53350"/>
            </a:xfrm>
            <a:custGeom>
              <a:avLst/>
              <a:gdLst/>
              <a:ahLst/>
              <a:cxnLst/>
              <a:rect l="l" t="t" r="r" b="b"/>
              <a:pathLst>
                <a:path w="2496" h="2134" extrusionOk="0">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29"/>
            <p:cNvSpPr/>
            <p:nvPr/>
          </p:nvSpPr>
          <p:spPr>
            <a:xfrm>
              <a:off x="2447300" y="1038125"/>
              <a:ext cx="62400" cy="53325"/>
            </a:xfrm>
            <a:custGeom>
              <a:avLst/>
              <a:gdLst/>
              <a:ahLst/>
              <a:cxnLst/>
              <a:rect l="l" t="t" r="r" b="b"/>
              <a:pathLst>
                <a:path w="2496" h="2133" extrusionOk="0">
                  <a:moveTo>
                    <a:pt x="1065" y="0"/>
                  </a:moveTo>
                  <a:cubicBezTo>
                    <a:pt x="480" y="0"/>
                    <a:pt x="8"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29"/>
            <p:cNvSpPr/>
            <p:nvPr/>
          </p:nvSpPr>
          <p:spPr>
            <a:xfrm>
              <a:off x="2371275" y="164740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29"/>
            <p:cNvSpPr/>
            <p:nvPr/>
          </p:nvSpPr>
          <p:spPr>
            <a:xfrm>
              <a:off x="2371275"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4" y="1813"/>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29"/>
            <p:cNvSpPr/>
            <p:nvPr/>
          </p:nvSpPr>
          <p:spPr>
            <a:xfrm>
              <a:off x="2371275"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29"/>
            <p:cNvSpPr/>
            <p:nvPr/>
          </p:nvSpPr>
          <p:spPr>
            <a:xfrm>
              <a:off x="2371275" y="141897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29"/>
            <p:cNvSpPr/>
            <p:nvPr/>
          </p:nvSpPr>
          <p:spPr>
            <a:xfrm>
              <a:off x="2371275" y="134275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29"/>
            <p:cNvSpPr/>
            <p:nvPr/>
          </p:nvSpPr>
          <p:spPr>
            <a:xfrm>
              <a:off x="2371275" y="1266550"/>
              <a:ext cx="62225" cy="53450"/>
            </a:xfrm>
            <a:custGeom>
              <a:avLst/>
              <a:gdLst/>
              <a:ahLst/>
              <a:cxnLst/>
              <a:rect l="l" t="t" r="r" b="b"/>
              <a:pathLst>
                <a:path w="2489" h="2138" extrusionOk="0">
                  <a:moveTo>
                    <a:pt x="1066" y="0"/>
                  </a:moveTo>
                  <a:cubicBezTo>
                    <a:pt x="472" y="9"/>
                    <a:pt x="1" y="480"/>
                    <a:pt x="1" y="1074"/>
                  </a:cubicBezTo>
                  <a:cubicBezTo>
                    <a:pt x="1" y="1711"/>
                    <a:pt x="525" y="2137"/>
                    <a:pt x="1071" y="2137"/>
                  </a:cubicBezTo>
                  <a:cubicBezTo>
                    <a:pt x="1332" y="2137"/>
                    <a:pt x="1598" y="2040"/>
                    <a:pt x="1814" y="1821"/>
                  </a:cubicBezTo>
                  <a:cubicBezTo>
                    <a:pt x="2488" y="1155"/>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29"/>
            <p:cNvSpPr/>
            <p:nvPr/>
          </p:nvSpPr>
          <p:spPr>
            <a:xfrm>
              <a:off x="2371275" y="119055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29"/>
            <p:cNvSpPr/>
            <p:nvPr/>
          </p:nvSpPr>
          <p:spPr>
            <a:xfrm>
              <a:off x="2371275" y="11143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29"/>
            <p:cNvSpPr/>
            <p:nvPr/>
          </p:nvSpPr>
          <p:spPr>
            <a:xfrm>
              <a:off x="2371275" y="1038125"/>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29"/>
            <p:cNvSpPr/>
            <p:nvPr/>
          </p:nvSpPr>
          <p:spPr>
            <a:xfrm>
              <a:off x="2295075" y="1342750"/>
              <a:ext cx="62200" cy="53450"/>
            </a:xfrm>
            <a:custGeom>
              <a:avLst/>
              <a:gdLst/>
              <a:ahLst/>
              <a:cxnLst/>
              <a:rect l="l" t="t" r="r" b="b"/>
              <a:pathLst>
                <a:path w="2488" h="2138" extrusionOk="0">
                  <a:moveTo>
                    <a:pt x="1065" y="1"/>
                  </a:moveTo>
                  <a:cubicBezTo>
                    <a:pt x="472" y="1"/>
                    <a:pt x="0" y="481"/>
                    <a:pt x="0" y="1066"/>
                  </a:cubicBezTo>
                  <a:cubicBezTo>
                    <a:pt x="0" y="1710"/>
                    <a:pt x="525" y="2138"/>
                    <a:pt x="1071" y="2138"/>
                  </a:cubicBezTo>
                  <a:cubicBezTo>
                    <a:pt x="1332" y="2138"/>
                    <a:pt x="1598" y="2040"/>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29"/>
            <p:cNvSpPr/>
            <p:nvPr/>
          </p:nvSpPr>
          <p:spPr>
            <a:xfrm>
              <a:off x="2295075" y="1266550"/>
              <a:ext cx="62200" cy="53450"/>
            </a:xfrm>
            <a:custGeom>
              <a:avLst/>
              <a:gdLst/>
              <a:ahLst/>
              <a:cxnLst/>
              <a:rect l="l" t="t" r="r" b="b"/>
              <a:pathLst>
                <a:path w="2488" h="2138" extrusionOk="0">
                  <a:moveTo>
                    <a:pt x="1065" y="0"/>
                  </a:moveTo>
                  <a:cubicBezTo>
                    <a:pt x="472" y="9"/>
                    <a:pt x="0" y="480"/>
                    <a:pt x="0" y="1074"/>
                  </a:cubicBezTo>
                  <a:cubicBezTo>
                    <a:pt x="0" y="1711"/>
                    <a:pt x="525" y="2137"/>
                    <a:pt x="1070" y="2137"/>
                  </a:cubicBezTo>
                  <a:cubicBezTo>
                    <a:pt x="1331" y="2137"/>
                    <a:pt x="1597" y="2040"/>
                    <a:pt x="1813" y="1821"/>
                  </a:cubicBezTo>
                  <a:cubicBezTo>
                    <a:pt x="2488" y="1155"/>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29"/>
            <p:cNvSpPr/>
            <p:nvPr/>
          </p:nvSpPr>
          <p:spPr>
            <a:xfrm>
              <a:off x="2295075" y="1190550"/>
              <a:ext cx="62200" cy="53325"/>
            </a:xfrm>
            <a:custGeom>
              <a:avLst/>
              <a:gdLst/>
              <a:ahLst/>
              <a:cxnLst/>
              <a:rect l="l" t="t" r="r" b="b"/>
              <a:pathLst>
                <a:path w="2488" h="2133" extrusionOk="0">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29"/>
            <p:cNvSpPr/>
            <p:nvPr/>
          </p:nvSpPr>
          <p:spPr>
            <a:xfrm>
              <a:off x="2295075" y="1114325"/>
              <a:ext cx="62200" cy="53350"/>
            </a:xfrm>
            <a:custGeom>
              <a:avLst/>
              <a:gdLst/>
              <a:ahLst/>
              <a:cxnLst/>
              <a:rect l="l" t="t" r="r" b="b"/>
              <a:pathLst>
                <a:path w="2488" h="2134" extrusionOk="0">
                  <a:moveTo>
                    <a:pt x="1065" y="1"/>
                  </a:moveTo>
                  <a:cubicBezTo>
                    <a:pt x="472" y="1"/>
                    <a:pt x="0" y="480"/>
                    <a:pt x="0" y="1065"/>
                  </a:cubicBezTo>
                  <a:cubicBezTo>
                    <a:pt x="0" y="1709"/>
                    <a:pt x="525" y="2133"/>
                    <a:pt x="1072" y="2133"/>
                  </a:cubicBezTo>
                  <a:cubicBezTo>
                    <a:pt x="1332" y="2133"/>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29"/>
            <p:cNvSpPr/>
            <p:nvPr/>
          </p:nvSpPr>
          <p:spPr>
            <a:xfrm>
              <a:off x="2218650" y="1266550"/>
              <a:ext cx="62225" cy="53450"/>
            </a:xfrm>
            <a:custGeom>
              <a:avLst/>
              <a:gdLst/>
              <a:ahLst/>
              <a:cxnLst/>
              <a:rect l="l" t="t" r="r" b="b"/>
              <a:pathLst>
                <a:path w="2489" h="2138" extrusionOk="0">
                  <a:moveTo>
                    <a:pt x="1074" y="0"/>
                  </a:moveTo>
                  <a:cubicBezTo>
                    <a:pt x="480" y="9"/>
                    <a:pt x="0" y="480"/>
                    <a:pt x="0" y="1074"/>
                  </a:cubicBezTo>
                  <a:cubicBezTo>
                    <a:pt x="0" y="1711"/>
                    <a:pt x="525" y="2137"/>
                    <a:pt x="1073" y="2137"/>
                  </a:cubicBezTo>
                  <a:cubicBezTo>
                    <a:pt x="1335" y="2137"/>
                    <a:pt x="1603" y="2040"/>
                    <a:pt x="1821" y="1821"/>
                  </a:cubicBezTo>
                  <a:cubicBezTo>
                    <a:pt x="2488" y="1155"/>
                    <a:pt x="2017" y="9"/>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29"/>
            <p:cNvSpPr/>
            <p:nvPr/>
          </p:nvSpPr>
          <p:spPr>
            <a:xfrm>
              <a:off x="2218650" y="1190550"/>
              <a:ext cx="62225" cy="53325"/>
            </a:xfrm>
            <a:custGeom>
              <a:avLst/>
              <a:gdLst/>
              <a:ahLst/>
              <a:cxnLst/>
              <a:rect l="l" t="t" r="r" b="b"/>
              <a:pathLst>
                <a:path w="2489" h="2133" extrusionOk="0">
                  <a:moveTo>
                    <a:pt x="1074" y="0"/>
                  </a:moveTo>
                  <a:cubicBezTo>
                    <a:pt x="480" y="0"/>
                    <a:pt x="0" y="480"/>
                    <a:pt x="0" y="1065"/>
                  </a:cubicBezTo>
                  <a:cubicBezTo>
                    <a:pt x="0" y="1709"/>
                    <a:pt x="526" y="2133"/>
                    <a:pt x="1074" y="2133"/>
                  </a:cubicBezTo>
                  <a:cubicBezTo>
                    <a:pt x="1336" y="2133"/>
                    <a:pt x="1603" y="2036"/>
                    <a:pt x="1821" y="1821"/>
                  </a:cubicBezTo>
                  <a:cubicBezTo>
                    <a:pt x="2488" y="1154"/>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29"/>
            <p:cNvSpPr/>
            <p:nvPr/>
          </p:nvSpPr>
          <p:spPr>
            <a:xfrm>
              <a:off x="2218650" y="1114325"/>
              <a:ext cx="62225" cy="53350"/>
            </a:xfrm>
            <a:custGeom>
              <a:avLst/>
              <a:gdLst/>
              <a:ahLst/>
              <a:cxnLst/>
              <a:rect l="l" t="t" r="r" b="b"/>
              <a:pathLst>
                <a:path w="2489" h="2134" extrusionOk="0">
                  <a:moveTo>
                    <a:pt x="1074" y="1"/>
                  </a:moveTo>
                  <a:cubicBezTo>
                    <a:pt x="480" y="1"/>
                    <a:pt x="0" y="480"/>
                    <a:pt x="0" y="1065"/>
                  </a:cubicBezTo>
                  <a:cubicBezTo>
                    <a:pt x="0" y="1709"/>
                    <a:pt x="526" y="2133"/>
                    <a:pt x="1074" y="2133"/>
                  </a:cubicBezTo>
                  <a:cubicBezTo>
                    <a:pt x="1336" y="2133"/>
                    <a:pt x="1603" y="2037"/>
                    <a:pt x="1821" y="1822"/>
                  </a:cubicBezTo>
                  <a:cubicBezTo>
                    <a:pt x="2488"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29"/>
            <p:cNvSpPr/>
            <p:nvPr/>
          </p:nvSpPr>
          <p:spPr>
            <a:xfrm>
              <a:off x="2142425" y="1266550"/>
              <a:ext cx="62425" cy="53450"/>
            </a:xfrm>
            <a:custGeom>
              <a:avLst/>
              <a:gdLst/>
              <a:ahLst/>
              <a:cxnLst/>
              <a:rect l="l" t="t" r="r" b="b"/>
              <a:pathLst>
                <a:path w="2497" h="2138" extrusionOk="0">
                  <a:moveTo>
                    <a:pt x="1074" y="0"/>
                  </a:moveTo>
                  <a:cubicBezTo>
                    <a:pt x="481" y="9"/>
                    <a:pt x="9" y="480"/>
                    <a:pt x="1" y="1074"/>
                  </a:cubicBezTo>
                  <a:cubicBezTo>
                    <a:pt x="1" y="1711"/>
                    <a:pt x="529" y="2137"/>
                    <a:pt x="1077" y="2137"/>
                  </a:cubicBezTo>
                  <a:cubicBezTo>
                    <a:pt x="1339" y="2137"/>
                    <a:pt x="1606" y="2040"/>
                    <a:pt x="1822" y="1821"/>
                  </a:cubicBezTo>
                  <a:cubicBezTo>
                    <a:pt x="2497" y="1155"/>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29"/>
            <p:cNvSpPr/>
            <p:nvPr/>
          </p:nvSpPr>
          <p:spPr>
            <a:xfrm>
              <a:off x="2142425" y="1190550"/>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29"/>
            <p:cNvSpPr/>
            <p:nvPr/>
          </p:nvSpPr>
          <p:spPr>
            <a:xfrm>
              <a:off x="2751950" y="3627950"/>
              <a:ext cx="62200" cy="53425"/>
            </a:xfrm>
            <a:custGeom>
              <a:avLst/>
              <a:gdLst/>
              <a:ahLst/>
              <a:cxnLst/>
              <a:rect l="l" t="t" r="r" b="b"/>
              <a:pathLst>
                <a:path w="2488"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29"/>
            <p:cNvSpPr/>
            <p:nvPr/>
          </p:nvSpPr>
          <p:spPr>
            <a:xfrm>
              <a:off x="2751950" y="3551925"/>
              <a:ext cx="62350" cy="53300"/>
            </a:xfrm>
            <a:custGeom>
              <a:avLst/>
              <a:gdLst/>
              <a:ahLst/>
              <a:cxnLst/>
              <a:rect l="l" t="t" r="r" b="b"/>
              <a:pathLst>
                <a:path w="2494" h="2132" extrusionOk="0">
                  <a:moveTo>
                    <a:pt x="1075" y="1"/>
                  </a:moveTo>
                  <a:cubicBezTo>
                    <a:pt x="1072" y="1"/>
                    <a:pt x="1068" y="1"/>
                    <a:pt x="1065" y="1"/>
                  </a:cubicBezTo>
                  <a:cubicBezTo>
                    <a:pt x="480" y="1"/>
                    <a:pt x="0" y="480"/>
                    <a:pt x="0" y="1066"/>
                  </a:cubicBezTo>
                  <a:cubicBezTo>
                    <a:pt x="6" y="1708"/>
                    <a:pt x="530" y="2131"/>
                    <a:pt x="1075" y="2131"/>
                  </a:cubicBezTo>
                  <a:cubicBezTo>
                    <a:pt x="1337" y="2131"/>
                    <a:pt x="1604" y="2033"/>
                    <a:pt x="1821" y="1814"/>
                  </a:cubicBezTo>
                  <a:cubicBezTo>
                    <a:pt x="2493" y="1141"/>
                    <a:pt x="2020" y="1"/>
                    <a:pt x="107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29"/>
            <p:cNvSpPr/>
            <p:nvPr/>
          </p:nvSpPr>
          <p:spPr>
            <a:xfrm>
              <a:off x="2751950" y="3475725"/>
              <a:ext cx="62350" cy="53275"/>
            </a:xfrm>
            <a:custGeom>
              <a:avLst/>
              <a:gdLst/>
              <a:ahLst/>
              <a:cxnLst/>
              <a:rect l="l" t="t" r="r" b="b"/>
              <a:pathLst>
                <a:path w="2494" h="2131" extrusionOk="0">
                  <a:moveTo>
                    <a:pt x="1075" y="0"/>
                  </a:moveTo>
                  <a:cubicBezTo>
                    <a:pt x="1072" y="0"/>
                    <a:pt x="1068" y="0"/>
                    <a:pt x="1065" y="0"/>
                  </a:cubicBezTo>
                  <a:cubicBezTo>
                    <a:pt x="480" y="0"/>
                    <a:pt x="0" y="480"/>
                    <a:pt x="0" y="1065"/>
                  </a:cubicBezTo>
                  <a:cubicBezTo>
                    <a:pt x="0" y="1707"/>
                    <a:pt x="526" y="2131"/>
                    <a:pt x="1073" y="2131"/>
                  </a:cubicBezTo>
                  <a:cubicBezTo>
                    <a:pt x="1336" y="2131"/>
                    <a:pt x="1604" y="2032"/>
                    <a:pt x="1821" y="1813"/>
                  </a:cubicBezTo>
                  <a:cubicBezTo>
                    <a:pt x="2493" y="1149"/>
                    <a:pt x="2020"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29"/>
            <p:cNvSpPr/>
            <p:nvPr/>
          </p:nvSpPr>
          <p:spPr>
            <a:xfrm>
              <a:off x="2675925" y="3856775"/>
              <a:ext cx="62225" cy="53300"/>
            </a:xfrm>
            <a:custGeom>
              <a:avLst/>
              <a:gdLst/>
              <a:ahLst/>
              <a:cxnLst/>
              <a:rect l="l" t="t" r="r" b="b"/>
              <a:pathLst>
                <a:path w="2489" h="2132" extrusionOk="0">
                  <a:moveTo>
                    <a:pt x="1066" y="1"/>
                  </a:moveTo>
                  <a:cubicBezTo>
                    <a:pt x="472" y="1"/>
                    <a:pt x="1" y="480"/>
                    <a:pt x="1" y="1066"/>
                  </a:cubicBezTo>
                  <a:cubicBezTo>
                    <a:pt x="1" y="1708"/>
                    <a:pt x="523" y="2131"/>
                    <a:pt x="1067" y="2131"/>
                  </a:cubicBezTo>
                  <a:cubicBezTo>
                    <a:pt x="1330" y="2131"/>
                    <a:pt x="1597" y="2033"/>
                    <a:pt x="1814" y="1814"/>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29"/>
            <p:cNvSpPr/>
            <p:nvPr/>
          </p:nvSpPr>
          <p:spPr>
            <a:xfrm>
              <a:off x="2675725" y="3780375"/>
              <a:ext cx="62425" cy="53475"/>
            </a:xfrm>
            <a:custGeom>
              <a:avLst/>
              <a:gdLst/>
              <a:ahLst/>
              <a:cxnLst/>
              <a:rect l="l" t="t" r="r" b="b"/>
              <a:pathLst>
                <a:path w="2497" h="2139" extrusionOk="0">
                  <a:moveTo>
                    <a:pt x="1074" y="0"/>
                  </a:moveTo>
                  <a:cubicBezTo>
                    <a:pt x="480" y="0"/>
                    <a:pt x="1" y="480"/>
                    <a:pt x="9" y="1073"/>
                  </a:cubicBezTo>
                  <a:cubicBezTo>
                    <a:pt x="9" y="1715"/>
                    <a:pt x="535" y="2139"/>
                    <a:pt x="1081" y="2139"/>
                  </a:cubicBezTo>
                  <a:cubicBezTo>
                    <a:pt x="1345" y="2139"/>
                    <a:pt x="1613" y="2040"/>
                    <a:pt x="1830" y="1821"/>
                  </a:cubicBezTo>
                  <a:cubicBezTo>
                    <a:pt x="2496" y="1146"/>
                    <a:pt x="2025"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29"/>
            <p:cNvSpPr/>
            <p:nvPr/>
          </p:nvSpPr>
          <p:spPr>
            <a:xfrm>
              <a:off x="2675925" y="3704150"/>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4"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29"/>
            <p:cNvSpPr/>
            <p:nvPr/>
          </p:nvSpPr>
          <p:spPr>
            <a:xfrm>
              <a:off x="2675925" y="3627950"/>
              <a:ext cx="62225" cy="53425"/>
            </a:xfrm>
            <a:custGeom>
              <a:avLst/>
              <a:gdLst/>
              <a:ahLst/>
              <a:cxnLst/>
              <a:rect l="l" t="t" r="r" b="b"/>
              <a:pathLst>
                <a:path w="2489" h="2137" extrusionOk="0">
                  <a:moveTo>
                    <a:pt x="1066" y="0"/>
                  </a:moveTo>
                  <a:cubicBezTo>
                    <a:pt x="472"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29"/>
            <p:cNvSpPr/>
            <p:nvPr/>
          </p:nvSpPr>
          <p:spPr>
            <a:xfrm>
              <a:off x="2675925" y="3551925"/>
              <a:ext cx="62225" cy="53300"/>
            </a:xfrm>
            <a:custGeom>
              <a:avLst/>
              <a:gdLst/>
              <a:ahLst/>
              <a:cxnLst/>
              <a:rect l="l" t="t" r="r" b="b"/>
              <a:pathLst>
                <a:path w="2489" h="2132" extrusionOk="0">
                  <a:moveTo>
                    <a:pt x="1066" y="1"/>
                  </a:moveTo>
                  <a:cubicBezTo>
                    <a:pt x="472" y="1"/>
                    <a:pt x="1" y="480"/>
                    <a:pt x="1" y="1066"/>
                  </a:cubicBezTo>
                  <a:cubicBezTo>
                    <a:pt x="1" y="1708"/>
                    <a:pt x="523" y="2131"/>
                    <a:pt x="1067" y="2131"/>
                  </a:cubicBezTo>
                  <a:cubicBezTo>
                    <a:pt x="1330" y="2131"/>
                    <a:pt x="1597" y="2033"/>
                    <a:pt x="1814" y="1814"/>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29"/>
            <p:cNvSpPr/>
            <p:nvPr/>
          </p:nvSpPr>
          <p:spPr>
            <a:xfrm>
              <a:off x="2675925" y="3475725"/>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7"/>
                    <a:pt x="1814"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29"/>
            <p:cNvSpPr/>
            <p:nvPr/>
          </p:nvSpPr>
          <p:spPr>
            <a:xfrm>
              <a:off x="2599725" y="3856775"/>
              <a:ext cx="62200" cy="53300"/>
            </a:xfrm>
            <a:custGeom>
              <a:avLst/>
              <a:gdLst/>
              <a:ahLst/>
              <a:cxnLst/>
              <a:rect l="l" t="t" r="r" b="b"/>
              <a:pathLst>
                <a:path w="2488" h="2132" extrusionOk="0">
                  <a:moveTo>
                    <a:pt x="1065" y="1"/>
                  </a:moveTo>
                  <a:cubicBezTo>
                    <a:pt x="472" y="1"/>
                    <a:pt x="0" y="480"/>
                    <a:pt x="0" y="1066"/>
                  </a:cubicBezTo>
                  <a:cubicBezTo>
                    <a:pt x="0" y="1708"/>
                    <a:pt x="522" y="2131"/>
                    <a:pt x="1069" y="2131"/>
                  </a:cubicBezTo>
                  <a:cubicBezTo>
                    <a:pt x="1333" y="2131"/>
                    <a:pt x="1602" y="2033"/>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29"/>
            <p:cNvSpPr/>
            <p:nvPr/>
          </p:nvSpPr>
          <p:spPr>
            <a:xfrm>
              <a:off x="2599725" y="3780375"/>
              <a:ext cx="62400" cy="53475"/>
            </a:xfrm>
            <a:custGeom>
              <a:avLst/>
              <a:gdLst/>
              <a:ahLst/>
              <a:cxnLst/>
              <a:rect l="l" t="t" r="r" b="b"/>
              <a:pathLst>
                <a:path w="2496" h="2139" extrusionOk="0">
                  <a:moveTo>
                    <a:pt x="1065" y="0"/>
                  </a:moveTo>
                  <a:cubicBezTo>
                    <a:pt x="472" y="0"/>
                    <a:pt x="0" y="480"/>
                    <a:pt x="0" y="1073"/>
                  </a:cubicBezTo>
                  <a:cubicBezTo>
                    <a:pt x="0" y="1715"/>
                    <a:pt x="526" y="2139"/>
                    <a:pt x="1073" y="2139"/>
                  </a:cubicBezTo>
                  <a:cubicBezTo>
                    <a:pt x="1336" y="2139"/>
                    <a:pt x="1604" y="2040"/>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29"/>
            <p:cNvSpPr/>
            <p:nvPr/>
          </p:nvSpPr>
          <p:spPr>
            <a:xfrm>
              <a:off x="2599725" y="3704150"/>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29"/>
            <p:cNvSpPr/>
            <p:nvPr/>
          </p:nvSpPr>
          <p:spPr>
            <a:xfrm>
              <a:off x="2599725" y="3627950"/>
              <a:ext cx="62200" cy="53425"/>
            </a:xfrm>
            <a:custGeom>
              <a:avLst/>
              <a:gdLst/>
              <a:ahLst/>
              <a:cxnLst/>
              <a:rect l="l" t="t" r="r" b="b"/>
              <a:pathLst>
                <a:path w="2488"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29"/>
            <p:cNvSpPr/>
            <p:nvPr/>
          </p:nvSpPr>
          <p:spPr>
            <a:xfrm>
              <a:off x="2599725" y="3551925"/>
              <a:ext cx="62200" cy="53300"/>
            </a:xfrm>
            <a:custGeom>
              <a:avLst/>
              <a:gdLst/>
              <a:ahLst/>
              <a:cxnLst/>
              <a:rect l="l" t="t" r="r" b="b"/>
              <a:pathLst>
                <a:path w="2488" h="2132" extrusionOk="0">
                  <a:moveTo>
                    <a:pt x="1065" y="1"/>
                  </a:moveTo>
                  <a:cubicBezTo>
                    <a:pt x="472" y="1"/>
                    <a:pt x="0" y="480"/>
                    <a:pt x="0" y="1066"/>
                  </a:cubicBezTo>
                  <a:cubicBezTo>
                    <a:pt x="0" y="1708"/>
                    <a:pt x="522" y="2131"/>
                    <a:pt x="1069" y="2131"/>
                  </a:cubicBezTo>
                  <a:cubicBezTo>
                    <a:pt x="1333" y="2131"/>
                    <a:pt x="1602" y="2033"/>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29"/>
            <p:cNvSpPr/>
            <p:nvPr/>
          </p:nvSpPr>
          <p:spPr>
            <a:xfrm>
              <a:off x="2599725" y="3475725"/>
              <a:ext cx="62200" cy="53350"/>
            </a:xfrm>
            <a:custGeom>
              <a:avLst/>
              <a:gdLst/>
              <a:ahLst/>
              <a:cxnLst/>
              <a:rect l="l" t="t" r="r" b="b"/>
              <a:pathLst>
                <a:path w="2488" h="2134" extrusionOk="0">
                  <a:moveTo>
                    <a:pt x="1065" y="0"/>
                  </a:moveTo>
                  <a:cubicBezTo>
                    <a:pt x="472" y="0"/>
                    <a:pt x="0" y="480"/>
                    <a:pt x="0" y="1065"/>
                  </a:cubicBezTo>
                  <a:cubicBezTo>
                    <a:pt x="0" y="1709"/>
                    <a:pt x="525" y="2133"/>
                    <a:pt x="1074" y="2133"/>
                  </a:cubicBezTo>
                  <a:cubicBezTo>
                    <a:pt x="1336" y="2133"/>
                    <a:pt x="1603" y="2037"/>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29"/>
            <p:cNvSpPr/>
            <p:nvPr/>
          </p:nvSpPr>
          <p:spPr>
            <a:xfrm>
              <a:off x="2523500" y="3932800"/>
              <a:ext cx="62225" cy="53475"/>
            </a:xfrm>
            <a:custGeom>
              <a:avLst/>
              <a:gdLst/>
              <a:ahLst/>
              <a:cxnLst/>
              <a:rect l="l" t="t" r="r" b="b"/>
              <a:pathLst>
                <a:path w="2489" h="2139" extrusionOk="0">
                  <a:moveTo>
                    <a:pt x="1066" y="0"/>
                  </a:moveTo>
                  <a:cubicBezTo>
                    <a:pt x="480" y="0"/>
                    <a:pt x="1" y="480"/>
                    <a:pt x="1" y="1073"/>
                  </a:cubicBezTo>
                  <a:cubicBezTo>
                    <a:pt x="6" y="1715"/>
                    <a:pt x="530" y="2139"/>
                    <a:pt x="1075" y="2139"/>
                  </a:cubicBezTo>
                  <a:cubicBezTo>
                    <a:pt x="1338" y="2139"/>
                    <a:pt x="1605" y="2041"/>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29"/>
            <p:cNvSpPr/>
            <p:nvPr/>
          </p:nvSpPr>
          <p:spPr>
            <a:xfrm>
              <a:off x="2523500" y="3856775"/>
              <a:ext cx="62225" cy="53300"/>
            </a:xfrm>
            <a:custGeom>
              <a:avLst/>
              <a:gdLst/>
              <a:ahLst/>
              <a:cxnLst/>
              <a:rect l="l" t="t" r="r" b="b"/>
              <a:pathLst>
                <a:path w="2489" h="2132" extrusionOk="0">
                  <a:moveTo>
                    <a:pt x="1066" y="1"/>
                  </a:moveTo>
                  <a:cubicBezTo>
                    <a:pt x="480" y="1"/>
                    <a:pt x="1" y="480"/>
                    <a:pt x="1" y="1066"/>
                  </a:cubicBezTo>
                  <a:cubicBezTo>
                    <a:pt x="1" y="1708"/>
                    <a:pt x="527" y="2131"/>
                    <a:pt x="1073" y="2131"/>
                  </a:cubicBezTo>
                  <a:cubicBezTo>
                    <a:pt x="1337" y="2131"/>
                    <a:pt x="1605" y="2033"/>
                    <a:pt x="1822" y="1814"/>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29"/>
            <p:cNvSpPr/>
            <p:nvPr/>
          </p:nvSpPr>
          <p:spPr>
            <a:xfrm>
              <a:off x="2523500" y="3780375"/>
              <a:ext cx="62425" cy="53475"/>
            </a:xfrm>
            <a:custGeom>
              <a:avLst/>
              <a:gdLst/>
              <a:ahLst/>
              <a:cxnLst/>
              <a:rect l="l" t="t" r="r" b="b"/>
              <a:pathLst>
                <a:path w="2497" h="2139" extrusionOk="0">
                  <a:moveTo>
                    <a:pt x="1066" y="0"/>
                  </a:moveTo>
                  <a:cubicBezTo>
                    <a:pt x="480" y="0"/>
                    <a:pt x="1" y="480"/>
                    <a:pt x="1" y="1073"/>
                  </a:cubicBezTo>
                  <a:cubicBezTo>
                    <a:pt x="6" y="1715"/>
                    <a:pt x="530" y="2139"/>
                    <a:pt x="1078" y="2139"/>
                  </a:cubicBezTo>
                  <a:cubicBezTo>
                    <a:pt x="1341" y="2139"/>
                    <a:pt x="1610" y="2040"/>
                    <a:pt x="1830" y="1821"/>
                  </a:cubicBezTo>
                  <a:cubicBezTo>
                    <a:pt x="2496"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29"/>
            <p:cNvSpPr/>
            <p:nvPr/>
          </p:nvSpPr>
          <p:spPr>
            <a:xfrm>
              <a:off x="2523500" y="3704150"/>
              <a:ext cx="62225" cy="53450"/>
            </a:xfrm>
            <a:custGeom>
              <a:avLst/>
              <a:gdLst/>
              <a:ahLst/>
              <a:cxnLst/>
              <a:rect l="l" t="t" r="r" b="b"/>
              <a:pathLst>
                <a:path w="2489" h="2138" extrusionOk="0">
                  <a:moveTo>
                    <a:pt x="1066" y="1"/>
                  </a:moveTo>
                  <a:cubicBezTo>
                    <a:pt x="480" y="1"/>
                    <a:pt x="1" y="480"/>
                    <a:pt x="1" y="1066"/>
                  </a:cubicBezTo>
                  <a:cubicBezTo>
                    <a:pt x="1" y="1709"/>
                    <a:pt x="526" y="2137"/>
                    <a:pt x="1074" y="2137"/>
                  </a:cubicBezTo>
                  <a:cubicBezTo>
                    <a:pt x="1336" y="2137"/>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29"/>
            <p:cNvSpPr/>
            <p:nvPr/>
          </p:nvSpPr>
          <p:spPr>
            <a:xfrm>
              <a:off x="2523500" y="3627950"/>
              <a:ext cx="62225" cy="53475"/>
            </a:xfrm>
            <a:custGeom>
              <a:avLst/>
              <a:gdLst/>
              <a:ahLst/>
              <a:cxnLst/>
              <a:rect l="l" t="t" r="r" b="b"/>
              <a:pathLst>
                <a:path w="2489" h="2139" extrusionOk="0">
                  <a:moveTo>
                    <a:pt x="1066" y="0"/>
                  </a:moveTo>
                  <a:cubicBezTo>
                    <a:pt x="480" y="8"/>
                    <a:pt x="1" y="488"/>
                    <a:pt x="1" y="1073"/>
                  </a:cubicBezTo>
                  <a:cubicBezTo>
                    <a:pt x="1" y="1715"/>
                    <a:pt x="527" y="2139"/>
                    <a:pt x="1073" y="2139"/>
                  </a:cubicBezTo>
                  <a:cubicBezTo>
                    <a:pt x="1337" y="2139"/>
                    <a:pt x="1605" y="2040"/>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29"/>
            <p:cNvSpPr/>
            <p:nvPr/>
          </p:nvSpPr>
          <p:spPr>
            <a:xfrm>
              <a:off x="2523500" y="3551925"/>
              <a:ext cx="62225" cy="53300"/>
            </a:xfrm>
            <a:custGeom>
              <a:avLst/>
              <a:gdLst/>
              <a:ahLst/>
              <a:cxnLst/>
              <a:rect l="l" t="t" r="r" b="b"/>
              <a:pathLst>
                <a:path w="2489" h="2132" extrusionOk="0">
                  <a:moveTo>
                    <a:pt x="1066" y="1"/>
                  </a:moveTo>
                  <a:cubicBezTo>
                    <a:pt x="480" y="1"/>
                    <a:pt x="1" y="480"/>
                    <a:pt x="1" y="1066"/>
                  </a:cubicBezTo>
                  <a:cubicBezTo>
                    <a:pt x="1" y="1708"/>
                    <a:pt x="527" y="2131"/>
                    <a:pt x="1073" y="2131"/>
                  </a:cubicBezTo>
                  <a:cubicBezTo>
                    <a:pt x="1337" y="2131"/>
                    <a:pt x="1605" y="2033"/>
                    <a:pt x="1822" y="1814"/>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29"/>
            <p:cNvSpPr/>
            <p:nvPr/>
          </p:nvSpPr>
          <p:spPr>
            <a:xfrm>
              <a:off x="2523500" y="3475725"/>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6" y="2133"/>
                    <a:pt x="1604" y="2037"/>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29"/>
            <p:cNvSpPr/>
            <p:nvPr/>
          </p:nvSpPr>
          <p:spPr>
            <a:xfrm>
              <a:off x="2523500" y="3399500"/>
              <a:ext cx="62225" cy="53350"/>
            </a:xfrm>
            <a:custGeom>
              <a:avLst/>
              <a:gdLst/>
              <a:ahLst/>
              <a:cxnLst/>
              <a:rect l="l" t="t" r="r" b="b"/>
              <a:pathLst>
                <a:path w="2489" h="2134" extrusionOk="0">
                  <a:moveTo>
                    <a:pt x="1066" y="1"/>
                  </a:moveTo>
                  <a:cubicBezTo>
                    <a:pt x="480" y="1"/>
                    <a:pt x="1" y="480"/>
                    <a:pt x="1" y="1066"/>
                  </a:cubicBezTo>
                  <a:cubicBezTo>
                    <a:pt x="1" y="1709"/>
                    <a:pt x="526" y="2134"/>
                    <a:pt x="1075" y="2134"/>
                  </a:cubicBezTo>
                  <a:cubicBezTo>
                    <a:pt x="1336" y="2134"/>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29"/>
            <p:cNvSpPr/>
            <p:nvPr/>
          </p:nvSpPr>
          <p:spPr>
            <a:xfrm>
              <a:off x="2447300" y="4085225"/>
              <a:ext cx="62400" cy="53350"/>
            </a:xfrm>
            <a:custGeom>
              <a:avLst/>
              <a:gdLst/>
              <a:ahLst/>
              <a:cxnLst/>
              <a:rect l="l" t="t" r="r" b="b"/>
              <a:pathLst>
                <a:path w="2496" h="2134" extrusionOk="0">
                  <a:moveTo>
                    <a:pt x="1065" y="0"/>
                  </a:moveTo>
                  <a:cubicBezTo>
                    <a:pt x="480" y="0"/>
                    <a:pt x="8" y="480"/>
                    <a:pt x="0" y="1065"/>
                  </a:cubicBezTo>
                  <a:cubicBezTo>
                    <a:pt x="0" y="1709"/>
                    <a:pt x="525" y="2133"/>
                    <a:pt x="1074" y="2133"/>
                  </a:cubicBezTo>
                  <a:cubicBezTo>
                    <a:pt x="1336" y="2133"/>
                    <a:pt x="1603" y="2037"/>
                    <a:pt x="1821" y="1821"/>
                  </a:cubicBezTo>
                  <a:cubicBezTo>
                    <a:pt x="2496" y="1147"/>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29"/>
            <p:cNvSpPr/>
            <p:nvPr/>
          </p:nvSpPr>
          <p:spPr>
            <a:xfrm>
              <a:off x="2447300" y="4009000"/>
              <a:ext cx="62400" cy="53350"/>
            </a:xfrm>
            <a:custGeom>
              <a:avLst/>
              <a:gdLst/>
              <a:ahLst/>
              <a:cxnLst/>
              <a:rect l="l" t="t" r="r" b="b"/>
              <a:pathLst>
                <a:path w="2496" h="2134" extrusionOk="0">
                  <a:moveTo>
                    <a:pt x="1065" y="1"/>
                  </a:moveTo>
                  <a:cubicBezTo>
                    <a:pt x="480" y="1"/>
                    <a:pt x="0" y="480"/>
                    <a:pt x="0" y="1066"/>
                  </a:cubicBezTo>
                  <a:cubicBezTo>
                    <a:pt x="0" y="1710"/>
                    <a:pt x="529" y="2134"/>
                    <a:pt x="1078" y="2134"/>
                  </a:cubicBezTo>
                  <a:cubicBezTo>
                    <a:pt x="1339" y="2134"/>
                    <a:pt x="1606"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29"/>
            <p:cNvSpPr/>
            <p:nvPr/>
          </p:nvSpPr>
          <p:spPr>
            <a:xfrm>
              <a:off x="2447300" y="3932800"/>
              <a:ext cx="62200" cy="53475"/>
            </a:xfrm>
            <a:custGeom>
              <a:avLst/>
              <a:gdLst/>
              <a:ahLst/>
              <a:cxnLst/>
              <a:rect l="l" t="t" r="r" b="b"/>
              <a:pathLst>
                <a:path w="2488" h="2139" extrusionOk="0">
                  <a:moveTo>
                    <a:pt x="1065" y="0"/>
                  </a:moveTo>
                  <a:cubicBezTo>
                    <a:pt x="480" y="0"/>
                    <a:pt x="0" y="480"/>
                    <a:pt x="0" y="1073"/>
                  </a:cubicBezTo>
                  <a:cubicBezTo>
                    <a:pt x="6" y="1715"/>
                    <a:pt x="530" y="2139"/>
                    <a:pt x="1075" y="2139"/>
                  </a:cubicBezTo>
                  <a:cubicBezTo>
                    <a:pt x="1337" y="2139"/>
                    <a:pt x="1604" y="2041"/>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29"/>
            <p:cNvSpPr/>
            <p:nvPr/>
          </p:nvSpPr>
          <p:spPr>
            <a:xfrm>
              <a:off x="2447300" y="3856775"/>
              <a:ext cx="62200" cy="53300"/>
            </a:xfrm>
            <a:custGeom>
              <a:avLst/>
              <a:gdLst/>
              <a:ahLst/>
              <a:cxnLst/>
              <a:rect l="l" t="t" r="r" b="b"/>
              <a:pathLst>
                <a:path w="2488" h="2132" extrusionOk="0">
                  <a:moveTo>
                    <a:pt x="1065" y="1"/>
                  </a:moveTo>
                  <a:cubicBezTo>
                    <a:pt x="480" y="1"/>
                    <a:pt x="0" y="480"/>
                    <a:pt x="0" y="1066"/>
                  </a:cubicBezTo>
                  <a:cubicBezTo>
                    <a:pt x="0" y="1708"/>
                    <a:pt x="526" y="2131"/>
                    <a:pt x="1073" y="2131"/>
                  </a:cubicBezTo>
                  <a:cubicBezTo>
                    <a:pt x="1336" y="2131"/>
                    <a:pt x="1604" y="2033"/>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29"/>
            <p:cNvSpPr/>
            <p:nvPr/>
          </p:nvSpPr>
          <p:spPr>
            <a:xfrm>
              <a:off x="2447300" y="3780375"/>
              <a:ext cx="62400" cy="53475"/>
            </a:xfrm>
            <a:custGeom>
              <a:avLst/>
              <a:gdLst/>
              <a:ahLst/>
              <a:cxnLst/>
              <a:rect l="l" t="t" r="r" b="b"/>
              <a:pathLst>
                <a:path w="2496" h="2139" extrusionOk="0">
                  <a:moveTo>
                    <a:pt x="1065" y="0"/>
                  </a:moveTo>
                  <a:cubicBezTo>
                    <a:pt x="480" y="0"/>
                    <a:pt x="0" y="480"/>
                    <a:pt x="0" y="1073"/>
                  </a:cubicBezTo>
                  <a:cubicBezTo>
                    <a:pt x="6" y="1715"/>
                    <a:pt x="530" y="2139"/>
                    <a:pt x="1077" y="2139"/>
                  </a:cubicBezTo>
                  <a:cubicBezTo>
                    <a:pt x="1341" y="2139"/>
                    <a:pt x="1610" y="2040"/>
                    <a:pt x="1829"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29"/>
            <p:cNvSpPr/>
            <p:nvPr/>
          </p:nvSpPr>
          <p:spPr>
            <a:xfrm>
              <a:off x="2447300" y="3704150"/>
              <a:ext cx="62400" cy="53450"/>
            </a:xfrm>
            <a:custGeom>
              <a:avLst/>
              <a:gdLst/>
              <a:ahLst/>
              <a:cxnLst/>
              <a:rect l="l" t="t" r="r" b="b"/>
              <a:pathLst>
                <a:path w="2496" h="2138" extrusionOk="0">
                  <a:moveTo>
                    <a:pt x="1065" y="1"/>
                  </a:moveTo>
                  <a:cubicBezTo>
                    <a:pt x="480" y="1"/>
                    <a:pt x="8"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29"/>
            <p:cNvSpPr/>
            <p:nvPr/>
          </p:nvSpPr>
          <p:spPr>
            <a:xfrm>
              <a:off x="2447300" y="3627950"/>
              <a:ext cx="62400" cy="53425"/>
            </a:xfrm>
            <a:custGeom>
              <a:avLst/>
              <a:gdLst/>
              <a:ahLst/>
              <a:cxnLst/>
              <a:rect l="l" t="t" r="r" b="b"/>
              <a:pathLst>
                <a:path w="2496" h="2137" extrusionOk="0">
                  <a:moveTo>
                    <a:pt x="1065" y="0"/>
                  </a:moveTo>
                  <a:cubicBezTo>
                    <a:pt x="480" y="8"/>
                    <a:pt x="0" y="480"/>
                    <a:pt x="0" y="1073"/>
                  </a:cubicBezTo>
                  <a:cubicBezTo>
                    <a:pt x="0" y="1711"/>
                    <a:pt x="528" y="2137"/>
                    <a:pt x="1076" y="2137"/>
                  </a:cubicBezTo>
                  <a:cubicBezTo>
                    <a:pt x="1339" y="2137"/>
                    <a:pt x="1605" y="2039"/>
                    <a:pt x="1821" y="1821"/>
                  </a:cubicBezTo>
                  <a:cubicBezTo>
                    <a:pt x="2496"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29"/>
            <p:cNvSpPr/>
            <p:nvPr/>
          </p:nvSpPr>
          <p:spPr>
            <a:xfrm>
              <a:off x="2447300" y="3551925"/>
              <a:ext cx="62200" cy="53300"/>
            </a:xfrm>
            <a:custGeom>
              <a:avLst/>
              <a:gdLst/>
              <a:ahLst/>
              <a:cxnLst/>
              <a:rect l="l" t="t" r="r" b="b"/>
              <a:pathLst>
                <a:path w="2488" h="2132" extrusionOk="0">
                  <a:moveTo>
                    <a:pt x="1065" y="1"/>
                  </a:moveTo>
                  <a:cubicBezTo>
                    <a:pt x="480" y="1"/>
                    <a:pt x="0" y="480"/>
                    <a:pt x="0" y="1066"/>
                  </a:cubicBezTo>
                  <a:cubicBezTo>
                    <a:pt x="0" y="1708"/>
                    <a:pt x="526" y="2131"/>
                    <a:pt x="1073" y="2131"/>
                  </a:cubicBezTo>
                  <a:cubicBezTo>
                    <a:pt x="1336" y="2131"/>
                    <a:pt x="1604" y="2033"/>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29"/>
            <p:cNvSpPr/>
            <p:nvPr/>
          </p:nvSpPr>
          <p:spPr>
            <a:xfrm>
              <a:off x="2447300" y="3475725"/>
              <a:ext cx="62400" cy="53350"/>
            </a:xfrm>
            <a:custGeom>
              <a:avLst/>
              <a:gdLst/>
              <a:ahLst/>
              <a:cxnLst/>
              <a:rect l="l" t="t" r="r" b="b"/>
              <a:pathLst>
                <a:path w="2496" h="2134" extrusionOk="0">
                  <a:moveTo>
                    <a:pt x="1065" y="0"/>
                  </a:moveTo>
                  <a:cubicBezTo>
                    <a:pt x="480" y="0"/>
                    <a:pt x="0" y="480"/>
                    <a:pt x="0" y="1065"/>
                  </a:cubicBezTo>
                  <a:cubicBezTo>
                    <a:pt x="0" y="1709"/>
                    <a:pt x="525" y="2133"/>
                    <a:pt x="1074" y="2133"/>
                  </a:cubicBezTo>
                  <a:cubicBezTo>
                    <a:pt x="1336" y="2133"/>
                    <a:pt x="1603" y="2037"/>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29"/>
            <p:cNvSpPr/>
            <p:nvPr/>
          </p:nvSpPr>
          <p:spPr>
            <a:xfrm>
              <a:off x="2447300" y="3399500"/>
              <a:ext cx="62400" cy="53350"/>
            </a:xfrm>
            <a:custGeom>
              <a:avLst/>
              <a:gdLst/>
              <a:ahLst/>
              <a:cxnLst/>
              <a:rect l="l" t="t" r="r" b="b"/>
              <a:pathLst>
                <a:path w="2496" h="2134" extrusionOk="0">
                  <a:moveTo>
                    <a:pt x="1065" y="1"/>
                  </a:moveTo>
                  <a:cubicBezTo>
                    <a:pt x="480" y="1"/>
                    <a:pt x="0" y="480"/>
                    <a:pt x="0" y="1066"/>
                  </a:cubicBezTo>
                  <a:cubicBezTo>
                    <a:pt x="0" y="1709"/>
                    <a:pt x="525" y="2134"/>
                    <a:pt x="1074" y="2134"/>
                  </a:cubicBezTo>
                  <a:cubicBezTo>
                    <a:pt x="1336" y="2134"/>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29"/>
            <p:cNvSpPr/>
            <p:nvPr/>
          </p:nvSpPr>
          <p:spPr>
            <a:xfrm>
              <a:off x="2447300" y="3323300"/>
              <a:ext cx="62400" cy="53425"/>
            </a:xfrm>
            <a:custGeom>
              <a:avLst/>
              <a:gdLst/>
              <a:ahLst/>
              <a:cxnLst/>
              <a:rect l="l" t="t" r="r" b="b"/>
              <a:pathLst>
                <a:path w="2496" h="2137" extrusionOk="0">
                  <a:moveTo>
                    <a:pt x="1065" y="0"/>
                  </a:moveTo>
                  <a:cubicBezTo>
                    <a:pt x="480" y="0"/>
                    <a:pt x="8" y="480"/>
                    <a:pt x="0" y="1065"/>
                  </a:cubicBezTo>
                  <a:cubicBezTo>
                    <a:pt x="0" y="1709"/>
                    <a:pt x="525" y="2137"/>
                    <a:pt x="1074" y="2137"/>
                  </a:cubicBezTo>
                  <a:cubicBezTo>
                    <a:pt x="1336" y="2137"/>
                    <a:pt x="1603" y="2039"/>
                    <a:pt x="1821" y="1821"/>
                  </a:cubicBezTo>
                  <a:cubicBezTo>
                    <a:pt x="2496"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29"/>
            <p:cNvSpPr/>
            <p:nvPr/>
          </p:nvSpPr>
          <p:spPr>
            <a:xfrm>
              <a:off x="2371275" y="4237450"/>
              <a:ext cx="62225" cy="53425"/>
            </a:xfrm>
            <a:custGeom>
              <a:avLst/>
              <a:gdLst/>
              <a:ahLst/>
              <a:cxnLst/>
              <a:rect l="l" t="t" r="r" b="b"/>
              <a:pathLst>
                <a:path w="2489" h="2137" extrusionOk="0">
                  <a:moveTo>
                    <a:pt x="1066" y="0"/>
                  </a:moveTo>
                  <a:cubicBezTo>
                    <a:pt x="472" y="8"/>
                    <a:pt x="1" y="480"/>
                    <a:pt x="1" y="1073"/>
                  </a:cubicBezTo>
                  <a:cubicBezTo>
                    <a:pt x="1" y="1711"/>
                    <a:pt x="525" y="2137"/>
                    <a:pt x="1071" y="2137"/>
                  </a:cubicBezTo>
                  <a:cubicBezTo>
                    <a:pt x="1332" y="2137"/>
                    <a:pt x="1598" y="2040"/>
                    <a:pt x="1814" y="1821"/>
                  </a:cubicBezTo>
                  <a:cubicBezTo>
                    <a:pt x="2488" y="1155"/>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29"/>
            <p:cNvSpPr/>
            <p:nvPr/>
          </p:nvSpPr>
          <p:spPr>
            <a:xfrm>
              <a:off x="2371275" y="4161425"/>
              <a:ext cx="62225" cy="53300"/>
            </a:xfrm>
            <a:custGeom>
              <a:avLst/>
              <a:gdLst/>
              <a:ahLst/>
              <a:cxnLst/>
              <a:rect l="l" t="t" r="r" b="b"/>
              <a:pathLst>
                <a:path w="2489" h="2132" extrusionOk="0">
                  <a:moveTo>
                    <a:pt x="1066" y="1"/>
                  </a:moveTo>
                  <a:cubicBezTo>
                    <a:pt x="472" y="1"/>
                    <a:pt x="1" y="472"/>
                    <a:pt x="1" y="1066"/>
                  </a:cubicBezTo>
                  <a:cubicBezTo>
                    <a:pt x="1" y="1708"/>
                    <a:pt x="523" y="2131"/>
                    <a:pt x="1067" y="2131"/>
                  </a:cubicBezTo>
                  <a:cubicBezTo>
                    <a:pt x="1329" y="2131"/>
                    <a:pt x="1597" y="2033"/>
                    <a:pt x="1814" y="1814"/>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29"/>
            <p:cNvSpPr/>
            <p:nvPr/>
          </p:nvSpPr>
          <p:spPr>
            <a:xfrm>
              <a:off x="2371275" y="4085225"/>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7"/>
                    <a:pt x="1814" y="1821"/>
                  </a:cubicBezTo>
                  <a:cubicBezTo>
                    <a:pt x="2488" y="1147"/>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29"/>
            <p:cNvSpPr/>
            <p:nvPr/>
          </p:nvSpPr>
          <p:spPr>
            <a:xfrm>
              <a:off x="2371275" y="4009000"/>
              <a:ext cx="62225" cy="53350"/>
            </a:xfrm>
            <a:custGeom>
              <a:avLst/>
              <a:gdLst/>
              <a:ahLst/>
              <a:cxnLst/>
              <a:rect l="l" t="t" r="r" b="b"/>
              <a:pathLst>
                <a:path w="2489" h="2134" extrusionOk="0">
                  <a:moveTo>
                    <a:pt x="1066" y="1"/>
                  </a:moveTo>
                  <a:cubicBezTo>
                    <a:pt x="472" y="1"/>
                    <a:pt x="1" y="480"/>
                    <a:pt x="1" y="1066"/>
                  </a:cubicBezTo>
                  <a:cubicBezTo>
                    <a:pt x="1" y="1710"/>
                    <a:pt x="526" y="2134"/>
                    <a:pt x="1072" y="2134"/>
                  </a:cubicBezTo>
                  <a:cubicBezTo>
                    <a:pt x="1333" y="2134"/>
                    <a:pt x="1598" y="2037"/>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29"/>
            <p:cNvSpPr/>
            <p:nvPr/>
          </p:nvSpPr>
          <p:spPr>
            <a:xfrm>
              <a:off x="2371075" y="3932800"/>
              <a:ext cx="62425" cy="53475"/>
            </a:xfrm>
            <a:custGeom>
              <a:avLst/>
              <a:gdLst/>
              <a:ahLst/>
              <a:cxnLst/>
              <a:rect l="l" t="t" r="r" b="b"/>
              <a:pathLst>
                <a:path w="2497" h="2139" extrusionOk="0">
                  <a:moveTo>
                    <a:pt x="1074" y="0"/>
                  </a:moveTo>
                  <a:cubicBezTo>
                    <a:pt x="480" y="0"/>
                    <a:pt x="1" y="480"/>
                    <a:pt x="1" y="1073"/>
                  </a:cubicBezTo>
                  <a:cubicBezTo>
                    <a:pt x="6" y="1715"/>
                    <a:pt x="530" y="2139"/>
                    <a:pt x="1075" y="2139"/>
                  </a:cubicBezTo>
                  <a:cubicBezTo>
                    <a:pt x="1337" y="2139"/>
                    <a:pt x="1605" y="2041"/>
                    <a:pt x="1822" y="1821"/>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29"/>
            <p:cNvSpPr/>
            <p:nvPr/>
          </p:nvSpPr>
          <p:spPr>
            <a:xfrm>
              <a:off x="2371075" y="3856775"/>
              <a:ext cx="62425" cy="53300"/>
            </a:xfrm>
            <a:custGeom>
              <a:avLst/>
              <a:gdLst/>
              <a:ahLst/>
              <a:cxnLst/>
              <a:rect l="l" t="t" r="r" b="b"/>
              <a:pathLst>
                <a:path w="2497" h="2132" extrusionOk="0">
                  <a:moveTo>
                    <a:pt x="1074" y="1"/>
                  </a:moveTo>
                  <a:cubicBezTo>
                    <a:pt x="480" y="1"/>
                    <a:pt x="1" y="480"/>
                    <a:pt x="1" y="1066"/>
                  </a:cubicBezTo>
                  <a:cubicBezTo>
                    <a:pt x="6" y="1708"/>
                    <a:pt x="530" y="2131"/>
                    <a:pt x="1075" y="2131"/>
                  </a:cubicBezTo>
                  <a:cubicBezTo>
                    <a:pt x="1337" y="2131"/>
                    <a:pt x="1605" y="2033"/>
                    <a:pt x="1822" y="1814"/>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29"/>
            <p:cNvSpPr/>
            <p:nvPr/>
          </p:nvSpPr>
          <p:spPr>
            <a:xfrm>
              <a:off x="2371075" y="3780375"/>
              <a:ext cx="62425" cy="53475"/>
            </a:xfrm>
            <a:custGeom>
              <a:avLst/>
              <a:gdLst/>
              <a:ahLst/>
              <a:cxnLst/>
              <a:rect l="l" t="t" r="r" b="b"/>
              <a:pathLst>
                <a:path w="2497" h="2139" extrusionOk="0">
                  <a:moveTo>
                    <a:pt x="1074" y="0"/>
                  </a:moveTo>
                  <a:cubicBezTo>
                    <a:pt x="480" y="0"/>
                    <a:pt x="1" y="480"/>
                    <a:pt x="1" y="1073"/>
                  </a:cubicBezTo>
                  <a:cubicBezTo>
                    <a:pt x="6" y="1715"/>
                    <a:pt x="530" y="2139"/>
                    <a:pt x="1078" y="2139"/>
                  </a:cubicBezTo>
                  <a:cubicBezTo>
                    <a:pt x="1341" y="2139"/>
                    <a:pt x="1610" y="2040"/>
                    <a:pt x="1830" y="1821"/>
                  </a:cubicBezTo>
                  <a:cubicBezTo>
                    <a:pt x="2496" y="1146"/>
                    <a:pt x="2025"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29"/>
            <p:cNvSpPr/>
            <p:nvPr/>
          </p:nvSpPr>
          <p:spPr>
            <a:xfrm>
              <a:off x="2371275" y="3704150"/>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29"/>
            <p:cNvSpPr/>
            <p:nvPr/>
          </p:nvSpPr>
          <p:spPr>
            <a:xfrm>
              <a:off x="2371275" y="3627950"/>
              <a:ext cx="62225" cy="53425"/>
            </a:xfrm>
            <a:custGeom>
              <a:avLst/>
              <a:gdLst/>
              <a:ahLst/>
              <a:cxnLst/>
              <a:rect l="l" t="t" r="r" b="b"/>
              <a:pathLst>
                <a:path w="2489" h="2137" extrusionOk="0">
                  <a:moveTo>
                    <a:pt x="1066" y="0"/>
                  </a:moveTo>
                  <a:cubicBezTo>
                    <a:pt x="472" y="8"/>
                    <a:pt x="1" y="480"/>
                    <a:pt x="1" y="1073"/>
                  </a:cubicBezTo>
                  <a:cubicBezTo>
                    <a:pt x="1" y="1711"/>
                    <a:pt x="525" y="2137"/>
                    <a:pt x="1071" y="2137"/>
                  </a:cubicBezTo>
                  <a:cubicBezTo>
                    <a:pt x="1332" y="2137"/>
                    <a:pt x="1598" y="2039"/>
                    <a:pt x="1814" y="1821"/>
                  </a:cubicBezTo>
                  <a:cubicBezTo>
                    <a:pt x="2488" y="1154"/>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29"/>
            <p:cNvSpPr/>
            <p:nvPr/>
          </p:nvSpPr>
          <p:spPr>
            <a:xfrm>
              <a:off x="2371075" y="3551925"/>
              <a:ext cx="62425" cy="53300"/>
            </a:xfrm>
            <a:custGeom>
              <a:avLst/>
              <a:gdLst/>
              <a:ahLst/>
              <a:cxnLst/>
              <a:rect l="l" t="t" r="r" b="b"/>
              <a:pathLst>
                <a:path w="2497" h="2132" extrusionOk="0">
                  <a:moveTo>
                    <a:pt x="1074" y="1"/>
                  </a:moveTo>
                  <a:cubicBezTo>
                    <a:pt x="480" y="1"/>
                    <a:pt x="1" y="480"/>
                    <a:pt x="1" y="1066"/>
                  </a:cubicBezTo>
                  <a:cubicBezTo>
                    <a:pt x="6" y="1708"/>
                    <a:pt x="530" y="2131"/>
                    <a:pt x="1075" y="2131"/>
                  </a:cubicBezTo>
                  <a:cubicBezTo>
                    <a:pt x="1337" y="2131"/>
                    <a:pt x="1605" y="2033"/>
                    <a:pt x="1822" y="1814"/>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29"/>
            <p:cNvSpPr/>
            <p:nvPr/>
          </p:nvSpPr>
          <p:spPr>
            <a:xfrm>
              <a:off x="2371075" y="3475725"/>
              <a:ext cx="62425" cy="53350"/>
            </a:xfrm>
            <a:custGeom>
              <a:avLst/>
              <a:gdLst/>
              <a:ahLst/>
              <a:cxnLst/>
              <a:rect l="l" t="t" r="r" b="b"/>
              <a:pathLst>
                <a:path w="2497" h="2134" extrusionOk="0">
                  <a:moveTo>
                    <a:pt x="1074" y="0"/>
                  </a:moveTo>
                  <a:cubicBezTo>
                    <a:pt x="480" y="0"/>
                    <a:pt x="9" y="480"/>
                    <a:pt x="1" y="1065"/>
                  </a:cubicBezTo>
                  <a:cubicBezTo>
                    <a:pt x="1" y="1709"/>
                    <a:pt x="530" y="2133"/>
                    <a:pt x="1078" y="2133"/>
                  </a:cubicBezTo>
                  <a:cubicBezTo>
                    <a:pt x="1340" y="2133"/>
                    <a:pt x="1606" y="2037"/>
                    <a:pt x="1822" y="1821"/>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29"/>
            <p:cNvSpPr/>
            <p:nvPr/>
          </p:nvSpPr>
          <p:spPr>
            <a:xfrm>
              <a:off x="2371075" y="3399500"/>
              <a:ext cx="62425" cy="53350"/>
            </a:xfrm>
            <a:custGeom>
              <a:avLst/>
              <a:gdLst/>
              <a:ahLst/>
              <a:cxnLst/>
              <a:rect l="l" t="t" r="r" b="b"/>
              <a:pathLst>
                <a:path w="2497" h="2134" extrusionOk="0">
                  <a:moveTo>
                    <a:pt x="1074" y="1"/>
                  </a:moveTo>
                  <a:cubicBezTo>
                    <a:pt x="480" y="1"/>
                    <a:pt x="9" y="480"/>
                    <a:pt x="1" y="1066"/>
                  </a:cubicBezTo>
                  <a:cubicBezTo>
                    <a:pt x="1" y="1709"/>
                    <a:pt x="526" y="2134"/>
                    <a:pt x="1075" y="2134"/>
                  </a:cubicBezTo>
                  <a:cubicBezTo>
                    <a:pt x="1336" y="2134"/>
                    <a:pt x="1604" y="2037"/>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29"/>
            <p:cNvSpPr/>
            <p:nvPr/>
          </p:nvSpPr>
          <p:spPr>
            <a:xfrm>
              <a:off x="2371075" y="3323300"/>
              <a:ext cx="62425" cy="53425"/>
            </a:xfrm>
            <a:custGeom>
              <a:avLst/>
              <a:gdLst/>
              <a:ahLst/>
              <a:cxnLst/>
              <a:rect l="l" t="t" r="r" b="b"/>
              <a:pathLst>
                <a:path w="2497" h="2137" extrusionOk="0">
                  <a:moveTo>
                    <a:pt x="1074" y="0"/>
                  </a:moveTo>
                  <a:cubicBezTo>
                    <a:pt x="480" y="0"/>
                    <a:pt x="9" y="480"/>
                    <a:pt x="1" y="1065"/>
                  </a:cubicBezTo>
                  <a:cubicBezTo>
                    <a:pt x="1" y="1709"/>
                    <a:pt x="526" y="2137"/>
                    <a:pt x="1074" y="2137"/>
                  </a:cubicBezTo>
                  <a:cubicBezTo>
                    <a:pt x="1336" y="2137"/>
                    <a:pt x="1603" y="2039"/>
                    <a:pt x="1822" y="1821"/>
                  </a:cubicBezTo>
                  <a:cubicBezTo>
                    <a:pt x="2496" y="1154"/>
                    <a:pt x="2025"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29"/>
            <p:cNvSpPr/>
            <p:nvPr/>
          </p:nvSpPr>
          <p:spPr>
            <a:xfrm>
              <a:off x="2371075" y="3247075"/>
              <a:ext cx="62425" cy="53450"/>
            </a:xfrm>
            <a:custGeom>
              <a:avLst/>
              <a:gdLst/>
              <a:ahLst/>
              <a:cxnLst/>
              <a:rect l="l" t="t" r="r" b="b"/>
              <a:pathLst>
                <a:path w="2497" h="2138" extrusionOk="0">
                  <a:moveTo>
                    <a:pt x="1074" y="1"/>
                  </a:moveTo>
                  <a:cubicBezTo>
                    <a:pt x="480" y="9"/>
                    <a:pt x="9" y="480"/>
                    <a:pt x="1" y="1066"/>
                  </a:cubicBezTo>
                  <a:cubicBezTo>
                    <a:pt x="1" y="1709"/>
                    <a:pt x="526" y="2137"/>
                    <a:pt x="1074" y="2137"/>
                  </a:cubicBezTo>
                  <a:cubicBezTo>
                    <a:pt x="1336" y="2137"/>
                    <a:pt x="1603" y="2040"/>
                    <a:pt x="1822" y="1822"/>
                  </a:cubicBezTo>
                  <a:cubicBezTo>
                    <a:pt x="2496" y="1155"/>
                    <a:pt x="2025"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29"/>
            <p:cNvSpPr/>
            <p:nvPr/>
          </p:nvSpPr>
          <p:spPr>
            <a:xfrm>
              <a:off x="2295075" y="4313650"/>
              <a:ext cx="62200" cy="53450"/>
            </a:xfrm>
            <a:custGeom>
              <a:avLst/>
              <a:gdLst/>
              <a:ahLst/>
              <a:cxnLst/>
              <a:rect l="l" t="t" r="r" b="b"/>
              <a:pathLst>
                <a:path w="2488" h="2138" extrusionOk="0">
                  <a:moveTo>
                    <a:pt x="1065" y="1"/>
                  </a:moveTo>
                  <a:cubicBezTo>
                    <a:pt x="472" y="1"/>
                    <a:pt x="0" y="480"/>
                    <a:pt x="0" y="1066"/>
                  </a:cubicBezTo>
                  <a:cubicBezTo>
                    <a:pt x="0" y="1709"/>
                    <a:pt x="525" y="2137"/>
                    <a:pt x="1071" y="2137"/>
                  </a:cubicBezTo>
                  <a:cubicBezTo>
                    <a:pt x="1332" y="2137"/>
                    <a:pt x="1598" y="2040"/>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29"/>
            <p:cNvSpPr/>
            <p:nvPr/>
          </p:nvSpPr>
          <p:spPr>
            <a:xfrm>
              <a:off x="2295075" y="4237450"/>
              <a:ext cx="62200" cy="53425"/>
            </a:xfrm>
            <a:custGeom>
              <a:avLst/>
              <a:gdLst/>
              <a:ahLst/>
              <a:cxnLst/>
              <a:rect l="l" t="t" r="r" b="b"/>
              <a:pathLst>
                <a:path w="2488" h="2137" extrusionOk="0">
                  <a:moveTo>
                    <a:pt x="1065" y="0"/>
                  </a:moveTo>
                  <a:cubicBezTo>
                    <a:pt x="472" y="8"/>
                    <a:pt x="0" y="480"/>
                    <a:pt x="0" y="1073"/>
                  </a:cubicBezTo>
                  <a:cubicBezTo>
                    <a:pt x="0" y="1711"/>
                    <a:pt x="525" y="2137"/>
                    <a:pt x="1070" y="2137"/>
                  </a:cubicBezTo>
                  <a:cubicBezTo>
                    <a:pt x="1331" y="2137"/>
                    <a:pt x="1597" y="2040"/>
                    <a:pt x="1813" y="1821"/>
                  </a:cubicBezTo>
                  <a:cubicBezTo>
                    <a:pt x="2488" y="1155"/>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29"/>
            <p:cNvSpPr/>
            <p:nvPr/>
          </p:nvSpPr>
          <p:spPr>
            <a:xfrm>
              <a:off x="2295075" y="4161425"/>
              <a:ext cx="62200" cy="53300"/>
            </a:xfrm>
            <a:custGeom>
              <a:avLst/>
              <a:gdLst/>
              <a:ahLst/>
              <a:cxnLst/>
              <a:rect l="l" t="t" r="r" b="b"/>
              <a:pathLst>
                <a:path w="2488" h="2132" extrusionOk="0">
                  <a:moveTo>
                    <a:pt x="1065" y="1"/>
                  </a:moveTo>
                  <a:cubicBezTo>
                    <a:pt x="472"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29"/>
            <p:cNvSpPr/>
            <p:nvPr/>
          </p:nvSpPr>
          <p:spPr>
            <a:xfrm>
              <a:off x="2295075" y="4085225"/>
              <a:ext cx="62200" cy="53350"/>
            </a:xfrm>
            <a:custGeom>
              <a:avLst/>
              <a:gdLst/>
              <a:ahLst/>
              <a:cxnLst/>
              <a:rect l="l" t="t" r="r" b="b"/>
              <a:pathLst>
                <a:path w="2488" h="2134" extrusionOk="0">
                  <a:moveTo>
                    <a:pt x="1065" y="0"/>
                  </a:moveTo>
                  <a:cubicBezTo>
                    <a:pt x="472" y="0"/>
                    <a:pt x="0" y="480"/>
                    <a:pt x="0" y="1065"/>
                  </a:cubicBezTo>
                  <a:cubicBezTo>
                    <a:pt x="0" y="1709"/>
                    <a:pt x="525" y="2133"/>
                    <a:pt x="1072" y="2133"/>
                  </a:cubicBezTo>
                  <a:cubicBezTo>
                    <a:pt x="1332" y="2133"/>
                    <a:pt x="1598" y="2037"/>
                    <a:pt x="1813" y="1821"/>
                  </a:cubicBezTo>
                  <a:cubicBezTo>
                    <a:pt x="2488" y="1147"/>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29"/>
            <p:cNvSpPr/>
            <p:nvPr/>
          </p:nvSpPr>
          <p:spPr>
            <a:xfrm>
              <a:off x="2295075" y="4009000"/>
              <a:ext cx="62200" cy="53350"/>
            </a:xfrm>
            <a:custGeom>
              <a:avLst/>
              <a:gdLst/>
              <a:ahLst/>
              <a:cxnLst/>
              <a:rect l="l" t="t" r="r" b="b"/>
              <a:pathLst>
                <a:path w="2488" h="2134" extrusionOk="0">
                  <a:moveTo>
                    <a:pt x="1065" y="1"/>
                  </a:moveTo>
                  <a:cubicBezTo>
                    <a:pt x="472" y="1"/>
                    <a:pt x="0" y="480"/>
                    <a:pt x="0" y="1066"/>
                  </a:cubicBezTo>
                  <a:cubicBezTo>
                    <a:pt x="0" y="1710"/>
                    <a:pt x="525" y="2134"/>
                    <a:pt x="1074" y="2134"/>
                  </a:cubicBezTo>
                  <a:cubicBezTo>
                    <a:pt x="1336" y="2134"/>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29"/>
            <p:cNvSpPr/>
            <p:nvPr/>
          </p:nvSpPr>
          <p:spPr>
            <a:xfrm>
              <a:off x="2294850" y="3932800"/>
              <a:ext cx="62425" cy="53475"/>
            </a:xfrm>
            <a:custGeom>
              <a:avLst/>
              <a:gdLst/>
              <a:ahLst/>
              <a:cxnLst/>
              <a:rect l="l" t="t" r="r" b="b"/>
              <a:pathLst>
                <a:path w="2497" h="2139" extrusionOk="0">
                  <a:moveTo>
                    <a:pt x="1074" y="0"/>
                  </a:moveTo>
                  <a:cubicBezTo>
                    <a:pt x="481" y="0"/>
                    <a:pt x="1" y="480"/>
                    <a:pt x="9" y="1073"/>
                  </a:cubicBezTo>
                  <a:cubicBezTo>
                    <a:pt x="9" y="1715"/>
                    <a:pt x="531" y="2139"/>
                    <a:pt x="1078" y="2139"/>
                  </a:cubicBezTo>
                  <a:cubicBezTo>
                    <a:pt x="1342" y="2139"/>
                    <a:pt x="1611" y="2041"/>
                    <a:pt x="1830"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29"/>
            <p:cNvSpPr/>
            <p:nvPr/>
          </p:nvSpPr>
          <p:spPr>
            <a:xfrm>
              <a:off x="2295075" y="3856775"/>
              <a:ext cx="62200" cy="53300"/>
            </a:xfrm>
            <a:custGeom>
              <a:avLst/>
              <a:gdLst/>
              <a:ahLst/>
              <a:cxnLst/>
              <a:rect l="l" t="t" r="r" b="b"/>
              <a:pathLst>
                <a:path w="2488" h="2132" extrusionOk="0">
                  <a:moveTo>
                    <a:pt x="1065" y="1"/>
                  </a:moveTo>
                  <a:cubicBezTo>
                    <a:pt x="472" y="1"/>
                    <a:pt x="0" y="480"/>
                    <a:pt x="0" y="1066"/>
                  </a:cubicBezTo>
                  <a:cubicBezTo>
                    <a:pt x="0" y="1708"/>
                    <a:pt x="522" y="2131"/>
                    <a:pt x="1069" y="2131"/>
                  </a:cubicBezTo>
                  <a:cubicBezTo>
                    <a:pt x="1333" y="2131"/>
                    <a:pt x="1602" y="2033"/>
                    <a:pt x="1821" y="1814"/>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29"/>
            <p:cNvSpPr/>
            <p:nvPr/>
          </p:nvSpPr>
          <p:spPr>
            <a:xfrm>
              <a:off x="2294850" y="3780375"/>
              <a:ext cx="62625" cy="53475"/>
            </a:xfrm>
            <a:custGeom>
              <a:avLst/>
              <a:gdLst/>
              <a:ahLst/>
              <a:cxnLst/>
              <a:rect l="l" t="t" r="r" b="b"/>
              <a:pathLst>
                <a:path w="2505" h="2139" extrusionOk="0">
                  <a:moveTo>
                    <a:pt x="1074" y="0"/>
                  </a:moveTo>
                  <a:cubicBezTo>
                    <a:pt x="481" y="0"/>
                    <a:pt x="1" y="480"/>
                    <a:pt x="9" y="1073"/>
                  </a:cubicBezTo>
                  <a:cubicBezTo>
                    <a:pt x="9" y="1715"/>
                    <a:pt x="535" y="2139"/>
                    <a:pt x="1082" y="2139"/>
                  </a:cubicBezTo>
                  <a:cubicBezTo>
                    <a:pt x="1345" y="2139"/>
                    <a:pt x="1613" y="2040"/>
                    <a:pt x="1830" y="1821"/>
                  </a:cubicBezTo>
                  <a:cubicBezTo>
                    <a:pt x="2505" y="1146"/>
                    <a:pt x="2025"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29"/>
            <p:cNvSpPr/>
            <p:nvPr/>
          </p:nvSpPr>
          <p:spPr>
            <a:xfrm>
              <a:off x="2295075" y="3704150"/>
              <a:ext cx="62200" cy="53450"/>
            </a:xfrm>
            <a:custGeom>
              <a:avLst/>
              <a:gdLst/>
              <a:ahLst/>
              <a:cxnLst/>
              <a:rect l="l" t="t" r="r" b="b"/>
              <a:pathLst>
                <a:path w="2488" h="2138" extrusionOk="0">
                  <a:moveTo>
                    <a:pt x="1065" y="1"/>
                  </a:moveTo>
                  <a:cubicBezTo>
                    <a:pt x="472" y="1"/>
                    <a:pt x="0" y="480"/>
                    <a:pt x="0" y="1066"/>
                  </a:cubicBezTo>
                  <a:cubicBezTo>
                    <a:pt x="0" y="1709"/>
                    <a:pt x="525" y="2137"/>
                    <a:pt x="1071" y="2137"/>
                  </a:cubicBezTo>
                  <a:cubicBezTo>
                    <a:pt x="1332" y="2137"/>
                    <a:pt x="1598" y="2040"/>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29"/>
            <p:cNvSpPr/>
            <p:nvPr/>
          </p:nvSpPr>
          <p:spPr>
            <a:xfrm>
              <a:off x="2295075" y="3627950"/>
              <a:ext cx="62200" cy="53425"/>
            </a:xfrm>
            <a:custGeom>
              <a:avLst/>
              <a:gdLst/>
              <a:ahLst/>
              <a:cxnLst/>
              <a:rect l="l" t="t" r="r" b="b"/>
              <a:pathLst>
                <a:path w="2488" h="2137" extrusionOk="0">
                  <a:moveTo>
                    <a:pt x="1065" y="0"/>
                  </a:moveTo>
                  <a:cubicBezTo>
                    <a:pt x="472"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29"/>
            <p:cNvSpPr/>
            <p:nvPr/>
          </p:nvSpPr>
          <p:spPr>
            <a:xfrm>
              <a:off x="2295075" y="3551925"/>
              <a:ext cx="62200" cy="53300"/>
            </a:xfrm>
            <a:custGeom>
              <a:avLst/>
              <a:gdLst/>
              <a:ahLst/>
              <a:cxnLst/>
              <a:rect l="l" t="t" r="r" b="b"/>
              <a:pathLst>
                <a:path w="2488" h="2132" extrusionOk="0">
                  <a:moveTo>
                    <a:pt x="1065" y="1"/>
                  </a:moveTo>
                  <a:cubicBezTo>
                    <a:pt x="472" y="1"/>
                    <a:pt x="0" y="480"/>
                    <a:pt x="0" y="1066"/>
                  </a:cubicBezTo>
                  <a:cubicBezTo>
                    <a:pt x="0" y="1708"/>
                    <a:pt x="522" y="2131"/>
                    <a:pt x="1069" y="2131"/>
                  </a:cubicBezTo>
                  <a:cubicBezTo>
                    <a:pt x="1333" y="2131"/>
                    <a:pt x="1602" y="2033"/>
                    <a:pt x="1821" y="1814"/>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29"/>
            <p:cNvSpPr/>
            <p:nvPr/>
          </p:nvSpPr>
          <p:spPr>
            <a:xfrm>
              <a:off x="2295075" y="3475725"/>
              <a:ext cx="62200" cy="53350"/>
            </a:xfrm>
            <a:custGeom>
              <a:avLst/>
              <a:gdLst/>
              <a:ahLst/>
              <a:cxnLst/>
              <a:rect l="l" t="t" r="r" b="b"/>
              <a:pathLst>
                <a:path w="2488" h="2134" extrusionOk="0">
                  <a:moveTo>
                    <a:pt x="1065" y="0"/>
                  </a:moveTo>
                  <a:cubicBezTo>
                    <a:pt x="472" y="0"/>
                    <a:pt x="0" y="480"/>
                    <a:pt x="0" y="1065"/>
                  </a:cubicBezTo>
                  <a:cubicBezTo>
                    <a:pt x="0" y="1709"/>
                    <a:pt x="525" y="2133"/>
                    <a:pt x="1074" y="2133"/>
                  </a:cubicBezTo>
                  <a:cubicBezTo>
                    <a:pt x="1336" y="2133"/>
                    <a:pt x="1603" y="2037"/>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29"/>
            <p:cNvSpPr/>
            <p:nvPr/>
          </p:nvSpPr>
          <p:spPr>
            <a:xfrm>
              <a:off x="2295075" y="3399500"/>
              <a:ext cx="62200" cy="53350"/>
            </a:xfrm>
            <a:custGeom>
              <a:avLst/>
              <a:gdLst/>
              <a:ahLst/>
              <a:cxnLst/>
              <a:rect l="l" t="t" r="r" b="b"/>
              <a:pathLst>
                <a:path w="2488" h="2134" extrusionOk="0">
                  <a:moveTo>
                    <a:pt x="1065" y="1"/>
                  </a:moveTo>
                  <a:cubicBezTo>
                    <a:pt x="472" y="1"/>
                    <a:pt x="0" y="480"/>
                    <a:pt x="0" y="1066"/>
                  </a:cubicBezTo>
                  <a:cubicBezTo>
                    <a:pt x="0" y="1709"/>
                    <a:pt x="525" y="2134"/>
                    <a:pt x="1072" y="2134"/>
                  </a:cubicBezTo>
                  <a:cubicBezTo>
                    <a:pt x="1332" y="2134"/>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29"/>
            <p:cNvSpPr/>
            <p:nvPr/>
          </p:nvSpPr>
          <p:spPr>
            <a:xfrm>
              <a:off x="2294925" y="3323300"/>
              <a:ext cx="62350" cy="53425"/>
            </a:xfrm>
            <a:custGeom>
              <a:avLst/>
              <a:gdLst/>
              <a:ahLst/>
              <a:cxnLst/>
              <a:rect l="l" t="t" r="r" b="b"/>
              <a:pathLst>
                <a:path w="2494" h="2137" extrusionOk="0">
                  <a:moveTo>
                    <a:pt x="1071" y="0"/>
                  </a:moveTo>
                  <a:cubicBezTo>
                    <a:pt x="486" y="8"/>
                    <a:pt x="6" y="480"/>
                    <a:pt x="6" y="1065"/>
                  </a:cubicBezTo>
                  <a:cubicBezTo>
                    <a:pt x="1" y="1709"/>
                    <a:pt x="528" y="2137"/>
                    <a:pt x="1076" y="2137"/>
                  </a:cubicBezTo>
                  <a:cubicBezTo>
                    <a:pt x="1337" y="2137"/>
                    <a:pt x="1604" y="2039"/>
                    <a:pt x="1819" y="1821"/>
                  </a:cubicBezTo>
                  <a:cubicBezTo>
                    <a:pt x="2494" y="1154"/>
                    <a:pt x="2022" y="0"/>
                    <a:pt x="1071"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29"/>
            <p:cNvSpPr/>
            <p:nvPr/>
          </p:nvSpPr>
          <p:spPr>
            <a:xfrm>
              <a:off x="2294925" y="3247075"/>
              <a:ext cx="62350" cy="53450"/>
            </a:xfrm>
            <a:custGeom>
              <a:avLst/>
              <a:gdLst/>
              <a:ahLst/>
              <a:cxnLst/>
              <a:rect l="l" t="t" r="r" b="b"/>
              <a:pathLst>
                <a:path w="2494" h="2138" extrusionOk="0">
                  <a:moveTo>
                    <a:pt x="1071" y="1"/>
                  </a:moveTo>
                  <a:cubicBezTo>
                    <a:pt x="486" y="9"/>
                    <a:pt x="6" y="480"/>
                    <a:pt x="6" y="1066"/>
                  </a:cubicBezTo>
                  <a:cubicBezTo>
                    <a:pt x="1" y="1709"/>
                    <a:pt x="524" y="2137"/>
                    <a:pt x="1072" y="2137"/>
                  </a:cubicBezTo>
                  <a:cubicBezTo>
                    <a:pt x="1334" y="2137"/>
                    <a:pt x="1601" y="2040"/>
                    <a:pt x="1819" y="1822"/>
                  </a:cubicBezTo>
                  <a:cubicBezTo>
                    <a:pt x="2494" y="1155"/>
                    <a:pt x="2022" y="1"/>
                    <a:pt x="1071"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29"/>
            <p:cNvSpPr/>
            <p:nvPr/>
          </p:nvSpPr>
          <p:spPr>
            <a:xfrm>
              <a:off x="2295075" y="3171075"/>
              <a:ext cx="62200" cy="53275"/>
            </a:xfrm>
            <a:custGeom>
              <a:avLst/>
              <a:gdLst/>
              <a:ahLst/>
              <a:cxnLst/>
              <a:rect l="l" t="t" r="r" b="b"/>
              <a:pathLst>
                <a:path w="2488" h="2131" extrusionOk="0">
                  <a:moveTo>
                    <a:pt x="1065" y="0"/>
                  </a:moveTo>
                  <a:cubicBezTo>
                    <a:pt x="472" y="0"/>
                    <a:pt x="0" y="472"/>
                    <a:pt x="0" y="1065"/>
                  </a:cubicBezTo>
                  <a:cubicBezTo>
                    <a:pt x="0" y="1707"/>
                    <a:pt x="522" y="2131"/>
                    <a:pt x="1067" y="2131"/>
                  </a:cubicBezTo>
                  <a:cubicBezTo>
                    <a:pt x="1329" y="2131"/>
                    <a:pt x="1596" y="2032"/>
                    <a:pt x="1813" y="1813"/>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29"/>
            <p:cNvSpPr/>
            <p:nvPr/>
          </p:nvSpPr>
          <p:spPr>
            <a:xfrm>
              <a:off x="2295075" y="2028275"/>
              <a:ext cx="62200" cy="53450"/>
            </a:xfrm>
            <a:custGeom>
              <a:avLst/>
              <a:gdLst/>
              <a:ahLst/>
              <a:cxnLst/>
              <a:rect l="l" t="t" r="r" b="b"/>
              <a:pathLst>
                <a:path w="2488" h="2138" extrusionOk="0">
                  <a:moveTo>
                    <a:pt x="1065" y="1"/>
                  </a:moveTo>
                  <a:cubicBezTo>
                    <a:pt x="472" y="1"/>
                    <a:pt x="0" y="480"/>
                    <a:pt x="0" y="1065"/>
                  </a:cubicBezTo>
                  <a:cubicBezTo>
                    <a:pt x="0" y="1709"/>
                    <a:pt x="525" y="2137"/>
                    <a:pt x="1071" y="2137"/>
                  </a:cubicBezTo>
                  <a:cubicBezTo>
                    <a:pt x="1332" y="2137"/>
                    <a:pt x="1598" y="2040"/>
                    <a:pt x="1813" y="1821"/>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29"/>
            <p:cNvSpPr/>
            <p:nvPr/>
          </p:nvSpPr>
          <p:spPr>
            <a:xfrm>
              <a:off x="2218650" y="4389875"/>
              <a:ext cx="62225" cy="53350"/>
            </a:xfrm>
            <a:custGeom>
              <a:avLst/>
              <a:gdLst/>
              <a:ahLst/>
              <a:cxnLst/>
              <a:rect l="l" t="t" r="r" b="b"/>
              <a:pathLst>
                <a:path w="2489" h="2134" extrusionOk="0">
                  <a:moveTo>
                    <a:pt x="1074" y="0"/>
                  </a:moveTo>
                  <a:cubicBezTo>
                    <a:pt x="480" y="0"/>
                    <a:pt x="0" y="480"/>
                    <a:pt x="0" y="1065"/>
                  </a:cubicBezTo>
                  <a:cubicBezTo>
                    <a:pt x="0" y="1709"/>
                    <a:pt x="526" y="2133"/>
                    <a:pt x="1074" y="2133"/>
                  </a:cubicBezTo>
                  <a:cubicBezTo>
                    <a:pt x="1336" y="2133"/>
                    <a:pt x="1603" y="2037"/>
                    <a:pt x="1821" y="1821"/>
                  </a:cubicBezTo>
                  <a:cubicBezTo>
                    <a:pt x="2488" y="1147"/>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29"/>
            <p:cNvSpPr/>
            <p:nvPr/>
          </p:nvSpPr>
          <p:spPr>
            <a:xfrm>
              <a:off x="2218650" y="4313650"/>
              <a:ext cx="62225" cy="53450"/>
            </a:xfrm>
            <a:custGeom>
              <a:avLst/>
              <a:gdLst/>
              <a:ahLst/>
              <a:cxnLst/>
              <a:rect l="l" t="t" r="r" b="b"/>
              <a:pathLst>
                <a:path w="2489" h="2138" extrusionOk="0">
                  <a:moveTo>
                    <a:pt x="1074" y="1"/>
                  </a:moveTo>
                  <a:cubicBezTo>
                    <a:pt x="480" y="1"/>
                    <a:pt x="0" y="480"/>
                    <a:pt x="0" y="1066"/>
                  </a:cubicBezTo>
                  <a:cubicBezTo>
                    <a:pt x="0" y="1709"/>
                    <a:pt x="526" y="2137"/>
                    <a:pt x="1074" y="2137"/>
                  </a:cubicBezTo>
                  <a:cubicBezTo>
                    <a:pt x="1336" y="2137"/>
                    <a:pt x="1603" y="2040"/>
                    <a:pt x="1821" y="1822"/>
                  </a:cubicBezTo>
                  <a:cubicBezTo>
                    <a:pt x="2488"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29"/>
            <p:cNvSpPr/>
            <p:nvPr/>
          </p:nvSpPr>
          <p:spPr>
            <a:xfrm>
              <a:off x="2218650" y="4237450"/>
              <a:ext cx="62225" cy="53425"/>
            </a:xfrm>
            <a:custGeom>
              <a:avLst/>
              <a:gdLst/>
              <a:ahLst/>
              <a:cxnLst/>
              <a:rect l="l" t="t" r="r" b="b"/>
              <a:pathLst>
                <a:path w="2489" h="2137" extrusionOk="0">
                  <a:moveTo>
                    <a:pt x="1074" y="0"/>
                  </a:moveTo>
                  <a:cubicBezTo>
                    <a:pt x="480" y="8"/>
                    <a:pt x="0" y="480"/>
                    <a:pt x="0" y="1073"/>
                  </a:cubicBezTo>
                  <a:cubicBezTo>
                    <a:pt x="0" y="1711"/>
                    <a:pt x="525" y="2137"/>
                    <a:pt x="1073" y="2137"/>
                  </a:cubicBezTo>
                  <a:cubicBezTo>
                    <a:pt x="1335" y="2137"/>
                    <a:pt x="1603" y="2040"/>
                    <a:pt x="1821" y="1821"/>
                  </a:cubicBezTo>
                  <a:cubicBezTo>
                    <a:pt x="2488" y="1155"/>
                    <a:pt x="2017" y="8"/>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29"/>
            <p:cNvSpPr/>
            <p:nvPr/>
          </p:nvSpPr>
          <p:spPr>
            <a:xfrm>
              <a:off x="2218650" y="4161425"/>
              <a:ext cx="62225" cy="53250"/>
            </a:xfrm>
            <a:custGeom>
              <a:avLst/>
              <a:gdLst/>
              <a:ahLst/>
              <a:cxnLst/>
              <a:rect l="l" t="t" r="r" b="b"/>
              <a:pathLst>
                <a:path w="2489" h="2130" extrusionOk="0">
                  <a:moveTo>
                    <a:pt x="1074" y="1"/>
                  </a:moveTo>
                  <a:cubicBezTo>
                    <a:pt x="480" y="1"/>
                    <a:pt x="0" y="472"/>
                    <a:pt x="0" y="1066"/>
                  </a:cubicBezTo>
                  <a:cubicBezTo>
                    <a:pt x="0" y="1704"/>
                    <a:pt x="525" y="2129"/>
                    <a:pt x="1073" y="2129"/>
                  </a:cubicBezTo>
                  <a:cubicBezTo>
                    <a:pt x="1335" y="2129"/>
                    <a:pt x="1603" y="2032"/>
                    <a:pt x="1821" y="1814"/>
                  </a:cubicBezTo>
                  <a:cubicBezTo>
                    <a:pt x="2488"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29"/>
            <p:cNvSpPr/>
            <p:nvPr/>
          </p:nvSpPr>
          <p:spPr>
            <a:xfrm>
              <a:off x="2218650" y="4085225"/>
              <a:ext cx="62225" cy="53350"/>
            </a:xfrm>
            <a:custGeom>
              <a:avLst/>
              <a:gdLst/>
              <a:ahLst/>
              <a:cxnLst/>
              <a:rect l="l" t="t" r="r" b="b"/>
              <a:pathLst>
                <a:path w="2489" h="2134" extrusionOk="0">
                  <a:moveTo>
                    <a:pt x="1074" y="0"/>
                  </a:moveTo>
                  <a:cubicBezTo>
                    <a:pt x="480" y="0"/>
                    <a:pt x="0" y="472"/>
                    <a:pt x="0" y="1065"/>
                  </a:cubicBezTo>
                  <a:cubicBezTo>
                    <a:pt x="0" y="1709"/>
                    <a:pt x="526" y="2133"/>
                    <a:pt x="1074" y="2133"/>
                  </a:cubicBezTo>
                  <a:cubicBezTo>
                    <a:pt x="1336" y="2133"/>
                    <a:pt x="1603" y="2037"/>
                    <a:pt x="1821" y="1821"/>
                  </a:cubicBezTo>
                  <a:cubicBezTo>
                    <a:pt x="2488" y="1147"/>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29"/>
            <p:cNvSpPr/>
            <p:nvPr/>
          </p:nvSpPr>
          <p:spPr>
            <a:xfrm>
              <a:off x="2218650" y="4009000"/>
              <a:ext cx="62225" cy="53350"/>
            </a:xfrm>
            <a:custGeom>
              <a:avLst/>
              <a:gdLst/>
              <a:ahLst/>
              <a:cxnLst/>
              <a:rect l="l" t="t" r="r" b="b"/>
              <a:pathLst>
                <a:path w="2489" h="2134" extrusionOk="0">
                  <a:moveTo>
                    <a:pt x="1074" y="1"/>
                  </a:moveTo>
                  <a:cubicBezTo>
                    <a:pt x="480" y="1"/>
                    <a:pt x="0" y="480"/>
                    <a:pt x="0" y="1066"/>
                  </a:cubicBezTo>
                  <a:cubicBezTo>
                    <a:pt x="0" y="1710"/>
                    <a:pt x="526" y="2134"/>
                    <a:pt x="1074" y="2134"/>
                  </a:cubicBezTo>
                  <a:cubicBezTo>
                    <a:pt x="1336" y="2134"/>
                    <a:pt x="1603" y="2037"/>
                    <a:pt x="1821" y="1822"/>
                  </a:cubicBezTo>
                  <a:cubicBezTo>
                    <a:pt x="2488"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29"/>
            <p:cNvSpPr/>
            <p:nvPr/>
          </p:nvSpPr>
          <p:spPr>
            <a:xfrm>
              <a:off x="2218650" y="3932800"/>
              <a:ext cx="62225" cy="53475"/>
            </a:xfrm>
            <a:custGeom>
              <a:avLst/>
              <a:gdLst/>
              <a:ahLst/>
              <a:cxnLst/>
              <a:rect l="l" t="t" r="r" b="b"/>
              <a:pathLst>
                <a:path w="2489" h="2139" extrusionOk="0">
                  <a:moveTo>
                    <a:pt x="1074" y="0"/>
                  </a:moveTo>
                  <a:cubicBezTo>
                    <a:pt x="480" y="0"/>
                    <a:pt x="0" y="480"/>
                    <a:pt x="0" y="1073"/>
                  </a:cubicBezTo>
                  <a:cubicBezTo>
                    <a:pt x="6" y="1715"/>
                    <a:pt x="530" y="2139"/>
                    <a:pt x="1075" y="2139"/>
                  </a:cubicBezTo>
                  <a:cubicBezTo>
                    <a:pt x="1337" y="2139"/>
                    <a:pt x="1605" y="2041"/>
                    <a:pt x="1821" y="1821"/>
                  </a:cubicBezTo>
                  <a:cubicBezTo>
                    <a:pt x="2488" y="1146"/>
                    <a:pt x="2017" y="8"/>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29"/>
            <p:cNvSpPr/>
            <p:nvPr/>
          </p:nvSpPr>
          <p:spPr>
            <a:xfrm>
              <a:off x="2218650" y="3856775"/>
              <a:ext cx="62225" cy="53300"/>
            </a:xfrm>
            <a:custGeom>
              <a:avLst/>
              <a:gdLst/>
              <a:ahLst/>
              <a:cxnLst/>
              <a:rect l="l" t="t" r="r" b="b"/>
              <a:pathLst>
                <a:path w="2489" h="2132" extrusionOk="0">
                  <a:moveTo>
                    <a:pt x="1074" y="1"/>
                  </a:moveTo>
                  <a:cubicBezTo>
                    <a:pt x="480" y="1"/>
                    <a:pt x="0" y="472"/>
                    <a:pt x="0" y="1066"/>
                  </a:cubicBezTo>
                  <a:cubicBezTo>
                    <a:pt x="0" y="1708"/>
                    <a:pt x="523" y="2131"/>
                    <a:pt x="1070" y="2131"/>
                  </a:cubicBezTo>
                  <a:cubicBezTo>
                    <a:pt x="1333" y="2131"/>
                    <a:pt x="1602" y="2033"/>
                    <a:pt x="1821" y="1814"/>
                  </a:cubicBezTo>
                  <a:cubicBezTo>
                    <a:pt x="2488"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29"/>
            <p:cNvSpPr/>
            <p:nvPr/>
          </p:nvSpPr>
          <p:spPr>
            <a:xfrm>
              <a:off x="2218650" y="3780375"/>
              <a:ext cx="62425" cy="53475"/>
            </a:xfrm>
            <a:custGeom>
              <a:avLst/>
              <a:gdLst/>
              <a:ahLst/>
              <a:cxnLst/>
              <a:rect l="l" t="t" r="r" b="b"/>
              <a:pathLst>
                <a:path w="2497" h="2139" extrusionOk="0">
                  <a:moveTo>
                    <a:pt x="1074" y="0"/>
                  </a:moveTo>
                  <a:cubicBezTo>
                    <a:pt x="480" y="0"/>
                    <a:pt x="0" y="480"/>
                    <a:pt x="0" y="1073"/>
                  </a:cubicBezTo>
                  <a:cubicBezTo>
                    <a:pt x="6" y="1715"/>
                    <a:pt x="530" y="2139"/>
                    <a:pt x="1077" y="2139"/>
                  </a:cubicBezTo>
                  <a:cubicBezTo>
                    <a:pt x="1341" y="2139"/>
                    <a:pt x="1610" y="2040"/>
                    <a:pt x="1830" y="1821"/>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29"/>
            <p:cNvSpPr/>
            <p:nvPr/>
          </p:nvSpPr>
          <p:spPr>
            <a:xfrm>
              <a:off x="2218650" y="3704150"/>
              <a:ext cx="62225" cy="53450"/>
            </a:xfrm>
            <a:custGeom>
              <a:avLst/>
              <a:gdLst/>
              <a:ahLst/>
              <a:cxnLst/>
              <a:rect l="l" t="t" r="r" b="b"/>
              <a:pathLst>
                <a:path w="2489" h="2138" extrusionOk="0">
                  <a:moveTo>
                    <a:pt x="1074" y="1"/>
                  </a:moveTo>
                  <a:cubicBezTo>
                    <a:pt x="480" y="1"/>
                    <a:pt x="0" y="480"/>
                    <a:pt x="0" y="1066"/>
                  </a:cubicBezTo>
                  <a:cubicBezTo>
                    <a:pt x="0" y="1709"/>
                    <a:pt x="526" y="2137"/>
                    <a:pt x="1074" y="2137"/>
                  </a:cubicBezTo>
                  <a:cubicBezTo>
                    <a:pt x="1336" y="2137"/>
                    <a:pt x="1603" y="2040"/>
                    <a:pt x="1821" y="1822"/>
                  </a:cubicBezTo>
                  <a:cubicBezTo>
                    <a:pt x="2488"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29"/>
            <p:cNvSpPr/>
            <p:nvPr/>
          </p:nvSpPr>
          <p:spPr>
            <a:xfrm>
              <a:off x="2218650" y="3627950"/>
              <a:ext cx="62225" cy="53425"/>
            </a:xfrm>
            <a:custGeom>
              <a:avLst/>
              <a:gdLst/>
              <a:ahLst/>
              <a:cxnLst/>
              <a:rect l="l" t="t" r="r" b="b"/>
              <a:pathLst>
                <a:path w="2489" h="2137" extrusionOk="0">
                  <a:moveTo>
                    <a:pt x="1074" y="0"/>
                  </a:moveTo>
                  <a:cubicBezTo>
                    <a:pt x="480" y="8"/>
                    <a:pt x="0" y="480"/>
                    <a:pt x="0" y="1073"/>
                  </a:cubicBezTo>
                  <a:cubicBezTo>
                    <a:pt x="0" y="1711"/>
                    <a:pt x="525" y="2137"/>
                    <a:pt x="1073" y="2137"/>
                  </a:cubicBezTo>
                  <a:cubicBezTo>
                    <a:pt x="1335" y="2137"/>
                    <a:pt x="1603" y="2039"/>
                    <a:pt x="1821" y="1821"/>
                  </a:cubicBezTo>
                  <a:cubicBezTo>
                    <a:pt x="2488" y="1154"/>
                    <a:pt x="2017" y="8"/>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29"/>
            <p:cNvSpPr/>
            <p:nvPr/>
          </p:nvSpPr>
          <p:spPr>
            <a:xfrm>
              <a:off x="2218650" y="3551925"/>
              <a:ext cx="62225" cy="53300"/>
            </a:xfrm>
            <a:custGeom>
              <a:avLst/>
              <a:gdLst/>
              <a:ahLst/>
              <a:cxnLst/>
              <a:rect l="l" t="t" r="r" b="b"/>
              <a:pathLst>
                <a:path w="2489" h="2132" extrusionOk="0">
                  <a:moveTo>
                    <a:pt x="1074" y="1"/>
                  </a:moveTo>
                  <a:cubicBezTo>
                    <a:pt x="480" y="1"/>
                    <a:pt x="0" y="472"/>
                    <a:pt x="0" y="1066"/>
                  </a:cubicBezTo>
                  <a:cubicBezTo>
                    <a:pt x="0" y="1708"/>
                    <a:pt x="523" y="2131"/>
                    <a:pt x="1070" y="2131"/>
                  </a:cubicBezTo>
                  <a:cubicBezTo>
                    <a:pt x="1333" y="2131"/>
                    <a:pt x="1602" y="2033"/>
                    <a:pt x="1821" y="1814"/>
                  </a:cubicBezTo>
                  <a:cubicBezTo>
                    <a:pt x="2488"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29"/>
            <p:cNvSpPr/>
            <p:nvPr/>
          </p:nvSpPr>
          <p:spPr>
            <a:xfrm>
              <a:off x="2218650" y="3475725"/>
              <a:ext cx="62225" cy="53350"/>
            </a:xfrm>
            <a:custGeom>
              <a:avLst/>
              <a:gdLst/>
              <a:ahLst/>
              <a:cxnLst/>
              <a:rect l="l" t="t" r="r" b="b"/>
              <a:pathLst>
                <a:path w="2489" h="2134" extrusionOk="0">
                  <a:moveTo>
                    <a:pt x="1074" y="0"/>
                  </a:moveTo>
                  <a:cubicBezTo>
                    <a:pt x="480" y="0"/>
                    <a:pt x="0" y="480"/>
                    <a:pt x="0" y="1065"/>
                  </a:cubicBezTo>
                  <a:cubicBezTo>
                    <a:pt x="0" y="1709"/>
                    <a:pt x="526" y="2133"/>
                    <a:pt x="1074" y="2133"/>
                  </a:cubicBezTo>
                  <a:cubicBezTo>
                    <a:pt x="1336" y="2133"/>
                    <a:pt x="1603" y="2037"/>
                    <a:pt x="1821" y="1821"/>
                  </a:cubicBezTo>
                  <a:cubicBezTo>
                    <a:pt x="2488"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29"/>
            <p:cNvSpPr/>
            <p:nvPr/>
          </p:nvSpPr>
          <p:spPr>
            <a:xfrm>
              <a:off x="2218650" y="3399500"/>
              <a:ext cx="62425" cy="53350"/>
            </a:xfrm>
            <a:custGeom>
              <a:avLst/>
              <a:gdLst/>
              <a:ahLst/>
              <a:cxnLst/>
              <a:rect l="l" t="t" r="r" b="b"/>
              <a:pathLst>
                <a:path w="2497" h="2134" extrusionOk="0">
                  <a:moveTo>
                    <a:pt x="1074" y="1"/>
                  </a:moveTo>
                  <a:cubicBezTo>
                    <a:pt x="480" y="1"/>
                    <a:pt x="9" y="480"/>
                    <a:pt x="0" y="1066"/>
                  </a:cubicBezTo>
                  <a:cubicBezTo>
                    <a:pt x="0" y="1709"/>
                    <a:pt x="526" y="2134"/>
                    <a:pt x="1074" y="2134"/>
                  </a:cubicBezTo>
                  <a:cubicBezTo>
                    <a:pt x="1336" y="2134"/>
                    <a:pt x="1603" y="2037"/>
                    <a:pt x="1821" y="1822"/>
                  </a:cubicBezTo>
                  <a:cubicBezTo>
                    <a:pt x="2496"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29"/>
            <p:cNvSpPr/>
            <p:nvPr/>
          </p:nvSpPr>
          <p:spPr>
            <a:xfrm>
              <a:off x="2218650" y="3323300"/>
              <a:ext cx="62425" cy="53425"/>
            </a:xfrm>
            <a:custGeom>
              <a:avLst/>
              <a:gdLst/>
              <a:ahLst/>
              <a:cxnLst/>
              <a:rect l="l" t="t" r="r" b="b"/>
              <a:pathLst>
                <a:path w="2497" h="2137" extrusionOk="0">
                  <a:moveTo>
                    <a:pt x="1074" y="0"/>
                  </a:moveTo>
                  <a:cubicBezTo>
                    <a:pt x="480" y="0"/>
                    <a:pt x="9" y="480"/>
                    <a:pt x="0" y="1065"/>
                  </a:cubicBezTo>
                  <a:cubicBezTo>
                    <a:pt x="0" y="1709"/>
                    <a:pt x="526" y="2137"/>
                    <a:pt x="1074" y="2137"/>
                  </a:cubicBezTo>
                  <a:cubicBezTo>
                    <a:pt x="1336" y="2137"/>
                    <a:pt x="1603" y="2039"/>
                    <a:pt x="1821" y="1821"/>
                  </a:cubicBezTo>
                  <a:cubicBezTo>
                    <a:pt x="2496" y="1154"/>
                    <a:pt x="2017" y="8"/>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29"/>
            <p:cNvSpPr/>
            <p:nvPr/>
          </p:nvSpPr>
          <p:spPr>
            <a:xfrm>
              <a:off x="2218650" y="3247075"/>
              <a:ext cx="62425" cy="53500"/>
            </a:xfrm>
            <a:custGeom>
              <a:avLst/>
              <a:gdLst/>
              <a:ahLst/>
              <a:cxnLst/>
              <a:rect l="l" t="t" r="r" b="b"/>
              <a:pathLst>
                <a:path w="2497" h="2140" extrusionOk="0">
                  <a:moveTo>
                    <a:pt x="1074" y="1"/>
                  </a:moveTo>
                  <a:cubicBezTo>
                    <a:pt x="480" y="9"/>
                    <a:pt x="9" y="480"/>
                    <a:pt x="0" y="1066"/>
                  </a:cubicBezTo>
                  <a:cubicBezTo>
                    <a:pt x="0" y="1711"/>
                    <a:pt x="529" y="2140"/>
                    <a:pt x="1079" y="2140"/>
                  </a:cubicBezTo>
                  <a:cubicBezTo>
                    <a:pt x="1339" y="2140"/>
                    <a:pt x="1605" y="2044"/>
                    <a:pt x="1821" y="1830"/>
                  </a:cubicBezTo>
                  <a:cubicBezTo>
                    <a:pt x="2496" y="1155"/>
                    <a:pt x="2017" y="9"/>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29"/>
            <p:cNvSpPr/>
            <p:nvPr/>
          </p:nvSpPr>
          <p:spPr>
            <a:xfrm>
              <a:off x="2218650" y="3171075"/>
              <a:ext cx="62225" cy="53300"/>
            </a:xfrm>
            <a:custGeom>
              <a:avLst/>
              <a:gdLst/>
              <a:ahLst/>
              <a:cxnLst/>
              <a:rect l="l" t="t" r="r" b="b"/>
              <a:pathLst>
                <a:path w="2489" h="2132" extrusionOk="0">
                  <a:moveTo>
                    <a:pt x="1074" y="0"/>
                  </a:moveTo>
                  <a:cubicBezTo>
                    <a:pt x="480" y="0"/>
                    <a:pt x="0" y="472"/>
                    <a:pt x="0" y="1065"/>
                  </a:cubicBezTo>
                  <a:cubicBezTo>
                    <a:pt x="0" y="1705"/>
                    <a:pt x="528" y="2131"/>
                    <a:pt x="1078" y="2131"/>
                  </a:cubicBezTo>
                  <a:cubicBezTo>
                    <a:pt x="1339" y="2131"/>
                    <a:pt x="1604" y="2036"/>
                    <a:pt x="1821" y="1821"/>
                  </a:cubicBezTo>
                  <a:cubicBezTo>
                    <a:pt x="2488"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29"/>
            <p:cNvSpPr/>
            <p:nvPr/>
          </p:nvSpPr>
          <p:spPr>
            <a:xfrm>
              <a:off x="2218650" y="2180700"/>
              <a:ext cx="62225" cy="53350"/>
            </a:xfrm>
            <a:custGeom>
              <a:avLst/>
              <a:gdLst/>
              <a:ahLst/>
              <a:cxnLst/>
              <a:rect l="l" t="t" r="r" b="b"/>
              <a:pathLst>
                <a:path w="2489" h="2134" extrusionOk="0">
                  <a:moveTo>
                    <a:pt x="1074" y="1"/>
                  </a:moveTo>
                  <a:cubicBezTo>
                    <a:pt x="480" y="1"/>
                    <a:pt x="0" y="472"/>
                    <a:pt x="0" y="1066"/>
                  </a:cubicBezTo>
                  <a:cubicBezTo>
                    <a:pt x="0" y="1709"/>
                    <a:pt x="526" y="2133"/>
                    <a:pt x="1074" y="2133"/>
                  </a:cubicBezTo>
                  <a:cubicBezTo>
                    <a:pt x="1336" y="2133"/>
                    <a:pt x="1603" y="2037"/>
                    <a:pt x="1821" y="1822"/>
                  </a:cubicBezTo>
                  <a:cubicBezTo>
                    <a:pt x="2488"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29"/>
            <p:cNvSpPr/>
            <p:nvPr/>
          </p:nvSpPr>
          <p:spPr>
            <a:xfrm>
              <a:off x="2218650" y="2028275"/>
              <a:ext cx="62225" cy="53450"/>
            </a:xfrm>
            <a:custGeom>
              <a:avLst/>
              <a:gdLst/>
              <a:ahLst/>
              <a:cxnLst/>
              <a:rect l="l" t="t" r="r" b="b"/>
              <a:pathLst>
                <a:path w="2489" h="2138" extrusionOk="0">
                  <a:moveTo>
                    <a:pt x="1074" y="1"/>
                  </a:moveTo>
                  <a:cubicBezTo>
                    <a:pt x="480" y="1"/>
                    <a:pt x="0" y="480"/>
                    <a:pt x="0" y="1065"/>
                  </a:cubicBezTo>
                  <a:cubicBezTo>
                    <a:pt x="0" y="1709"/>
                    <a:pt x="526" y="2137"/>
                    <a:pt x="1074" y="2137"/>
                  </a:cubicBezTo>
                  <a:cubicBezTo>
                    <a:pt x="1336" y="2137"/>
                    <a:pt x="1603" y="2040"/>
                    <a:pt x="1821" y="1821"/>
                  </a:cubicBezTo>
                  <a:cubicBezTo>
                    <a:pt x="2488"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29"/>
            <p:cNvSpPr/>
            <p:nvPr/>
          </p:nvSpPr>
          <p:spPr>
            <a:xfrm>
              <a:off x="2218650" y="1952050"/>
              <a:ext cx="62225" cy="53450"/>
            </a:xfrm>
            <a:custGeom>
              <a:avLst/>
              <a:gdLst/>
              <a:ahLst/>
              <a:cxnLst/>
              <a:rect l="l" t="t" r="r" b="b"/>
              <a:pathLst>
                <a:path w="2489" h="2138" extrusionOk="0">
                  <a:moveTo>
                    <a:pt x="1074" y="1"/>
                  </a:moveTo>
                  <a:cubicBezTo>
                    <a:pt x="480" y="9"/>
                    <a:pt x="0" y="481"/>
                    <a:pt x="0" y="1074"/>
                  </a:cubicBezTo>
                  <a:cubicBezTo>
                    <a:pt x="0" y="1712"/>
                    <a:pt x="525" y="2138"/>
                    <a:pt x="1073" y="2138"/>
                  </a:cubicBezTo>
                  <a:cubicBezTo>
                    <a:pt x="1335" y="2138"/>
                    <a:pt x="1603" y="2040"/>
                    <a:pt x="1821" y="1822"/>
                  </a:cubicBezTo>
                  <a:cubicBezTo>
                    <a:pt x="2488" y="1155"/>
                    <a:pt x="2017" y="9"/>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29"/>
            <p:cNvSpPr/>
            <p:nvPr/>
          </p:nvSpPr>
          <p:spPr>
            <a:xfrm>
              <a:off x="2142425" y="4618300"/>
              <a:ext cx="62425" cy="53450"/>
            </a:xfrm>
            <a:custGeom>
              <a:avLst/>
              <a:gdLst/>
              <a:ahLst/>
              <a:cxnLst/>
              <a:rect l="l" t="t" r="r" b="b"/>
              <a:pathLst>
                <a:path w="2497" h="2138" extrusionOk="0">
                  <a:moveTo>
                    <a:pt x="1074" y="1"/>
                  </a:moveTo>
                  <a:cubicBezTo>
                    <a:pt x="481" y="9"/>
                    <a:pt x="9" y="480"/>
                    <a:pt x="1" y="1066"/>
                  </a:cubicBezTo>
                  <a:cubicBezTo>
                    <a:pt x="1" y="1709"/>
                    <a:pt x="530" y="2137"/>
                    <a:pt x="1078" y="2137"/>
                  </a:cubicBezTo>
                  <a:cubicBezTo>
                    <a:pt x="1340" y="2137"/>
                    <a:pt x="1606" y="2040"/>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29"/>
            <p:cNvSpPr/>
            <p:nvPr/>
          </p:nvSpPr>
          <p:spPr>
            <a:xfrm>
              <a:off x="2142425" y="4389875"/>
              <a:ext cx="62425" cy="53350"/>
            </a:xfrm>
            <a:custGeom>
              <a:avLst/>
              <a:gdLst/>
              <a:ahLst/>
              <a:cxnLst/>
              <a:rect l="l" t="t" r="r" b="b"/>
              <a:pathLst>
                <a:path w="2497" h="2134" extrusionOk="0">
                  <a:moveTo>
                    <a:pt x="1074" y="0"/>
                  </a:moveTo>
                  <a:cubicBezTo>
                    <a:pt x="481" y="0"/>
                    <a:pt x="9" y="480"/>
                    <a:pt x="1" y="1065"/>
                  </a:cubicBezTo>
                  <a:cubicBezTo>
                    <a:pt x="1" y="1709"/>
                    <a:pt x="530" y="2133"/>
                    <a:pt x="1079" y="2133"/>
                  </a:cubicBezTo>
                  <a:cubicBezTo>
                    <a:pt x="1340" y="2133"/>
                    <a:pt x="1607" y="2037"/>
                    <a:pt x="1822" y="1821"/>
                  </a:cubicBezTo>
                  <a:cubicBezTo>
                    <a:pt x="2497" y="1147"/>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29"/>
            <p:cNvSpPr/>
            <p:nvPr/>
          </p:nvSpPr>
          <p:spPr>
            <a:xfrm>
              <a:off x="2142425" y="4313650"/>
              <a:ext cx="62425" cy="53450"/>
            </a:xfrm>
            <a:custGeom>
              <a:avLst/>
              <a:gdLst/>
              <a:ahLst/>
              <a:cxnLst/>
              <a:rect l="l" t="t" r="r" b="b"/>
              <a:pathLst>
                <a:path w="2497" h="2138" extrusionOk="0">
                  <a:moveTo>
                    <a:pt x="1074" y="1"/>
                  </a:moveTo>
                  <a:cubicBezTo>
                    <a:pt x="481" y="1"/>
                    <a:pt x="9" y="480"/>
                    <a:pt x="1" y="1066"/>
                  </a:cubicBezTo>
                  <a:cubicBezTo>
                    <a:pt x="1" y="1709"/>
                    <a:pt x="530" y="2137"/>
                    <a:pt x="1078" y="2137"/>
                  </a:cubicBezTo>
                  <a:cubicBezTo>
                    <a:pt x="1340" y="2137"/>
                    <a:pt x="1606" y="2040"/>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29"/>
            <p:cNvSpPr/>
            <p:nvPr/>
          </p:nvSpPr>
          <p:spPr>
            <a:xfrm>
              <a:off x="2142425" y="4237450"/>
              <a:ext cx="62425" cy="53425"/>
            </a:xfrm>
            <a:custGeom>
              <a:avLst/>
              <a:gdLst/>
              <a:ahLst/>
              <a:cxnLst/>
              <a:rect l="l" t="t" r="r" b="b"/>
              <a:pathLst>
                <a:path w="2497" h="2137" extrusionOk="0">
                  <a:moveTo>
                    <a:pt x="1074" y="0"/>
                  </a:moveTo>
                  <a:cubicBezTo>
                    <a:pt x="481" y="8"/>
                    <a:pt x="9" y="480"/>
                    <a:pt x="1" y="1073"/>
                  </a:cubicBezTo>
                  <a:cubicBezTo>
                    <a:pt x="1" y="1711"/>
                    <a:pt x="529" y="2137"/>
                    <a:pt x="1077" y="2137"/>
                  </a:cubicBezTo>
                  <a:cubicBezTo>
                    <a:pt x="1339" y="2137"/>
                    <a:pt x="1606" y="2040"/>
                    <a:pt x="1822" y="1821"/>
                  </a:cubicBezTo>
                  <a:cubicBezTo>
                    <a:pt x="2497" y="1155"/>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29"/>
            <p:cNvSpPr/>
            <p:nvPr/>
          </p:nvSpPr>
          <p:spPr>
            <a:xfrm>
              <a:off x="2142425" y="4161425"/>
              <a:ext cx="62425" cy="53300"/>
            </a:xfrm>
            <a:custGeom>
              <a:avLst/>
              <a:gdLst/>
              <a:ahLst/>
              <a:cxnLst/>
              <a:rect l="l" t="t" r="r" b="b"/>
              <a:pathLst>
                <a:path w="2497" h="2132" extrusionOk="0">
                  <a:moveTo>
                    <a:pt x="1074" y="1"/>
                  </a:moveTo>
                  <a:cubicBezTo>
                    <a:pt x="481" y="1"/>
                    <a:pt x="9" y="472"/>
                    <a:pt x="1" y="1066"/>
                  </a:cubicBezTo>
                  <a:cubicBezTo>
                    <a:pt x="1" y="1708"/>
                    <a:pt x="527" y="2131"/>
                    <a:pt x="1074" y="2131"/>
                  </a:cubicBezTo>
                  <a:cubicBezTo>
                    <a:pt x="1337" y="2131"/>
                    <a:pt x="1605" y="2033"/>
                    <a:pt x="1822" y="1814"/>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29"/>
            <p:cNvSpPr/>
            <p:nvPr/>
          </p:nvSpPr>
          <p:spPr>
            <a:xfrm>
              <a:off x="2142425" y="4085225"/>
              <a:ext cx="62425" cy="53350"/>
            </a:xfrm>
            <a:custGeom>
              <a:avLst/>
              <a:gdLst/>
              <a:ahLst/>
              <a:cxnLst/>
              <a:rect l="l" t="t" r="r" b="b"/>
              <a:pathLst>
                <a:path w="2497" h="2134" extrusionOk="0">
                  <a:moveTo>
                    <a:pt x="1074" y="0"/>
                  </a:moveTo>
                  <a:cubicBezTo>
                    <a:pt x="481" y="0"/>
                    <a:pt x="9" y="480"/>
                    <a:pt x="1" y="1065"/>
                  </a:cubicBezTo>
                  <a:cubicBezTo>
                    <a:pt x="1" y="1709"/>
                    <a:pt x="530" y="2133"/>
                    <a:pt x="1079" y="2133"/>
                  </a:cubicBezTo>
                  <a:cubicBezTo>
                    <a:pt x="1340" y="2133"/>
                    <a:pt x="1607" y="2037"/>
                    <a:pt x="1822" y="1821"/>
                  </a:cubicBezTo>
                  <a:cubicBezTo>
                    <a:pt x="2497" y="1147"/>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29"/>
            <p:cNvSpPr/>
            <p:nvPr/>
          </p:nvSpPr>
          <p:spPr>
            <a:xfrm>
              <a:off x="2142425" y="4009000"/>
              <a:ext cx="62425" cy="53350"/>
            </a:xfrm>
            <a:custGeom>
              <a:avLst/>
              <a:gdLst/>
              <a:ahLst/>
              <a:cxnLst/>
              <a:rect l="l" t="t" r="r" b="b"/>
              <a:pathLst>
                <a:path w="2497" h="2134" extrusionOk="0">
                  <a:moveTo>
                    <a:pt x="1074" y="1"/>
                  </a:moveTo>
                  <a:cubicBezTo>
                    <a:pt x="481" y="1"/>
                    <a:pt x="9" y="480"/>
                    <a:pt x="1" y="1066"/>
                  </a:cubicBezTo>
                  <a:cubicBezTo>
                    <a:pt x="1" y="1710"/>
                    <a:pt x="530" y="2134"/>
                    <a:pt x="1079" y="2134"/>
                  </a:cubicBezTo>
                  <a:cubicBezTo>
                    <a:pt x="1340" y="2134"/>
                    <a:pt x="1607"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29"/>
            <p:cNvSpPr/>
            <p:nvPr/>
          </p:nvSpPr>
          <p:spPr>
            <a:xfrm>
              <a:off x="2142425" y="3932800"/>
              <a:ext cx="62425" cy="53475"/>
            </a:xfrm>
            <a:custGeom>
              <a:avLst/>
              <a:gdLst/>
              <a:ahLst/>
              <a:cxnLst/>
              <a:rect l="l" t="t" r="r" b="b"/>
              <a:pathLst>
                <a:path w="2497" h="2139" extrusionOk="0">
                  <a:moveTo>
                    <a:pt x="1074" y="0"/>
                  </a:moveTo>
                  <a:cubicBezTo>
                    <a:pt x="481" y="0"/>
                    <a:pt x="1" y="480"/>
                    <a:pt x="1" y="1073"/>
                  </a:cubicBezTo>
                  <a:cubicBezTo>
                    <a:pt x="6" y="1715"/>
                    <a:pt x="530" y="2139"/>
                    <a:pt x="1075" y="2139"/>
                  </a:cubicBezTo>
                  <a:cubicBezTo>
                    <a:pt x="1338" y="2139"/>
                    <a:pt x="1605" y="2041"/>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29"/>
            <p:cNvSpPr/>
            <p:nvPr/>
          </p:nvSpPr>
          <p:spPr>
            <a:xfrm>
              <a:off x="2142425" y="3856775"/>
              <a:ext cx="62425" cy="53300"/>
            </a:xfrm>
            <a:custGeom>
              <a:avLst/>
              <a:gdLst/>
              <a:ahLst/>
              <a:cxnLst/>
              <a:rect l="l" t="t" r="r" b="b"/>
              <a:pathLst>
                <a:path w="2497" h="2132" extrusionOk="0">
                  <a:moveTo>
                    <a:pt x="1074" y="1"/>
                  </a:moveTo>
                  <a:cubicBezTo>
                    <a:pt x="481" y="1"/>
                    <a:pt x="1" y="480"/>
                    <a:pt x="1" y="1066"/>
                  </a:cubicBezTo>
                  <a:cubicBezTo>
                    <a:pt x="6" y="1708"/>
                    <a:pt x="530" y="2131"/>
                    <a:pt x="1075" y="2131"/>
                  </a:cubicBezTo>
                  <a:cubicBezTo>
                    <a:pt x="1338" y="2131"/>
                    <a:pt x="1605" y="2033"/>
                    <a:pt x="1822" y="1814"/>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29"/>
            <p:cNvSpPr/>
            <p:nvPr/>
          </p:nvSpPr>
          <p:spPr>
            <a:xfrm>
              <a:off x="2142425" y="3780375"/>
              <a:ext cx="62425" cy="53475"/>
            </a:xfrm>
            <a:custGeom>
              <a:avLst/>
              <a:gdLst/>
              <a:ahLst/>
              <a:cxnLst/>
              <a:rect l="l" t="t" r="r" b="b"/>
              <a:pathLst>
                <a:path w="2497" h="2139" extrusionOk="0">
                  <a:moveTo>
                    <a:pt x="1074" y="0"/>
                  </a:moveTo>
                  <a:cubicBezTo>
                    <a:pt x="481" y="0"/>
                    <a:pt x="1" y="480"/>
                    <a:pt x="1" y="1073"/>
                  </a:cubicBezTo>
                  <a:cubicBezTo>
                    <a:pt x="6" y="1715"/>
                    <a:pt x="530" y="2139"/>
                    <a:pt x="1078" y="2139"/>
                  </a:cubicBezTo>
                  <a:cubicBezTo>
                    <a:pt x="1342" y="2139"/>
                    <a:pt x="1611" y="2040"/>
                    <a:pt x="1830"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29"/>
            <p:cNvSpPr/>
            <p:nvPr/>
          </p:nvSpPr>
          <p:spPr>
            <a:xfrm>
              <a:off x="2142425" y="3704150"/>
              <a:ext cx="62425" cy="53450"/>
            </a:xfrm>
            <a:custGeom>
              <a:avLst/>
              <a:gdLst/>
              <a:ahLst/>
              <a:cxnLst/>
              <a:rect l="l" t="t" r="r" b="b"/>
              <a:pathLst>
                <a:path w="2497" h="2138" extrusionOk="0">
                  <a:moveTo>
                    <a:pt x="1074" y="1"/>
                  </a:moveTo>
                  <a:cubicBezTo>
                    <a:pt x="481" y="1"/>
                    <a:pt x="9" y="480"/>
                    <a:pt x="1" y="1066"/>
                  </a:cubicBezTo>
                  <a:cubicBezTo>
                    <a:pt x="1" y="1709"/>
                    <a:pt x="530" y="2137"/>
                    <a:pt x="1078" y="2137"/>
                  </a:cubicBezTo>
                  <a:cubicBezTo>
                    <a:pt x="1340" y="2137"/>
                    <a:pt x="1606" y="2040"/>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29"/>
            <p:cNvSpPr/>
            <p:nvPr/>
          </p:nvSpPr>
          <p:spPr>
            <a:xfrm>
              <a:off x="2142425" y="3627950"/>
              <a:ext cx="62425" cy="53425"/>
            </a:xfrm>
            <a:custGeom>
              <a:avLst/>
              <a:gdLst/>
              <a:ahLst/>
              <a:cxnLst/>
              <a:rect l="l" t="t" r="r" b="b"/>
              <a:pathLst>
                <a:path w="2497" h="2137" extrusionOk="0">
                  <a:moveTo>
                    <a:pt x="1074" y="0"/>
                  </a:moveTo>
                  <a:cubicBezTo>
                    <a:pt x="481" y="8"/>
                    <a:pt x="9" y="480"/>
                    <a:pt x="1" y="1073"/>
                  </a:cubicBezTo>
                  <a:cubicBezTo>
                    <a:pt x="1" y="1711"/>
                    <a:pt x="529" y="2137"/>
                    <a:pt x="1077" y="2137"/>
                  </a:cubicBezTo>
                  <a:cubicBezTo>
                    <a:pt x="1339" y="2137"/>
                    <a:pt x="1606" y="2039"/>
                    <a:pt x="1822" y="1821"/>
                  </a:cubicBezTo>
                  <a:cubicBezTo>
                    <a:pt x="2497" y="1154"/>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29"/>
            <p:cNvSpPr/>
            <p:nvPr/>
          </p:nvSpPr>
          <p:spPr>
            <a:xfrm>
              <a:off x="2142425" y="3551925"/>
              <a:ext cx="62425" cy="53300"/>
            </a:xfrm>
            <a:custGeom>
              <a:avLst/>
              <a:gdLst/>
              <a:ahLst/>
              <a:cxnLst/>
              <a:rect l="l" t="t" r="r" b="b"/>
              <a:pathLst>
                <a:path w="2497" h="2132" extrusionOk="0">
                  <a:moveTo>
                    <a:pt x="1074" y="1"/>
                  </a:moveTo>
                  <a:cubicBezTo>
                    <a:pt x="481" y="1"/>
                    <a:pt x="1" y="480"/>
                    <a:pt x="1" y="1066"/>
                  </a:cubicBezTo>
                  <a:cubicBezTo>
                    <a:pt x="6" y="1708"/>
                    <a:pt x="530" y="2131"/>
                    <a:pt x="1075" y="2131"/>
                  </a:cubicBezTo>
                  <a:cubicBezTo>
                    <a:pt x="1338" y="2131"/>
                    <a:pt x="1605" y="2033"/>
                    <a:pt x="1822" y="1814"/>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29"/>
            <p:cNvSpPr/>
            <p:nvPr/>
          </p:nvSpPr>
          <p:spPr>
            <a:xfrm>
              <a:off x="2142425" y="3475725"/>
              <a:ext cx="62425" cy="53350"/>
            </a:xfrm>
            <a:custGeom>
              <a:avLst/>
              <a:gdLst/>
              <a:ahLst/>
              <a:cxnLst/>
              <a:rect l="l" t="t" r="r" b="b"/>
              <a:pathLst>
                <a:path w="2497" h="2134" extrusionOk="0">
                  <a:moveTo>
                    <a:pt x="1074" y="0"/>
                  </a:moveTo>
                  <a:cubicBezTo>
                    <a:pt x="481" y="0"/>
                    <a:pt x="1" y="480"/>
                    <a:pt x="1" y="1065"/>
                  </a:cubicBezTo>
                  <a:cubicBezTo>
                    <a:pt x="1" y="1709"/>
                    <a:pt x="530" y="2133"/>
                    <a:pt x="1079" y="2133"/>
                  </a:cubicBezTo>
                  <a:cubicBezTo>
                    <a:pt x="1340" y="2133"/>
                    <a:pt x="1607" y="2037"/>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9"/>
            <p:cNvSpPr/>
            <p:nvPr/>
          </p:nvSpPr>
          <p:spPr>
            <a:xfrm>
              <a:off x="2142425" y="3399500"/>
              <a:ext cx="62425" cy="53350"/>
            </a:xfrm>
            <a:custGeom>
              <a:avLst/>
              <a:gdLst/>
              <a:ahLst/>
              <a:cxnLst/>
              <a:rect l="l" t="t" r="r" b="b"/>
              <a:pathLst>
                <a:path w="2497" h="2134" extrusionOk="0">
                  <a:moveTo>
                    <a:pt x="1074" y="1"/>
                  </a:moveTo>
                  <a:cubicBezTo>
                    <a:pt x="481" y="1"/>
                    <a:pt x="9" y="480"/>
                    <a:pt x="1" y="1066"/>
                  </a:cubicBezTo>
                  <a:cubicBezTo>
                    <a:pt x="1" y="1709"/>
                    <a:pt x="526" y="2134"/>
                    <a:pt x="1075" y="2134"/>
                  </a:cubicBezTo>
                  <a:cubicBezTo>
                    <a:pt x="1337" y="2134"/>
                    <a:pt x="1604"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29"/>
            <p:cNvSpPr/>
            <p:nvPr/>
          </p:nvSpPr>
          <p:spPr>
            <a:xfrm>
              <a:off x="2142425" y="3323300"/>
              <a:ext cx="62425" cy="53425"/>
            </a:xfrm>
            <a:custGeom>
              <a:avLst/>
              <a:gdLst/>
              <a:ahLst/>
              <a:cxnLst/>
              <a:rect l="l" t="t" r="r" b="b"/>
              <a:pathLst>
                <a:path w="2497" h="2137" extrusionOk="0">
                  <a:moveTo>
                    <a:pt x="1074" y="0"/>
                  </a:moveTo>
                  <a:cubicBezTo>
                    <a:pt x="481" y="0"/>
                    <a:pt x="9" y="480"/>
                    <a:pt x="1" y="1065"/>
                  </a:cubicBezTo>
                  <a:cubicBezTo>
                    <a:pt x="1" y="1709"/>
                    <a:pt x="526" y="2137"/>
                    <a:pt x="1075" y="2137"/>
                  </a:cubicBezTo>
                  <a:cubicBezTo>
                    <a:pt x="1337" y="2137"/>
                    <a:pt x="1604" y="2039"/>
                    <a:pt x="1822" y="1821"/>
                  </a:cubicBezTo>
                  <a:cubicBezTo>
                    <a:pt x="2497" y="1154"/>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29"/>
            <p:cNvSpPr/>
            <p:nvPr/>
          </p:nvSpPr>
          <p:spPr>
            <a:xfrm>
              <a:off x="2142425" y="3247075"/>
              <a:ext cx="62425" cy="53450"/>
            </a:xfrm>
            <a:custGeom>
              <a:avLst/>
              <a:gdLst/>
              <a:ahLst/>
              <a:cxnLst/>
              <a:rect l="l" t="t" r="r" b="b"/>
              <a:pathLst>
                <a:path w="2497" h="2138" extrusionOk="0">
                  <a:moveTo>
                    <a:pt x="1074" y="1"/>
                  </a:moveTo>
                  <a:cubicBezTo>
                    <a:pt x="481" y="9"/>
                    <a:pt x="9" y="480"/>
                    <a:pt x="1" y="1066"/>
                  </a:cubicBezTo>
                  <a:cubicBezTo>
                    <a:pt x="1" y="1709"/>
                    <a:pt x="526" y="2137"/>
                    <a:pt x="1075" y="2137"/>
                  </a:cubicBezTo>
                  <a:cubicBezTo>
                    <a:pt x="1337" y="2137"/>
                    <a:pt x="1604" y="2040"/>
                    <a:pt x="1822" y="1822"/>
                  </a:cubicBezTo>
                  <a:cubicBezTo>
                    <a:pt x="2497"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29"/>
            <p:cNvSpPr/>
            <p:nvPr/>
          </p:nvSpPr>
          <p:spPr>
            <a:xfrm>
              <a:off x="2142425" y="3171075"/>
              <a:ext cx="62425" cy="53275"/>
            </a:xfrm>
            <a:custGeom>
              <a:avLst/>
              <a:gdLst/>
              <a:ahLst/>
              <a:cxnLst/>
              <a:rect l="l" t="t" r="r" b="b"/>
              <a:pathLst>
                <a:path w="2497" h="2131" extrusionOk="0">
                  <a:moveTo>
                    <a:pt x="1074" y="0"/>
                  </a:moveTo>
                  <a:cubicBezTo>
                    <a:pt x="481" y="0"/>
                    <a:pt x="9" y="472"/>
                    <a:pt x="1" y="1065"/>
                  </a:cubicBezTo>
                  <a:cubicBezTo>
                    <a:pt x="1" y="1707"/>
                    <a:pt x="527" y="2131"/>
                    <a:pt x="1074" y="2131"/>
                  </a:cubicBezTo>
                  <a:cubicBezTo>
                    <a:pt x="1337" y="2131"/>
                    <a:pt x="1605" y="2032"/>
                    <a:pt x="1822" y="1813"/>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29"/>
            <p:cNvSpPr/>
            <p:nvPr/>
          </p:nvSpPr>
          <p:spPr>
            <a:xfrm>
              <a:off x="2142425" y="2180700"/>
              <a:ext cx="62425" cy="53350"/>
            </a:xfrm>
            <a:custGeom>
              <a:avLst/>
              <a:gdLst/>
              <a:ahLst/>
              <a:cxnLst/>
              <a:rect l="l" t="t" r="r" b="b"/>
              <a:pathLst>
                <a:path w="2497" h="2134" extrusionOk="0">
                  <a:moveTo>
                    <a:pt x="1074" y="1"/>
                  </a:moveTo>
                  <a:cubicBezTo>
                    <a:pt x="481" y="1"/>
                    <a:pt x="9" y="480"/>
                    <a:pt x="1" y="1066"/>
                  </a:cubicBezTo>
                  <a:cubicBezTo>
                    <a:pt x="1" y="1709"/>
                    <a:pt x="530" y="2133"/>
                    <a:pt x="1079" y="2133"/>
                  </a:cubicBezTo>
                  <a:cubicBezTo>
                    <a:pt x="1340" y="2133"/>
                    <a:pt x="1607"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29"/>
            <p:cNvSpPr/>
            <p:nvPr/>
          </p:nvSpPr>
          <p:spPr>
            <a:xfrm>
              <a:off x="2142425" y="2028275"/>
              <a:ext cx="62425" cy="53450"/>
            </a:xfrm>
            <a:custGeom>
              <a:avLst/>
              <a:gdLst/>
              <a:ahLst/>
              <a:cxnLst/>
              <a:rect l="l" t="t" r="r" b="b"/>
              <a:pathLst>
                <a:path w="2497" h="2138" extrusionOk="0">
                  <a:moveTo>
                    <a:pt x="1074" y="1"/>
                  </a:moveTo>
                  <a:cubicBezTo>
                    <a:pt x="481" y="1"/>
                    <a:pt x="9" y="480"/>
                    <a:pt x="1" y="1065"/>
                  </a:cubicBezTo>
                  <a:cubicBezTo>
                    <a:pt x="1" y="1709"/>
                    <a:pt x="530" y="2137"/>
                    <a:pt x="1078" y="2137"/>
                  </a:cubicBezTo>
                  <a:cubicBezTo>
                    <a:pt x="1340" y="2137"/>
                    <a:pt x="1606" y="2040"/>
                    <a:pt x="1822" y="1821"/>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29"/>
            <p:cNvSpPr/>
            <p:nvPr/>
          </p:nvSpPr>
          <p:spPr>
            <a:xfrm>
              <a:off x="2142425" y="1952050"/>
              <a:ext cx="62425" cy="53450"/>
            </a:xfrm>
            <a:custGeom>
              <a:avLst/>
              <a:gdLst/>
              <a:ahLst/>
              <a:cxnLst/>
              <a:rect l="l" t="t" r="r" b="b"/>
              <a:pathLst>
                <a:path w="2497" h="2138" extrusionOk="0">
                  <a:moveTo>
                    <a:pt x="1074" y="1"/>
                  </a:moveTo>
                  <a:cubicBezTo>
                    <a:pt x="481" y="9"/>
                    <a:pt x="9" y="481"/>
                    <a:pt x="1" y="1074"/>
                  </a:cubicBezTo>
                  <a:cubicBezTo>
                    <a:pt x="1" y="1712"/>
                    <a:pt x="529" y="2138"/>
                    <a:pt x="1077" y="2138"/>
                  </a:cubicBezTo>
                  <a:cubicBezTo>
                    <a:pt x="1339" y="2138"/>
                    <a:pt x="1606" y="2040"/>
                    <a:pt x="1822" y="1822"/>
                  </a:cubicBezTo>
                  <a:cubicBezTo>
                    <a:pt x="2497"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29"/>
            <p:cNvSpPr/>
            <p:nvPr/>
          </p:nvSpPr>
          <p:spPr>
            <a:xfrm>
              <a:off x="2142425" y="1876050"/>
              <a:ext cx="62425" cy="53275"/>
            </a:xfrm>
            <a:custGeom>
              <a:avLst/>
              <a:gdLst/>
              <a:ahLst/>
              <a:cxnLst/>
              <a:rect l="l" t="t" r="r" b="b"/>
              <a:pathLst>
                <a:path w="2497" h="2131" extrusionOk="0">
                  <a:moveTo>
                    <a:pt x="1074" y="1"/>
                  </a:moveTo>
                  <a:cubicBezTo>
                    <a:pt x="481" y="1"/>
                    <a:pt x="9" y="472"/>
                    <a:pt x="1" y="1066"/>
                  </a:cubicBezTo>
                  <a:cubicBezTo>
                    <a:pt x="1" y="1707"/>
                    <a:pt x="527" y="2131"/>
                    <a:pt x="1074" y="2131"/>
                  </a:cubicBezTo>
                  <a:cubicBezTo>
                    <a:pt x="1337" y="2131"/>
                    <a:pt x="1605" y="2033"/>
                    <a:pt x="1822" y="1813"/>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29"/>
            <p:cNvSpPr/>
            <p:nvPr/>
          </p:nvSpPr>
          <p:spPr>
            <a:xfrm>
              <a:off x="2142425" y="1799850"/>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29"/>
            <p:cNvSpPr/>
            <p:nvPr/>
          </p:nvSpPr>
          <p:spPr>
            <a:xfrm>
              <a:off x="2142425" y="1571400"/>
              <a:ext cx="62425" cy="53250"/>
            </a:xfrm>
            <a:custGeom>
              <a:avLst/>
              <a:gdLst/>
              <a:ahLst/>
              <a:cxnLst/>
              <a:rect l="l" t="t" r="r" b="b"/>
              <a:pathLst>
                <a:path w="2497" h="2130" extrusionOk="0">
                  <a:moveTo>
                    <a:pt x="1074" y="1"/>
                  </a:moveTo>
                  <a:cubicBezTo>
                    <a:pt x="481" y="1"/>
                    <a:pt x="9" y="472"/>
                    <a:pt x="1" y="1066"/>
                  </a:cubicBezTo>
                  <a:cubicBezTo>
                    <a:pt x="1" y="1703"/>
                    <a:pt x="529" y="2129"/>
                    <a:pt x="1077" y="2129"/>
                  </a:cubicBezTo>
                  <a:cubicBezTo>
                    <a:pt x="1339" y="2129"/>
                    <a:pt x="1606" y="2032"/>
                    <a:pt x="1822" y="1813"/>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29"/>
            <p:cNvSpPr/>
            <p:nvPr/>
          </p:nvSpPr>
          <p:spPr>
            <a:xfrm>
              <a:off x="2142425" y="1495200"/>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29"/>
            <p:cNvSpPr/>
            <p:nvPr/>
          </p:nvSpPr>
          <p:spPr>
            <a:xfrm>
              <a:off x="2142425" y="1038125"/>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29"/>
            <p:cNvSpPr/>
            <p:nvPr/>
          </p:nvSpPr>
          <p:spPr>
            <a:xfrm>
              <a:off x="2066425" y="4618300"/>
              <a:ext cx="62225" cy="53450"/>
            </a:xfrm>
            <a:custGeom>
              <a:avLst/>
              <a:gdLst/>
              <a:ahLst/>
              <a:cxnLst/>
              <a:rect l="l" t="t" r="r" b="b"/>
              <a:pathLst>
                <a:path w="2489" h="2138" extrusionOk="0">
                  <a:moveTo>
                    <a:pt x="1065" y="1"/>
                  </a:moveTo>
                  <a:cubicBezTo>
                    <a:pt x="472" y="9"/>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29"/>
            <p:cNvSpPr/>
            <p:nvPr/>
          </p:nvSpPr>
          <p:spPr>
            <a:xfrm>
              <a:off x="2066425" y="4542300"/>
              <a:ext cx="62225" cy="53275"/>
            </a:xfrm>
            <a:custGeom>
              <a:avLst/>
              <a:gdLst/>
              <a:ahLst/>
              <a:cxnLst/>
              <a:rect l="l" t="t" r="r" b="b"/>
              <a:pathLst>
                <a:path w="2489" h="2131" extrusionOk="0">
                  <a:moveTo>
                    <a:pt x="1065" y="0"/>
                  </a:moveTo>
                  <a:cubicBezTo>
                    <a:pt x="472" y="0"/>
                    <a:pt x="0" y="472"/>
                    <a:pt x="0" y="1065"/>
                  </a:cubicBezTo>
                  <a:cubicBezTo>
                    <a:pt x="0" y="1707"/>
                    <a:pt x="523" y="2131"/>
                    <a:pt x="1067" y="2131"/>
                  </a:cubicBezTo>
                  <a:cubicBezTo>
                    <a:pt x="1329" y="2131"/>
                    <a:pt x="1597" y="2033"/>
                    <a:pt x="1813" y="1813"/>
                  </a:cubicBezTo>
                  <a:cubicBezTo>
                    <a:pt x="2488" y="1147"/>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29"/>
            <p:cNvSpPr/>
            <p:nvPr/>
          </p:nvSpPr>
          <p:spPr>
            <a:xfrm>
              <a:off x="2066425" y="4466075"/>
              <a:ext cx="62225" cy="53300"/>
            </a:xfrm>
            <a:custGeom>
              <a:avLst/>
              <a:gdLst/>
              <a:ahLst/>
              <a:cxnLst/>
              <a:rect l="l" t="t" r="r" b="b"/>
              <a:pathLst>
                <a:path w="2489" h="2132" extrusionOk="0">
                  <a:moveTo>
                    <a:pt x="1065" y="1"/>
                  </a:moveTo>
                  <a:cubicBezTo>
                    <a:pt x="472" y="1"/>
                    <a:pt x="0" y="472"/>
                    <a:pt x="0" y="1066"/>
                  </a:cubicBezTo>
                  <a:cubicBezTo>
                    <a:pt x="0" y="1708"/>
                    <a:pt x="523" y="2131"/>
                    <a:pt x="1067" y="2131"/>
                  </a:cubicBezTo>
                  <a:cubicBezTo>
                    <a:pt x="1329" y="2131"/>
                    <a:pt x="1597" y="2033"/>
                    <a:pt x="1813" y="1814"/>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29"/>
            <p:cNvSpPr/>
            <p:nvPr/>
          </p:nvSpPr>
          <p:spPr>
            <a:xfrm>
              <a:off x="2066425" y="4389875"/>
              <a:ext cx="62225" cy="53350"/>
            </a:xfrm>
            <a:custGeom>
              <a:avLst/>
              <a:gdLst/>
              <a:ahLst/>
              <a:cxnLst/>
              <a:rect l="l" t="t" r="r" b="b"/>
              <a:pathLst>
                <a:path w="2489" h="2134" extrusionOk="0">
                  <a:moveTo>
                    <a:pt x="1065" y="0"/>
                  </a:moveTo>
                  <a:cubicBezTo>
                    <a:pt x="472" y="0"/>
                    <a:pt x="0" y="480"/>
                    <a:pt x="0" y="1065"/>
                  </a:cubicBezTo>
                  <a:cubicBezTo>
                    <a:pt x="0" y="1709"/>
                    <a:pt x="526" y="2133"/>
                    <a:pt x="1072" y="2133"/>
                  </a:cubicBezTo>
                  <a:cubicBezTo>
                    <a:pt x="1333" y="2133"/>
                    <a:pt x="1598" y="2037"/>
                    <a:pt x="1813" y="1821"/>
                  </a:cubicBezTo>
                  <a:cubicBezTo>
                    <a:pt x="2488" y="1147"/>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29"/>
            <p:cNvSpPr/>
            <p:nvPr/>
          </p:nvSpPr>
          <p:spPr>
            <a:xfrm>
              <a:off x="2066425" y="4313650"/>
              <a:ext cx="62225" cy="53450"/>
            </a:xfrm>
            <a:custGeom>
              <a:avLst/>
              <a:gdLst/>
              <a:ahLst/>
              <a:cxnLst/>
              <a:rect l="l" t="t" r="r" b="b"/>
              <a:pathLst>
                <a:path w="2489" h="2138" extrusionOk="0">
                  <a:moveTo>
                    <a:pt x="1065" y="1"/>
                  </a:moveTo>
                  <a:cubicBezTo>
                    <a:pt x="472" y="1"/>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29"/>
            <p:cNvSpPr/>
            <p:nvPr/>
          </p:nvSpPr>
          <p:spPr>
            <a:xfrm>
              <a:off x="2066425" y="4237450"/>
              <a:ext cx="62225" cy="53425"/>
            </a:xfrm>
            <a:custGeom>
              <a:avLst/>
              <a:gdLst/>
              <a:ahLst/>
              <a:cxnLst/>
              <a:rect l="l" t="t" r="r" b="b"/>
              <a:pathLst>
                <a:path w="2489" h="2137" extrusionOk="0">
                  <a:moveTo>
                    <a:pt x="1065" y="0"/>
                  </a:moveTo>
                  <a:cubicBezTo>
                    <a:pt x="472" y="8"/>
                    <a:pt x="0" y="480"/>
                    <a:pt x="0" y="1073"/>
                  </a:cubicBezTo>
                  <a:cubicBezTo>
                    <a:pt x="0" y="1711"/>
                    <a:pt x="525" y="2137"/>
                    <a:pt x="1071" y="2137"/>
                  </a:cubicBezTo>
                  <a:cubicBezTo>
                    <a:pt x="1332" y="2137"/>
                    <a:pt x="1598" y="2040"/>
                    <a:pt x="1813" y="1821"/>
                  </a:cubicBezTo>
                  <a:cubicBezTo>
                    <a:pt x="2488" y="1155"/>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29"/>
            <p:cNvSpPr/>
            <p:nvPr/>
          </p:nvSpPr>
          <p:spPr>
            <a:xfrm>
              <a:off x="2066425" y="4161425"/>
              <a:ext cx="62225" cy="53300"/>
            </a:xfrm>
            <a:custGeom>
              <a:avLst/>
              <a:gdLst/>
              <a:ahLst/>
              <a:cxnLst/>
              <a:rect l="l" t="t" r="r" b="b"/>
              <a:pathLst>
                <a:path w="2489" h="2132" extrusionOk="0">
                  <a:moveTo>
                    <a:pt x="1065" y="1"/>
                  </a:moveTo>
                  <a:cubicBezTo>
                    <a:pt x="472" y="1"/>
                    <a:pt x="0" y="472"/>
                    <a:pt x="0" y="1066"/>
                  </a:cubicBezTo>
                  <a:cubicBezTo>
                    <a:pt x="0" y="1708"/>
                    <a:pt x="523" y="2131"/>
                    <a:pt x="1067" y="2131"/>
                  </a:cubicBezTo>
                  <a:cubicBezTo>
                    <a:pt x="1329" y="2131"/>
                    <a:pt x="1597" y="2033"/>
                    <a:pt x="1813" y="1814"/>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29"/>
            <p:cNvSpPr/>
            <p:nvPr/>
          </p:nvSpPr>
          <p:spPr>
            <a:xfrm>
              <a:off x="2066425" y="3704150"/>
              <a:ext cx="62225" cy="53450"/>
            </a:xfrm>
            <a:custGeom>
              <a:avLst/>
              <a:gdLst/>
              <a:ahLst/>
              <a:cxnLst/>
              <a:rect l="l" t="t" r="r" b="b"/>
              <a:pathLst>
                <a:path w="2489" h="2138" extrusionOk="0">
                  <a:moveTo>
                    <a:pt x="1065" y="1"/>
                  </a:moveTo>
                  <a:cubicBezTo>
                    <a:pt x="472" y="1"/>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29"/>
            <p:cNvSpPr/>
            <p:nvPr/>
          </p:nvSpPr>
          <p:spPr>
            <a:xfrm>
              <a:off x="2066425" y="3627950"/>
              <a:ext cx="62225" cy="53425"/>
            </a:xfrm>
            <a:custGeom>
              <a:avLst/>
              <a:gdLst/>
              <a:ahLst/>
              <a:cxnLst/>
              <a:rect l="l" t="t" r="r" b="b"/>
              <a:pathLst>
                <a:path w="2489" h="2137" extrusionOk="0">
                  <a:moveTo>
                    <a:pt x="1065" y="0"/>
                  </a:moveTo>
                  <a:cubicBezTo>
                    <a:pt x="472" y="8"/>
                    <a:pt x="0" y="480"/>
                    <a:pt x="0" y="1073"/>
                  </a:cubicBezTo>
                  <a:cubicBezTo>
                    <a:pt x="0" y="1711"/>
                    <a:pt x="525" y="2137"/>
                    <a:pt x="1071" y="2137"/>
                  </a:cubicBezTo>
                  <a:cubicBezTo>
                    <a:pt x="1332" y="2137"/>
                    <a:pt x="1598" y="2039"/>
                    <a:pt x="1813" y="1821"/>
                  </a:cubicBezTo>
                  <a:cubicBezTo>
                    <a:pt x="2488" y="1154"/>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29"/>
            <p:cNvSpPr/>
            <p:nvPr/>
          </p:nvSpPr>
          <p:spPr>
            <a:xfrm>
              <a:off x="2066425" y="3551925"/>
              <a:ext cx="62225" cy="53300"/>
            </a:xfrm>
            <a:custGeom>
              <a:avLst/>
              <a:gdLst/>
              <a:ahLst/>
              <a:cxnLst/>
              <a:rect l="l" t="t" r="r" b="b"/>
              <a:pathLst>
                <a:path w="2489" h="2132" extrusionOk="0">
                  <a:moveTo>
                    <a:pt x="1065" y="1"/>
                  </a:moveTo>
                  <a:cubicBezTo>
                    <a:pt x="472" y="1"/>
                    <a:pt x="0" y="480"/>
                    <a:pt x="0" y="1066"/>
                  </a:cubicBezTo>
                  <a:cubicBezTo>
                    <a:pt x="0" y="1708"/>
                    <a:pt x="523" y="2131"/>
                    <a:pt x="1067" y="2131"/>
                  </a:cubicBezTo>
                  <a:cubicBezTo>
                    <a:pt x="1329" y="2131"/>
                    <a:pt x="1597" y="2033"/>
                    <a:pt x="1813" y="1814"/>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29"/>
            <p:cNvSpPr/>
            <p:nvPr/>
          </p:nvSpPr>
          <p:spPr>
            <a:xfrm>
              <a:off x="2066425" y="3475725"/>
              <a:ext cx="62225" cy="53350"/>
            </a:xfrm>
            <a:custGeom>
              <a:avLst/>
              <a:gdLst/>
              <a:ahLst/>
              <a:cxnLst/>
              <a:rect l="l" t="t" r="r" b="b"/>
              <a:pathLst>
                <a:path w="2489" h="2134" extrusionOk="0">
                  <a:moveTo>
                    <a:pt x="1065" y="0"/>
                  </a:moveTo>
                  <a:cubicBezTo>
                    <a:pt x="472" y="0"/>
                    <a:pt x="0" y="480"/>
                    <a:pt x="0" y="1065"/>
                  </a:cubicBezTo>
                  <a:cubicBezTo>
                    <a:pt x="0" y="1709"/>
                    <a:pt x="526" y="2133"/>
                    <a:pt x="1072" y="2133"/>
                  </a:cubicBezTo>
                  <a:cubicBezTo>
                    <a:pt x="1333" y="2133"/>
                    <a:pt x="1598" y="2037"/>
                    <a:pt x="1813" y="1821"/>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29"/>
            <p:cNvSpPr/>
            <p:nvPr/>
          </p:nvSpPr>
          <p:spPr>
            <a:xfrm>
              <a:off x="2066275" y="3399500"/>
              <a:ext cx="62375" cy="53350"/>
            </a:xfrm>
            <a:custGeom>
              <a:avLst/>
              <a:gdLst/>
              <a:ahLst/>
              <a:cxnLst/>
              <a:rect l="l" t="t" r="r" b="b"/>
              <a:pathLst>
                <a:path w="2495" h="2134" extrusionOk="0">
                  <a:moveTo>
                    <a:pt x="1071" y="1"/>
                  </a:moveTo>
                  <a:cubicBezTo>
                    <a:pt x="478" y="1"/>
                    <a:pt x="6" y="480"/>
                    <a:pt x="6" y="1066"/>
                  </a:cubicBezTo>
                  <a:cubicBezTo>
                    <a:pt x="1" y="1709"/>
                    <a:pt x="528" y="2134"/>
                    <a:pt x="1076" y="2134"/>
                  </a:cubicBezTo>
                  <a:cubicBezTo>
                    <a:pt x="1338" y="2134"/>
                    <a:pt x="1604" y="2037"/>
                    <a:pt x="1819" y="1822"/>
                  </a:cubicBezTo>
                  <a:cubicBezTo>
                    <a:pt x="2494" y="1147"/>
                    <a:pt x="2014" y="1"/>
                    <a:pt x="1071"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29"/>
            <p:cNvSpPr/>
            <p:nvPr/>
          </p:nvSpPr>
          <p:spPr>
            <a:xfrm>
              <a:off x="2066275" y="3323300"/>
              <a:ext cx="62375" cy="53425"/>
            </a:xfrm>
            <a:custGeom>
              <a:avLst/>
              <a:gdLst/>
              <a:ahLst/>
              <a:cxnLst/>
              <a:rect l="l" t="t" r="r" b="b"/>
              <a:pathLst>
                <a:path w="2495" h="2137" extrusionOk="0">
                  <a:moveTo>
                    <a:pt x="1071" y="0"/>
                  </a:moveTo>
                  <a:cubicBezTo>
                    <a:pt x="478" y="8"/>
                    <a:pt x="6" y="480"/>
                    <a:pt x="6" y="1065"/>
                  </a:cubicBezTo>
                  <a:cubicBezTo>
                    <a:pt x="1" y="1709"/>
                    <a:pt x="524" y="2137"/>
                    <a:pt x="1072" y="2137"/>
                  </a:cubicBezTo>
                  <a:cubicBezTo>
                    <a:pt x="1334" y="2137"/>
                    <a:pt x="1601" y="2039"/>
                    <a:pt x="1819" y="1821"/>
                  </a:cubicBezTo>
                  <a:cubicBezTo>
                    <a:pt x="2494" y="1154"/>
                    <a:pt x="2023" y="0"/>
                    <a:pt x="1071"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29"/>
            <p:cNvSpPr/>
            <p:nvPr/>
          </p:nvSpPr>
          <p:spPr>
            <a:xfrm>
              <a:off x="2066275" y="3247075"/>
              <a:ext cx="62375" cy="53450"/>
            </a:xfrm>
            <a:custGeom>
              <a:avLst/>
              <a:gdLst/>
              <a:ahLst/>
              <a:cxnLst/>
              <a:rect l="l" t="t" r="r" b="b"/>
              <a:pathLst>
                <a:path w="2495" h="2138" extrusionOk="0">
                  <a:moveTo>
                    <a:pt x="1071" y="1"/>
                  </a:moveTo>
                  <a:cubicBezTo>
                    <a:pt x="486" y="9"/>
                    <a:pt x="6" y="480"/>
                    <a:pt x="6" y="1066"/>
                  </a:cubicBezTo>
                  <a:cubicBezTo>
                    <a:pt x="1" y="1709"/>
                    <a:pt x="524" y="2137"/>
                    <a:pt x="1072" y="2137"/>
                  </a:cubicBezTo>
                  <a:cubicBezTo>
                    <a:pt x="1334" y="2137"/>
                    <a:pt x="1601" y="2040"/>
                    <a:pt x="1819" y="1822"/>
                  </a:cubicBezTo>
                  <a:cubicBezTo>
                    <a:pt x="2494" y="1155"/>
                    <a:pt x="2023" y="1"/>
                    <a:pt x="1071"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29"/>
            <p:cNvSpPr/>
            <p:nvPr/>
          </p:nvSpPr>
          <p:spPr>
            <a:xfrm>
              <a:off x="2066425" y="3171075"/>
              <a:ext cx="62225" cy="53275"/>
            </a:xfrm>
            <a:custGeom>
              <a:avLst/>
              <a:gdLst/>
              <a:ahLst/>
              <a:cxnLst/>
              <a:rect l="l" t="t" r="r" b="b"/>
              <a:pathLst>
                <a:path w="2489" h="2131" extrusionOk="0">
                  <a:moveTo>
                    <a:pt x="1065" y="0"/>
                  </a:moveTo>
                  <a:cubicBezTo>
                    <a:pt x="472" y="0"/>
                    <a:pt x="0" y="472"/>
                    <a:pt x="0" y="1065"/>
                  </a:cubicBezTo>
                  <a:cubicBezTo>
                    <a:pt x="0" y="1707"/>
                    <a:pt x="523" y="2131"/>
                    <a:pt x="1067" y="2131"/>
                  </a:cubicBezTo>
                  <a:cubicBezTo>
                    <a:pt x="1329" y="2131"/>
                    <a:pt x="1597" y="2032"/>
                    <a:pt x="1813" y="1813"/>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29"/>
            <p:cNvSpPr/>
            <p:nvPr/>
          </p:nvSpPr>
          <p:spPr>
            <a:xfrm>
              <a:off x="2066425" y="3094850"/>
              <a:ext cx="62225" cy="53350"/>
            </a:xfrm>
            <a:custGeom>
              <a:avLst/>
              <a:gdLst/>
              <a:ahLst/>
              <a:cxnLst/>
              <a:rect l="l" t="t" r="r" b="b"/>
              <a:pathLst>
                <a:path w="2489" h="2134" extrusionOk="0">
                  <a:moveTo>
                    <a:pt x="1065" y="1"/>
                  </a:moveTo>
                  <a:cubicBezTo>
                    <a:pt x="472" y="1"/>
                    <a:pt x="0" y="480"/>
                    <a:pt x="0" y="1066"/>
                  </a:cubicBezTo>
                  <a:cubicBezTo>
                    <a:pt x="0" y="1709"/>
                    <a:pt x="526" y="2134"/>
                    <a:pt x="1072" y="2134"/>
                  </a:cubicBezTo>
                  <a:cubicBezTo>
                    <a:pt x="1333" y="2134"/>
                    <a:pt x="1598" y="2037"/>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29"/>
            <p:cNvSpPr/>
            <p:nvPr/>
          </p:nvSpPr>
          <p:spPr>
            <a:xfrm>
              <a:off x="2066425" y="2942425"/>
              <a:ext cx="62225" cy="53450"/>
            </a:xfrm>
            <a:custGeom>
              <a:avLst/>
              <a:gdLst/>
              <a:ahLst/>
              <a:cxnLst/>
              <a:rect l="l" t="t" r="r" b="b"/>
              <a:pathLst>
                <a:path w="2489" h="2138" extrusionOk="0">
                  <a:moveTo>
                    <a:pt x="1065" y="1"/>
                  </a:moveTo>
                  <a:cubicBezTo>
                    <a:pt x="472" y="9"/>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29"/>
            <p:cNvSpPr/>
            <p:nvPr/>
          </p:nvSpPr>
          <p:spPr>
            <a:xfrm>
              <a:off x="2066425" y="2256925"/>
              <a:ext cx="62350" cy="53425"/>
            </a:xfrm>
            <a:custGeom>
              <a:avLst/>
              <a:gdLst/>
              <a:ahLst/>
              <a:cxnLst/>
              <a:rect l="l" t="t" r="r" b="b"/>
              <a:pathLst>
                <a:path w="2494" h="2137" extrusionOk="0">
                  <a:moveTo>
                    <a:pt x="1075" y="0"/>
                  </a:moveTo>
                  <a:cubicBezTo>
                    <a:pt x="1072" y="0"/>
                    <a:pt x="1069" y="0"/>
                    <a:pt x="1065" y="0"/>
                  </a:cubicBezTo>
                  <a:cubicBezTo>
                    <a:pt x="472" y="0"/>
                    <a:pt x="0" y="480"/>
                    <a:pt x="0" y="1065"/>
                  </a:cubicBezTo>
                  <a:cubicBezTo>
                    <a:pt x="0" y="1709"/>
                    <a:pt x="526" y="2137"/>
                    <a:pt x="1074" y="2137"/>
                  </a:cubicBezTo>
                  <a:cubicBezTo>
                    <a:pt x="1336" y="2137"/>
                    <a:pt x="1603" y="2039"/>
                    <a:pt x="1821" y="1821"/>
                  </a:cubicBezTo>
                  <a:cubicBezTo>
                    <a:pt x="2494" y="1149"/>
                    <a:pt x="2020"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29"/>
            <p:cNvSpPr/>
            <p:nvPr/>
          </p:nvSpPr>
          <p:spPr>
            <a:xfrm>
              <a:off x="2066425" y="2180700"/>
              <a:ext cx="62225" cy="53350"/>
            </a:xfrm>
            <a:custGeom>
              <a:avLst/>
              <a:gdLst/>
              <a:ahLst/>
              <a:cxnLst/>
              <a:rect l="l" t="t" r="r" b="b"/>
              <a:pathLst>
                <a:path w="2489" h="2134" extrusionOk="0">
                  <a:moveTo>
                    <a:pt x="1065" y="1"/>
                  </a:moveTo>
                  <a:cubicBezTo>
                    <a:pt x="472" y="1"/>
                    <a:pt x="0" y="480"/>
                    <a:pt x="0" y="1066"/>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29"/>
            <p:cNvSpPr/>
            <p:nvPr/>
          </p:nvSpPr>
          <p:spPr>
            <a:xfrm>
              <a:off x="2066425" y="2104500"/>
              <a:ext cx="62225" cy="53325"/>
            </a:xfrm>
            <a:custGeom>
              <a:avLst/>
              <a:gdLst/>
              <a:ahLst/>
              <a:cxnLst/>
              <a:rect l="l" t="t" r="r" b="b"/>
              <a:pathLst>
                <a:path w="2489"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29"/>
            <p:cNvSpPr/>
            <p:nvPr/>
          </p:nvSpPr>
          <p:spPr>
            <a:xfrm>
              <a:off x="2066425" y="2028275"/>
              <a:ext cx="62225" cy="53450"/>
            </a:xfrm>
            <a:custGeom>
              <a:avLst/>
              <a:gdLst/>
              <a:ahLst/>
              <a:cxnLst/>
              <a:rect l="l" t="t" r="r" b="b"/>
              <a:pathLst>
                <a:path w="2489" h="2138" extrusionOk="0">
                  <a:moveTo>
                    <a:pt x="1065" y="1"/>
                  </a:moveTo>
                  <a:cubicBezTo>
                    <a:pt x="472" y="1"/>
                    <a:pt x="0" y="480"/>
                    <a:pt x="0" y="1065"/>
                  </a:cubicBezTo>
                  <a:cubicBezTo>
                    <a:pt x="0" y="1709"/>
                    <a:pt x="526" y="2137"/>
                    <a:pt x="1072" y="2137"/>
                  </a:cubicBezTo>
                  <a:cubicBezTo>
                    <a:pt x="1332" y="2137"/>
                    <a:pt x="1598" y="2040"/>
                    <a:pt x="1813" y="1821"/>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29"/>
            <p:cNvSpPr/>
            <p:nvPr/>
          </p:nvSpPr>
          <p:spPr>
            <a:xfrm>
              <a:off x="2066425" y="1876050"/>
              <a:ext cx="62225" cy="53275"/>
            </a:xfrm>
            <a:custGeom>
              <a:avLst/>
              <a:gdLst/>
              <a:ahLst/>
              <a:cxnLst/>
              <a:rect l="l" t="t" r="r" b="b"/>
              <a:pathLst>
                <a:path w="2489" h="2131" extrusionOk="0">
                  <a:moveTo>
                    <a:pt x="1065" y="1"/>
                  </a:moveTo>
                  <a:cubicBezTo>
                    <a:pt x="472" y="1"/>
                    <a:pt x="0" y="472"/>
                    <a:pt x="0" y="1066"/>
                  </a:cubicBezTo>
                  <a:cubicBezTo>
                    <a:pt x="0" y="1707"/>
                    <a:pt x="523" y="2131"/>
                    <a:pt x="1067" y="2131"/>
                  </a:cubicBezTo>
                  <a:cubicBezTo>
                    <a:pt x="1329" y="2131"/>
                    <a:pt x="1597" y="2033"/>
                    <a:pt x="1813" y="1813"/>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29"/>
            <p:cNvSpPr/>
            <p:nvPr/>
          </p:nvSpPr>
          <p:spPr>
            <a:xfrm>
              <a:off x="2066425" y="1647400"/>
              <a:ext cx="62225" cy="53450"/>
            </a:xfrm>
            <a:custGeom>
              <a:avLst/>
              <a:gdLst/>
              <a:ahLst/>
              <a:cxnLst/>
              <a:rect l="l" t="t" r="r" b="b"/>
              <a:pathLst>
                <a:path w="2489" h="2138" extrusionOk="0">
                  <a:moveTo>
                    <a:pt x="1065" y="1"/>
                  </a:moveTo>
                  <a:cubicBezTo>
                    <a:pt x="472" y="9"/>
                    <a:pt x="0" y="481"/>
                    <a:pt x="0" y="1066"/>
                  </a:cubicBezTo>
                  <a:cubicBezTo>
                    <a:pt x="0" y="1710"/>
                    <a:pt x="526" y="2138"/>
                    <a:pt x="1072" y="2138"/>
                  </a:cubicBezTo>
                  <a:cubicBezTo>
                    <a:pt x="1332" y="2138"/>
                    <a:pt x="1598" y="2040"/>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29"/>
            <p:cNvSpPr/>
            <p:nvPr/>
          </p:nvSpPr>
          <p:spPr>
            <a:xfrm>
              <a:off x="2066425" y="1571400"/>
              <a:ext cx="62225" cy="53250"/>
            </a:xfrm>
            <a:custGeom>
              <a:avLst/>
              <a:gdLst/>
              <a:ahLst/>
              <a:cxnLst/>
              <a:rect l="l" t="t" r="r" b="b"/>
              <a:pathLst>
                <a:path w="2489" h="2130" extrusionOk="0">
                  <a:moveTo>
                    <a:pt x="1065" y="1"/>
                  </a:moveTo>
                  <a:cubicBezTo>
                    <a:pt x="472" y="1"/>
                    <a:pt x="0" y="472"/>
                    <a:pt x="0" y="1066"/>
                  </a:cubicBezTo>
                  <a:cubicBezTo>
                    <a:pt x="0" y="1703"/>
                    <a:pt x="525" y="2129"/>
                    <a:pt x="1071" y="2129"/>
                  </a:cubicBezTo>
                  <a:cubicBezTo>
                    <a:pt x="1332" y="2129"/>
                    <a:pt x="1598" y="2032"/>
                    <a:pt x="1813" y="1813"/>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29"/>
            <p:cNvSpPr/>
            <p:nvPr/>
          </p:nvSpPr>
          <p:spPr>
            <a:xfrm>
              <a:off x="2066425" y="1495200"/>
              <a:ext cx="62225" cy="53325"/>
            </a:xfrm>
            <a:custGeom>
              <a:avLst/>
              <a:gdLst/>
              <a:ahLst/>
              <a:cxnLst/>
              <a:rect l="l" t="t" r="r" b="b"/>
              <a:pathLst>
                <a:path w="2489"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29"/>
            <p:cNvSpPr/>
            <p:nvPr/>
          </p:nvSpPr>
          <p:spPr>
            <a:xfrm>
              <a:off x="2066425" y="1418975"/>
              <a:ext cx="62225" cy="53350"/>
            </a:xfrm>
            <a:custGeom>
              <a:avLst/>
              <a:gdLst/>
              <a:ahLst/>
              <a:cxnLst/>
              <a:rect l="l" t="t" r="r" b="b"/>
              <a:pathLst>
                <a:path w="2489" h="2134" extrusionOk="0">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29"/>
            <p:cNvSpPr/>
            <p:nvPr/>
          </p:nvSpPr>
          <p:spPr>
            <a:xfrm>
              <a:off x="2066425" y="1114325"/>
              <a:ext cx="62225" cy="53350"/>
            </a:xfrm>
            <a:custGeom>
              <a:avLst/>
              <a:gdLst/>
              <a:ahLst/>
              <a:cxnLst/>
              <a:rect l="l" t="t" r="r" b="b"/>
              <a:pathLst>
                <a:path w="2489" h="2134" extrusionOk="0">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29"/>
            <p:cNvSpPr/>
            <p:nvPr/>
          </p:nvSpPr>
          <p:spPr>
            <a:xfrm>
              <a:off x="2066425" y="1038125"/>
              <a:ext cx="62225" cy="53325"/>
            </a:xfrm>
            <a:custGeom>
              <a:avLst/>
              <a:gdLst/>
              <a:ahLst/>
              <a:cxnLst/>
              <a:rect l="l" t="t" r="r" b="b"/>
              <a:pathLst>
                <a:path w="2489"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29"/>
            <p:cNvSpPr/>
            <p:nvPr/>
          </p:nvSpPr>
          <p:spPr>
            <a:xfrm>
              <a:off x="1990200" y="4542300"/>
              <a:ext cx="62225" cy="53275"/>
            </a:xfrm>
            <a:custGeom>
              <a:avLst/>
              <a:gdLst/>
              <a:ahLst/>
              <a:cxnLst/>
              <a:rect l="l" t="t" r="r" b="b"/>
              <a:pathLst>
                <a:path w="2489" h="2131" extrusionOk="0">
                  <a:moveTo>
                    <a:pt x="1066" y="0"/>
                  </a:moveTo>
                  <a:cubicBezTo>
                    <a:pt x="481" y="0"/>
                    <a:pt x="1" y="472"/>
                    <a:pt x="1" y="1065"/>
                  </a:cubicBezTo>
                  <a:cubicBezTo>
                    <a:pt x="1" y="1707"/>
                    <a:pt x="523" y="2131"/>
                    <a:pt x="1070" y="2131"/>
                  </a:cubicBezTo>
                  <a:cubicBezTo>
                    <a:pt x="1333" y="2131"/>
                    <a:pt x="1603" y="2033"/>
                    <a:pt x="1822" y="1813"/>
                  </a:cubicBezTo>
                  <a:cubicBezTo>
                    <a:pt x="2489" y="1147"/>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29"/>
            <p:cNvSpPr/>
            <p:nvPr/>
          </p:nvSpPr>
          <p:spPr>
            <a:xfrm>
              <a:off x="1990200" y="4466075"/>
              <a:ext cx="62225" cy="53300"/>
            </a:xfrm>
            <a:custGeom>
              <a:avLst/>
              <a:gdLst/>
              <a:ahLst/>
              <a:cxnLst/>
              <a:rect l="l" t="t" r="r" b="b"/>
              <a:pathLst>
                <a:path w="2489" h="2132" extrusionOk="0">
                  <a:moveTo>
                    <a:pt x="1066" y="1"/>
                  </a:moveTo>
                  <a:cubicBezTo>
                    <a:pt x="481" y="1"/>
                    <a:pt x="1" y="472"/>
                    <a:pt x="1" y="1066"/>
                  </a:cubicBezTo>
                  <a:cubicBezTo>
                    <a:pt x="1" y="1708"/>
                    <a:pt x="523" y="2131"/>
                    <a:pt x="1070" y="2131"/>
                  </a:cubicBezTo>
                  <a:cubicBezTo>
                    <a:pt x="1333" y="2131"/>
                    <a:pt x="1603" y="2033"/>
                    <a:pt x="1822" y="1814"/>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29"/>
            <p:cNvSpPr/>
            <p:nvPr/>
          </p:nvSpPr>
          <p:spPr>
            <a:xfrm>
              <a:off x="1990200" y="4389875"/>
              <a:ext cx="62225" cy="53350"/>
            </a:xfrm>
            <a:custGeom>
              <a:avLst/>
              <a:gdLst/>
              <a:ahLst/>
              <a:cxnLst/>
              <a:rect l="l" t="t" r="r" b="b"/>
              <a:pathLst>
                <a:path w="2489" h="2134" extrusionOk="0">
                  <a:moveTo>
                    <a:pt x="1066" y="0"/>
                  </a:moveTo>
                  <a:cubicBezTo>
                    <a:pt x="481" y="0"/>
                    <a:pt x="1" y="480"/>
                    <a:pt x="1" y="1065"/>
                  </a:cubicBezTo>
                  <a:cubicBezTo>
                    <a:pt x="1" y="1709"/>
                    <a:pt x="526" y="2133"/>
                    <a:pt x="1075" y="2133"/>
                  </a:cubicBezTo>
                  <a:cubicBezTo>
                    <a:pt x="1337" y="2133"/>
                    <a:pt x="1604" y="2037"/>
                    <a:pt x="1822" y="1821"/>
                  </a:cubicBezTo>
                  <a:cubicBezTo>
                    <a:pt x="2489" y="1147"/>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29"/>
            <p:cNvSpPr/>
            <p:nvPr/>
          </p:nvSpPr>
          <p:spPr>
            <a:xfrm>
              <a:off x="1990200" y="3627950"/>
              <a:ext cx="62225" cy="53425"/>
            </a:xfrm>
            <a:custGeom>
              <a:avLst/>
              <a:gdLst/>
              <a:ahLst/>
              <a:cxnLst/>
              <a:rect l="l" t="t" r="r" b="b"/>
              <a:pathLst>
                <a:path w="2489" h="2137" extrusionOk="0">
                  <a:moveTo>
                    <a:pt x="1066" y="0"/>
                  </a:moveTo>
                  <a:cubicBezTo>
                    <a:pt x="481" y="8"/>
                    <a:pt x="1" y="480"/>
                    <a:pt x="1" y="1073"/>
                  </a:cubicBezTo>
                  <a:cubicBezTo>
                    <a:pt x="1" y="1711"/>
                    <a:pt x="525" y="2137"/>
                    <a:pt x="1074" y="2137"/>
                  </a:cubicBezTo>
                  <a:cubicBezTo>
                    <a:pt x="1336" y="2137"/>
                    <a:pt x="1604" y="2039"/>
                    <a:pt x="1822" y="1821"/>
                  </a:cubicBezTo>
                  <a:cubicBezTo>
                    <a:pt x="2489" y="1154"/>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29"/>
            <p:cNvSpPr/>
            <p:nvPr/>
          </p:nvSpPr>
          <p:spPr>
            <a:xfrm>
              <a:off x="1990200" y="3551925"/>
              <a:ext cx="62225" cy="53300"/>
            </a:xfrm>
            <a:custGeom>
              <a:avLst/>
              <a:gdLst/>
              <a:ahLst/>
              <a:cxnLst/>
              <a:rect l="l" t="t" r="r" b="b"/>
              <a:pathLst>
                <a:path w="2489" h="2132" extrusionOk="0">
                  <a:moveTo>
                    <a:pt x="1066" y="1"/>
                  </a:moveTo>
                  <a:cubicBezTo>
                    <a:pt x="472" y="1"/>
                    <a:pt x="1" y="480"/>
                    <a:pt x="1" y="1066"/>
                  </a:cubicBezTo>
                  <a:cubicBezTo>
                    <a:pt x="1" y="1708"/>
                    <a:pt x="523" y="2131"/>
                    <a:pt x="1070" y="2131"/>
                  </a:cubicBezTo>
                  <a:cubicBezTo>
                    <a:pt x="1333" y="2131"/>
                    <a:pt x="1603" y="2033"/>
                    <a:pt x="1822" y="1814"/>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29"/>
            <p:cNvSpPr/>
            <p:nvPr/>
          </p:nvSpPr>
          <p:spPr>
            <a:xfrm>
              <a:off x="1990200" y="3475725"/>
              <a:ext cx="62225" cy="53350"/>
            </a:xfrm>
            <a:custGeom>
              <a:avLst/>
              <a:gdLst/>
              <a:ahLst/>
              <a:cxnLst/>
              <a:rect l="l" t="t" r="r" b="b"/>
              <a:pathLst>
                <a:path w="2489" h="2134" extrusionOk="0">
                  <a:moveTo>
                    <a:pt x="1066" y="0"/>
                  </a:moveTo>
                  <a:cubicBezTo>
                    <a:pt x="472" y="0"/>
                    <a:pt x="1" y="480"/>
                    <a:pt x="1" y="1065"/>
                  </a:cubicBezTo>
                  <a:cubicBezTo>
                    <a:pt x="1" y="1709"/>
                    <a:pt x="526" y="2133"/>
                    <a:pt x="1075" y="2133"/>
                  </a:cubicBezTo>
                  <a:cubicBezTo>
                    <a:pt x="1337" y="2133"/>
                    <a:pt x="1604" y="2037"/>
                    <a:pt x="1822"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29"/>
            <p:cNvSpPr/>
            <p:nvPr/>
          </p:nvSpPr>
          <p:spPr>
            <a:xfrm>
              <a:off x="1990200" y="3399500"/>
              <a:ext cx="62225" cy="53350"/>
            </a:xfrm>
            <a:custGeom>
              <a:avLst/>
              <a:gdLst/>
              <a:ahLst/>
              <a:cxnLst/>
              <a:rect l="l" t="t" r="r" b="b"/>
              <a:pathLst>
                <a:path w="2489" h="2134" extrusionOk="0">
                  <a:moveTo>
                    <a:pt x="1066" y="1"/>
                  </a:moveTo>
                  <a:cubicBezTo>
                    <a:pt x="481" y="1"/>
                    <a:pt x="1" y="480"/>
                    <a:pt x="1" y="1066"/>
                  </a:cubicBezTo>
                  <a:cubicBezTo>
                    <a:pt x="1" y="1709"/>
                    <a:pt x="526" y="2134"/>
                    <a:pt x="1075" y="2134"/>
                  </a:cubicBezTo>
                  <a:cubicBezTo>
                    <a:pt x="1337" y="2134"/>
                    <a:pt x="1604" y="2037"/>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29"/>
            <p:cNvSpPr/>
            <p:nvPr/>
          </p:nvSpPr>
          <p:spPr>
            <a:xfrm>
              <a:off x="1990075" y="3323300"/>
              <a:ext cx="62350" cy="53425"/>
            </a:xfrm>
            <a:custGeom>
              <a:avLst/>
              <a:gdLst/>
              <a:ahLst/>
              <a:cxnLst/>
              <a:rect l="l" t="t" r="r" b="b"/>
              <a:pathLst>
                <a:path w="2494" h="2137" extrusionOk="0">
                  <a:moveTo>
                    <a:pt x="1071" y="0"/>
                  </a:moveTo>
                  <a:cubicBezTo>
                    <a:pt x="486" y="8"/>
                    <a:pt x="6" y="480"/>
                    <a:pt x="6" y="1065"/>
                  </a:cubicBezTo>
                  <a:cubicBezTo>
                    <a:pt x="0" y="1709"/>
                    <a:pt x="528" y="2137"/>
                    <a:pt x="1075" y="2137"/>
                  </a:cubicBezTo>
                  <a:cubicBezTo>
                    <a:pt x="1337" y="2137"/>
                    <a:pt x="1603" y="2039"/>
                    <a:pt x="1819" y="1821"/>
                  </a:cubicBezTo>
                  <a:cubicBezTo>
                    <a:pt x="2494" y="1154"/>
                    <a:pt x="2022" y="0"/>
                    <a:pt x="1071"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29"/>
            <p:cNvSpPr/>
            <p:nvPr/>
          </p:nvSpPr>
          <p:spPr>
            <a:xfrm>
              <a:off x="1990075" y="3247075"/>
              <a:ext cx="62350" cy="53450"/>
            </a:xfrm>
            <a:custGeom>
              <a:avLst/>
              <a:gdLst/>
              <a:ahLst/>
              <a:cxnLst/>
              <a:rect l="l" t="t" r="r" b="b"/>
              <a:pathLst>
                <a:path w="2494" h="2138" extrusionOk="0">
                  <a:moveTo>
                    <a:pt x="1071" y="1"/>
                  </a:moveTo>
                  <a:cubicBezTo>
                    <a:pt x="486" y="9"/>
                    <a:pt x="6" y="480"/>
                    <a:pt x="6" y="1066"/>
                  </a:cubicBezTo>
                  <a:cubicBezTo>
                    <a:pt x="0" y="1709"/>
                    <a:pt x="528" y="2137"/>
                    <a:pt x="1075" y="2137"/>
                  </a:cubicBezTo>
                  <a:cubicBezTo>
                    <a:pt x="1337" y="2137"/>
                    <a:pt x="1603" y="2040"/>
                    <a:pt x="1819" y="1822"/>
                  </a:cubicBezTo>
                  <a:cubicBezTo>
                    <a:pt x="2494" y="1155"/>
                    <a:pt x="2022" y="1"/>
                    <a:pt x="1071"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29"/>
            <p:cNvSpPr/>
            <p:nvPr/>
          </p:nvSpPr>
          <p:spPr>
            <a:xfrm>
              <a:off x="1990200" y="3171075"/>
              <a:ext cx="62225" cy="53275"/>
            </a:xfrm>
            <a:custGeom>
              <a:avLst/>
              <a:gdLst/>
              <a:ahLst/>
              <a:cxnLst/>
              <a:rect l="l" t="t" r="r" b="b"/>
              <a:pathLst>
                <a:path w="2489" h="2131" extrusionOk="0">
                  <a:moveTo>
                    <a:pt x="1066" y="0"/>
                  </a:moveTo>
                  <a:cubicBezTo>
                    <a:pt x="481" y="0"/>
                    <a:pt x="1" y="472"/>
                    <a:pt x="1" y="1065"/>
                  </a:cubicBezTo>
                  <a:cubicBezTo>
                    <a:pt x="1" y="1707"/>
                    <a:pt x="523" y="2131"/>
                    <a:pt x="1070" y="2131"/>
                  </a:cubicBezTo>
                  <a:cubicBezTo>
                    <a:pt x="1333" y="2131"/>
                    <a:pt x="1603" y="2032"/>
                    <a:pt x="1822" y="1813"/>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29"/>
            <p:cNvSpPr/>
            <p:nvPr/>
          </p:nvSpPr>
          <p:spPr>
            <a:xfrm>
              <a:off x="1990200" y="2942425"/>
              <a:ext cx="62225" cy="53450"/>
            </a:xfrm>
            <a:custGeom>
              <a:avLst/>
              <a:gdLst/>
              <a:ahLst/>
              <a:cxnLst/>
              <a:rect l="l" t="t" r="r" b="b"/>
              <a:pathLst>
                <a:path w="2489" h="2138" extrusionOk="0">
                  <a:moveTo>
                    <a:pt x="1066" y="1"/>
                  </a:moveTo>
                  <a:cubicBezTo>
                    <a:pt x="481" y="9"/>
                    <a:pt x="1" y="480"/>
                    <a:pt x="1" y="1066"/>
                  </a:cubicBezTo>
                  <a:cubicBezTo>
                    <a:pt x="1" y="1709"/>
                    <a:pt x="526" y="2137"/>
                    <a:pt x="1075" y="2137"/>
                  </a:cubicBezTo>
                  <a:cubicBezTo>
                    <a:pt x="1337" y="2137"/>
                    <a:pt x="1604" y="2040"/>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29"/>
            <p:cNvSpPr/>
            <p:nvPr/>
          </p:nvSpPr>
          <p:spPr>
            <a:xfrm>
              <a:off x="1990200" y="2866425"/>
              <a:ext cx="62225" cy="53275"/>
            </a:xfrm>
            <a:custGeom>
              <a:avLst/>
              <a:gdLst/>
              <a:ahLst/>
              <a:cxnLst/>
              <a:rect l="l" t="t" r="r" b="b"/>
              <a:pathLst>
                <a:path w="2489" h="2131" extrusionOk="0">
                  <a:moveTo>
                    <a:pt x="1066" y="0"/>
                  </a:moveTo>
                  <a:cubicBezTo>
                    <a:pt x="481" y="0"/>
                    <a:pt x="1" y="472"/>
                    <a:pt x="1" y="1065"/>
                  </a:cubicBezTo>
                  <a:cubicBezTo>
                    <a:pt x="1" y="1707"/>
                    <a:pt x="523" y="2131"/>
                    <a:pt x="1070" y="2131"/>
                  </a:cubicBezTo>
                  <a:cubicBezTo>
                    <a:pt x="1333" y="2131"/>
                    <a:pt x="1603" y="2032"/>
                    <a:pt x="1822" y="1813"/>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29"/>
            <p:cNvSpPr/>
            <p:nvPr/>
          </p:nvSpPr>
          <p:spPr>
            <a:xfrm>
              <a:off x="1990200" y="2333125"/>
              <a:ext cx="62225" cy="53450"/>
            </a:xfrm>
            <a:custGeom>
              <a:avLst/>
              <a:gdLst/>
              <a:ahLst/>
              <a:cxnLst/>
              <a:rect l="l" t="t" r="r" b="b"/>
              <a:pathLst>
                <a:path w="2489" h="2138" extrusionOk="0">
                  <a:moveTo>
                    <a:pt x="1066" y="1"/>
                  </a:moveTo>
                  <a:cubicBezTo>
                    <a:pt x="481" y="1"/>
                    <a:pt x="1" y="480"/>
                    <a:pt x="1" y="1066"/>
                  </a:cubicBezTo>
                  <a:cubicBezTo>
                    <a:pt x="1" y="1709"/>
                    <a:pt x="526" y="2137"/>
                    <a:pt x="1075" y="2137"/>
                  </a:cubicBezTo>
                  <a:cubicBezTo>
                    <a:pt x="1337" y="2137"/>
                    <a:pt x="1604" y="2040"/>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29"/>
            <p:cNvSpPr/>
            <p:nvPr/>
          </p:nvSpPr>
          <p:spPr>
            <a:xfrm>
              <a:off x="1990200" y="2256925"/>
              <a:ext cx="62375" cy="53425"/>
            </a:xfrm>
            <a:custGeom>
              <a:avLst/>
              <a:gdLst/>
              <a:ahLst/>
              <a:cxnLst/>
              <a:rect l="l" t="t" r="r" b="b"/>
              <a:pathLst>
                <a:path w="2495" h="2137" extrusionOk="0">
                  <a:moveTo>
                    <a:pt x="1076" y="0"/>
                  </a:moveTo>
                  <a:cubicBezTo>
                    <a:pt x="1073" y="0"/>
                    <a:pt x="1069" y="0"/>
                    <a:pt x="1066" y="0"/>
                  </a:cubicBezTo>
                  <a:cubicBezTo>
                    <a:pt x="472" y="0"/>
                    <a:pt x="1" y="480"/>
                    <a:pt x="1" y="1065"/>
                  </a:cubicBezTo>
                  <a:cubicBezTo>
                    <a:pt x="1" y="1709"/>
                    <a:pt x="530" y="2137"/>
                    <a:pt x="1078" y="2137"/>
                  </a:cubicBezTo>
                  <a:cubicBezTo>
                    <a:pt x="1340" y="2137"/>
                    <a:pt x="1607" y="2039"/>
                    <a:pt x="1822" y="1821"/>
                  </a:cubicBezTo>
                  <a:cubicBezTo>
                    <a:pt x="2494" y="1149"/>
                    <a:pt x="2020" y="0"/>
                    <a:pt x="107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29"/>
            <p:cNvSpPr/>
            <p:nvPr/>
          </p:nvSpPr>
          <p:spPr>
            <a:xfrm>
              <a:off x="1990200" y="2180700"/>
              <a:ext cx="62225" cy="53350"/>
            </a:xfrm>
            <a:custGeom>
              <a:avLst/>
              <a:gdLst/>
              <a:ahLst/>
              <a:cxnLst/>
              <a:rect l="l" t="t" r="r" b="b"/>
              <a:pathLst>
                <a:path w="2489" h="2134" extrusionOk="0">
                  <a:moveTo>
                    <a:pt x="1066" y="1"/>
                  </a:moveTo>
                  <a:cubicBezTo>
                    <a:pt x="481" y="1"/>
                    <a:pt x="1" y="480"/>
                    <a:pt x="1" y="1066"/>
                  </a:cubicBezTo>
                  <a:cubicBezTo>
                    <a:pt x="1" y="1709"/>
                    <a:pt x="526" y="2133"/>
                    <a:pt x="1075" y="2133"/>
                  </a:cubicBezTo>
                  <a:cubicBezTo>
                    <a:pt x="1337" y="2133"/>
                    <a:pt x="1604" y="2037"/>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29"/>
            <p:cNvSpPr/>
            <p:nvPr/>
          </p:nvSpPr>
          <p:spPr>
            <a:xfrm>
              <a:off x="1990200" y="2104500"/>
              <a:ext cx="62225" cy="53325"/>
            </a:xfrm>
            <a:custGeom>
              <a:avLst/>
              <a:gdLst/>
              <a:ahLst/>
              <a:cxnLst/>
              <a:rect l="l" t="t" r="r" b="b"/>
              <a:pathLst>
                <a:path w="2489" h="2133" extrusionOk="0">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29"/>
            <p:cNvSpPr/>
            <p:nvPr/>
          </p:nvSpPr>
          <p:spPr>
            <a:xfrm>
              <a:off x="1990200" y="2028275"/>
              <a:ext cx="62225" cy="53450"/>
            </a:xfrm>
            <a:custGeom>
              <a:avLst/>
              <a:gdLst/>
              <a:ahLst/>
              <a:cxnLst/>
              <a:rect l="l" t="t" r="r" b="b"/>
              <a:pathLst>
                <a:path w="2489" h="2138" extrusionOk="0">
                  <a:moveTo>
                    <a:pt x="1066" y="1"/>
                  </a:moveTo>
                  <a:cubicBezTo>
                    <a:pt x="481" y="1"/>
                    <a:pt x="1" y="480"/>
                    <a:pt x="1" y="1065"/>
                  </a:cubicBezTo>
                  <a:cubicBezTo>
                    <a:pt x="1" y="1709"/>
                    <a:pt x="526" y="2137"/>
                    <a:pt x="1075" y="2137"/>
                  </a:cubicBezTo>
                  <a:cubicBezTo>
                    <a:pt x="1337" y="2137"/>
                    <a:pt x="1604" y="2040"/>
                    <a:pt x="1822" y="1821"/>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29"/>
            <p:cNvSpPr/>
            <p:nvPr/>
          </p:nvSpPr>
          <p:spPr>
            <a:xfrm>
              <a:off x="1990200" y="1952050"/>
              <a:ext cx="62225" cy="53450"/>
            </a:xfrm>
            <a:custGeom>
              <a:avLst/>
              <a:gdLst/>
              <a:ahLst/>
              <a:cxnLst/>
              <a:rect l="l" t="t" r="r" b="b"/>
              <a:pathLst>
                <a:path w="2489" h="2138" extrusionOk="0">
                  <a:moveTo>
                    <a:pt x="1066" y="1"/>
                  </a:moveTo>
                  <a:cubicBezTo>
                    <a:pt x="481" y="9"/>
                    <a:pt x="1" y="481"/>
                    <a:pt x="1" y="1074"/>
                  </a:cubicBezTo>
                  <a:cubicBezTo>
                    <a:pt x="1" y="1712"/>
                    <a:pt x="525" y="2138"/>
                    <a:pt x="1074" y="2138"/>
                  </a:cubicBezTo>
                  <a:cubicBezTo>
                    <a:pt x="1336" y="2138"/>
                    <a:pt x="1604" y="2040"/>
                    <a:pt x="1822" y="1822"/>
                  </a:cubicBezTo>
                  <a:cubicBezTo>
                    <a:pt x="2489"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29"/>
            <p:cNvSpPr/>
            <p:nvPr/>
          </p:nvSpPr>
          <p:spPr>
            <a:xfrm>
              <a:off x="1990200" y="1876050"/>
              <a:ext cx="62225" cy="53275"/>
            </a:xfrm>
            <a:custGeom>
              <a:avLst/>
              <a:gdLst/>
              <a:ahLst/>
              <a:cxnLst/>
              <a:rect l="l" t="t" r="r" b="b"/>
              <a:pathLst>
                <a:path w="2489" h="2131" extrusionOk="0">
                  <a:moveTo>
                    <a:pt x="1066" y="1"/>
                  </a:moveTo>
                  <a:cubicBezTo>
                    <a:pt x="481" y="1"/>
                    <a:pt x="1" y="472"/>
                    <a:pt x="1" y="1066"/>
                  </a:cubicBezTo>
                  <a:cubicBezTo>
                    <a:pt x="1" y="1707"/>
                    <a:pt x="523" y="2131"/>
                    <a:pt x="1070" y="2131"/>
                  </a:cubicBezTo>
                  <a:cubicBezTo>
                    <a:pt x="1333" y="2131"/>
                    <a:pt x="1603" y="2033"/>
                    <a:pt x="1822" y="1813"/>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29"/>
            <p:cNvSpPr/>
            <p:nvPr/>
          </p:nvSpPr>
          <p:spPr>
            <a:xfrm>
              <a:off x="1990200" y="1799850"/>
              <a:ext cx="62225" cy="53325"/>
            </a:xfrm>
            <a:custGeom>
              <a:avLst/>
              <a:gdLst/>
              <a:ahLst/>
              <a:cxnLst/>
              <a:rect l="l" t="t" r="r" b="b"/>
              <a:pathLst>
                <a:path w="2489" h="2133" extrusionOk="0">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29"/>
            <p:cNvSpPr/>
            <p:nvPr/>
          </p:nvSpPr>
          <p:spPr>
            <a:xfrm>
              <a:off x="1990200" y="1647400"/>
              <a:ext cx="62225" cy="53450"/>
            </a:xfrm>
            <a:custGeom>
              <a:avLst/>
              <a:gdLst/>
              <a:ahLst/>
              <a:cxnLst/>
              <a:rect l="l" t="t" r="r" b="b"/>
              <a:pathLst>
                <a:path w="2489" h="2138" extrusionOk="0">
                  <a:moveTo>
                    <a:pt x="1066" y="1"/>
                  </a:moveTo>
                  <a:cubicBezTo>
                    <a:pt x="481" y="9"/>
                    <a:pt x="1" y="481"/>
                    <a:pt x="1" y="1066"/>
                  </a:cubicBezTo>
                  <a:cubicBezTo>
                    <a:pt x="1" y="1710"/>
                    <a:pt x="526" y="2138"/>
                    <a:pt x="1075" y="2138"/>
                  </a:cubicBezTo>
                  <a:cubicBezTo>
                    <a:pt x="1337" y="2138"/>
                    <a:pt x="1604" y="2040"/>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29"/>
            <p:cNvSpPr/>
            <p:nvPr/>
          </p:nvSpPr>
          <p:spPr>
            <a:xfrm>
              <a:off x="1990200" y="1571400"/>
              <a:ext cx="62225" cy="53250"/>
            </a:xfrm>
            <a:custGeom>
              <a:avLst/>
              <a:gdLst/>
              <a:ahLst/>
              <a:cxnLst/>
              <a:rect l="l" t="t" r="r" b="b"/>
              <a:pathLst>
                <a:path w="2489" h="2130" extrusionOk="0">
                  <a:moveTo>
                    <a:pt x="1066" y="1"/>
                  </a:moveTo>
                  <a:cubicBezTo>
                    <a:pt x="481" y="1"/>
                    <a:pt x="1" y="472"/>
                    <a:pt x="1" y="1066"/>
                  </a:cubicBezTo>
                  <a:cubicBezTo>
                    <a:pt x="1" y="1703"/>
                    <a:pt x="525" y="2129"/>
                    <a:pt x="1074" y="2129"/>
                  </a:cubicBezTo>
                  <a:cubicBezTo>
                    <a:pt x="1336" y="2129"/>
                    <a:pt x="1604" y="2032"/>
                    <a:pt x="1822" y="1813"/>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29"/>
            <p:cNvSpPr/>
            <p:nvPr/>
          </p:nvSpPr>
          <p:spPr>
            <a:xfrm>
              <a:off x="1990200" y="1495200"/>
              <a:ext cx="62225" cy="53325"/>
            </a:xfrm>
            <a:custGeom>
              <a:avLst/>
              <a:gdLst/>
              <a:ahLst/>
              <a:cxnLst/>
              <a:rect l="l" t="t" r="r" b="b"/>
              <a:pathLst>
                <a:path w="2489" h="2133" extrusionOk="0">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29"/>
            <p:cNvSpPr/>
            <p:nvPr/>
          </p:nvSpPr>
          <p:spPr>
            <a:xfrm>
              <a:off x="1990200" y="1418975"/>
              <a:ext cx="62225" cy="53350"/>
            </a:xfrm>
            <a:custGeom>
              <a:avLst/>
              <a:gdLst/>
              <a:ahLst/>
              <a:cxnLst/>
              <a:rect l="l" t="t" r="r" b="b"/>
              <a:pathLst>
                <a:path w="2489" h="2134" extrusionOk="0">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29"/>
            <p:cNvSpPr/>
            <p:nvPr/>
          </p:nvSpPr>
          <p:spPr>
            <a:xfrm>
              <a:off x="1990200" y="1114325"/>
              <a:ext cx="62225" cy="53350"/>
            </a:xfrm>
            <a:custGeom>
              <a:avLst/>
              <a:gdLst/>
              <a:ahLst/>
              <a:cxnLst/>
              <a:rect l="l" t="t" r="r" b="b"/>
              <a:pathLst>
                <a:path w="2489" h="2134" extrusionOk="0">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29"/>
            <p:cNvSpPr/>
            <p:nvPr/>
          </p:nvSpPr>
          <p:spPr>
            <a:xfrm>
              <a:off x="1990200" y="1038125"/>
              <a:ext cx="62225" cy="53325"/>
            </a:xfrm>
            <a:custGeom>
              <a:avLst/>
              <a:gdLst/>
              <a:ahLst/>
              <a:cxnLst/>
              <a:rect l="l" t="t" r="r" b="b"/>
              <a:pathLst>
                <a:path w="2489" h="2133" extrusionOk="0">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29"/>
            <p:cNvSpPr/>
            <p:nvPr/>
          </p:nvSpPr>
          <p:spPr>
            <a:xfrm>
              <a:off x="1914000" y="3551925"/>
              <a:ext cx="62225" cy="53300"/>
            </a:xfrm>
            <a:custGeom>
              <a:avLst/>
              <a:gdLst/>
              <a:ahLst/>
              <a:cxnLst/>
              <a:rect l="l" t="t" r="r" b="b"/>
              <a:pathLst>
                <a:path w="2489" h="2132" extrusionOk="0">
                  <a:moveTo>
                    <a:pt x="1065" y="1"/>
                  </a:moveTo>
                  <a:cubicBezTo>
                    <a:pt x="480" y="1"/>
                    <a:pt x="0" y="480"/>
                    <a:pt x="0" y="1066"/>
                  </a:cubicBezTo>
                  <a:cubicBezTo>
                    <a:pt x="0" y="1708"/>
                    <a:pt x="526" y="2131"/>
                    <a:pt x="1073" y="2131"/>
                  </a:cubicBezTo>
                  <a:cubicBezTo>
                    <a:pt x="1337" y="2131"/>
                    <a:pt x="1605" y="2033"/>
                    <a:pt x="1821" y="1814"/>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29"/>
            <p:cNvSpPr/>
            <p:nvPr/>
          </p:nvSpPr>
          <p:spPr>
            <a:xfrm>
              <a:off x="1914000" y="3475725"/>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7"/>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29"/>
            <p:cNvSpPr/>
            <p:nvPr/>
          </p:nvSpPr>
          <p:spPr>
            <a:xfrm>
              <a:off x="1914000" y="3399500"/>
              <a:ext cx="62225" cy="53350"/>
            </a:xfrm>
            <a:custGeom>
              <a:avLst/>
              <a:gdLst/>
              <a:ahLst/>
              <a:cxnLst/>
              <a:rect l="l" t="t" r="r" b="b"/>
              <a:pathLst>
                <a:path w="2489"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29"/>
            <p:cNvSpPr/>
            <p:nvPr/>
          </p:nvSpPr>
          <p:spPr>
            <a:xfrm>
              <a:off x="1914000" y="3323300"/>
              <a:ext cx="62225" cy="53425"/>
            </a:xfrm>
            <a:custGeom>
              <a:avLst/>
              <a:gdLst/>
              <a:ahLst/>
              <a:cxnLst/>
              <a:rect l="l" t="t" r="r" b="b"/>
              <a:pathLst>
                <a:path w="2489" h="2137" extrusionOk="0">
                  <a:moveTo>
                    <a:pt x="1065" y="0"/>
                  </a:moveTo>
                  <a:cubicBezTo>
                    <a:pt x="480" y="8"/>
                    <a:pt x="0" y="480"/>
                    <a:pt x="0" y="1065"/>
                  </a:cubicBezTo>
                  <a:cubicBezTo>
                    <a:pt x="0" y="1709"/>
                    <a:pt x="526" y="2137"/>
                    <a:pt x="1074" y="2137"/>
                  </a:cubicBezTo>
                  <a:cubicBezTo>
                    <a:pt x="1336" y="2137"/>
                    <a:pt x="1603" y="2039"/>
                    <a:pt x="1821" y="1821"/>
                  </a:cubicBezTo>
                  <a:cubicBezTo>
                    <a:pt x="2488" y="1154"/>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29"/>
            <p:cNvSpPr/>
            <p:nvPr/>
          </p:nvSpPr>
          <p:spPr>
            <a:xfrm>
              <a:off x="1914000" y="3247075"/>
              <a:ext cx="62425" cy="53450"/>
            </a:xfrm>
            <a:custGeom>
              <a:avLst/>
              <a:gdLst/>
              <a:ahLst/>
              <a:cxnLst/>
              <a:rect l="l" t="t" r="r" b="b"/>
              <a:pathLst>
                <a:path w="2497" h="2138" extrusionOk="0">
                  <a:moveTo>
                    <a:pt x="1065" y="1"/>
                  </a:moveTo>
                  <a:cubicBezTo>
                    <a:pt x="480" y="9"/>
                    <a:pt x="9" y="480"/>
                    <a:pt x="0" y="1066"/>
                  </a:cubicBezTo>
                  <a:cubicBezTo>
                    <a:pt x="0" y="1709"/>
                    <a:pt x="526" y="2137"/>
                    <a:pt x="1074" y="2137"/>
                  </a:cubicBezTo>
                  <a:cubicBezTo>
                    <a:pt x="1336" y="2137"/>
                    <a:pt x="1603" y="2040"/>
                    <a:pt x="1821" y="1822"/>
                  </a:cubicBezTo>
                  <a:cubicBezTo>
                    <a:pt x="2496"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29"/>
            <p:cNvSpPr/>
            <p:nvPr/>
          </p:nvSpPr>
          <p:spPr>
            <a:xfrm>
              <a:off x="1914000" y="3171075"/>
              <a:ext cx="62225" cy="53275"/>
            </a:xfrm>
            <a:custGeom>
              <a:avLst/>
              <a:gdLst/>
              <a:ahLst/>
              <a:cxnLst/>
              <a:rect l="l" t="t" r="r" b="b"/>
              <a:pathLst>
                <a:path w="2489" h="2131" extrusionOk="0">
                  <a:moveTo>
                    <a:pt x="1065" y="0"/>
                  </a:moveTo>
                  <a:cubicBezTo>
                    <a:pt x="480" y="0"/>
                    <a:pt x="0" y="472"/>
                    <a:pt x="0" y="1065"/>
                  </a:cubicBezTo>
                  <a:cubicBezTo>
                    <a:pt x="0" y="1707"/>
                    <a:pt x="523" y="2131"/>
                    <a:pt x="1070" y="2131"/>
                  </a:cubicBezTo>
                  <a:cubicBezTo>
                    <a:pt x="1333" y="2131"/>
                    <a:pt x="1602" y="2032"/>
                    <a:pt x="1821" y="1813"/>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29"/>
            <p:cNvSpPr/>
            <p:nvPr/>
          </p:nvSpPr>
          <p:spPr>
            <a:xfrm>
              <a:off x="1914000" y="2866425"/>
              <a:ext cx="62225" cy="53275"/>
            </a:xfrm>
            <a:custGeom>
              <a:avLst/>
              <a:gdLst/>
              <a:ahLst/>
              <a:cxnLst/>
              <a:rect l="l" t="t" r="r" b="b"/>
              <a:pathLst>
                <a:path w="2489" h="2131" extrusionOk="0">
                  <a:moveTo>
                    <a:pt x="1065" y="0"/>
                  </a:moveTo>
                  <a:cubicBezTo>
                    <a:pt x="480" y="0"/>
                    <a:pt x="0" y="472"/>
                    <a:pt x="0" y="1065"/>
                  </a:cubicBezTo>
                  <a:cubicBezTo>
                    <a:pt x="0" y="1707"/>
                    <a:pt x="523" y="2131"/>
                    <a:pt x="1070" y="2131"/>
                  </a:cubicBezTo>
                  <a:cubicBezTo>
                    <a:pt x="1333" y="2131"/>
                    <a:pt x="1602" y="2032"/>
                    <a:pt x="1821" y="1813"/>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29"/>
            <p:cNvSpPr/>
            <p:nvPr/>
          </p:nvSpPr>
          <p:spPr>
            <a:xfrm>
              <a:off x="1914000" y="2714000"/>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29"/>
            <p:cNvSpPr/>
            <p:nvPr/>
          </p:nvSpPr>
          <p:spPr>
            <a:xfrm>
              <a:off x="1914000" y="2409350"/>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29"/>
            <p:cNvSpPr/>
            <p:nvPr/>
          </p:nvSpPr>
          <p:spPr>
            <a:xfrm>
              <a:off x="1914000" y="2333125"/>
              <a:ext cx="62225" cy="53450"/>
            </a:xfrm>
            <a:custGeom>
              <a:avLst/>
              <a:gdLst/>
              <a:ahLst/>
              <a:cxnLst/>
              <a:rect l="l" t="t" r="r" b="b"/>
              <a:pathLst>
                <a:path w="2489" h="2138" extrusionOk="0">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29"/>
            <p:cNvSpPr/>
            <p:nvPr/>
          </p:nvSpPr>
          <p:spPr>
            <a:xfrm>
              <a:off x="1914000" y="2256925"/>
              <a:ext cx="62350" cy="53425"/>
            </a:xfrm>
            <a:custGeom>
              <a:avLst/>
              <a:gdLst/>
              <a:ahLst/>
              <a:cxnLst/>
              <a:rect l="l" t="t" r="r" b="b"/>
              <a:pathLst>
                <a:path w="2494" h="2137" extrusionOk="0">
                  <a:moveTo>
                    <a:pt x="1075" y="0"/>
                  </a:moveTo>
                  <a:cubicBezTo>
                    <a:pt x="1072" y="0"/>
                    <a:pt x="1069" y="0"/>
                    <a:pt x="1065" y="0"/>
                  </a:cubicBezTo>
                  <a:cubicBezTo>
                    <a:pt x="480" y="0"/>
                    <a:pt x="0" y="480"/>
                    <a:pt x="0" y="1065"/>
                  </a:cubicBezTo>
                  <a:cubicBezTo>
                    <a:pt x="0" y="1709"/>
                    <a:pt x="529" y="2137"/>
                    <a:pt x="1080" y="2137"/>
                  </a:cubicBezTo>
                  <a:cubicBezTo>
                    <a:pt x="1343" y="2137"/>
                    <a:pt x="1611" y="2039"/>
                    <a:pt x="1830" y="1821"/>
                  </a:cubicBezTo>
                  <a:cubicBezTo>
                    <a:pt x="2494" y="1149"/>
                    <a:pt x="2020"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29"/>
            <p:cNvSpPr/>
            <p:nvPr/>
          </p:nvSpPr>
          <p:spPr>
            <a:xfrm>
              <a:off x="1914000" y="2180700"/>
              <a:ext cx="62225" cy="53350"/>
            </a:xfrm>
            <a:custGeom>
              <a:avLst/>
              <a:gdLst/>
              <a:ahLst/>
              <a:cxnLst/>
              <a:rect l="l" t="t" r="r" b="b"/>
              <a:pathLst>
                <a:path w="2489" h="2134" extrusionOk="0">
                  <a:moveTo>
                    <a:pt x="1065" y="1"/>
                  </a:moveTo>
                  <a:cubicBezTo>
                    <a:pt x="480" y="1"/>
                    <a:pt x="0" y="480"/>
                    <a:pt x="0" y="1066"/>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29"/>
            <p:cNvSpPr/>
            <p:nvPr/>
          </p:nvSpPr>
          <p:spPr>
            <a:xfrm>
              <a:off x="1914000" y="210450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29"/>
            <p:cNvSpPr/>
            <p:nvPr/>
          </p:nvSpPr>
          <p:spPr>
            <a:xfrm>
              <a:off x="1914000" y="2028275"/>
              <a:ext cx="62225" cy="53450"/>
            </a:xfrm>
            <a:custGeom>
              <a:avLst/>
              <a:gdLst/>
              <a:ahLst/>
              <a:cxnLst/>
              <a:rect l="l" t="t" r="r" b="b"/>
              <a:pathLst>
                <a:path w="2489" h="2138" extrusionOk="0">
                  <a:moveTo>
                    <a:pt x="1065" y="1"/>
                  </a:moveTo>
                  <a:cubicBezTo>
                    <a:pt x="480" y="1"/>
                    <a:pt x="0" y="480"/>
                    <a:pt x="0" y="1065"/>
                  </a:cubicBezTo>
                  <a:cubicBezTo>
                    <a:pt x="0" y="1709"/>
                    <a:pt x="526" y="2137"/>
                    <a:pt x="1074" y="2137"/>
                  </a:cubicBezTo>
                  <a:cubicBezTo>
                    <a:pt x="1336" y="2137"/>
                    <a:pt x="1603" y="2040"/>
                    <a:pt x="1821" y="1821"/>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29"/>
            <p:cNvSpPr/>
            <p:nvPr/>
          </p:nvSpPr>
          <p:spPr>
            <a:xfrm>
              <a:off x="1914000" y="1647400"/>
              <a:ext cx="62225" cy="53450"/>
            </a:xfrm>
            <a:custGeom>
              <a:avLst/>
              <a:gdLst/>
              <a:ahLst/>
              <a:cxnLst/>
              <a:rect l="l" t="t" r="r" b="b"/>
              <a:pathLst>
                <a:path w="2489" h="2138" extrusionOk="0">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29"/>
            <p:cNvSpPr/>
            <p:nvPr/>
          </p:nvSpPr>
          <p:spPr>
            <a:xfrm>
              <a:off x="1914000" y="141897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29"/>
            <p:cNvSpPr/>
            <p:nvPr/>
          </p:nvSpPr>
          <p:spPr>
            <a:xfrm>
              <a:off x="1914000" y="119055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29"/>
            <p:cNvSpPr/>
            <p:nvPr/>
          </p:nvSpPr>
          <p:spPr>
            <a:xfrm>
              <a:off x="1914000" y="111432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29"/>
            <p:cNvSpPr/>
            <p:nvPr/>
          </p:nvSpPr>
          <p:spPr>
            <a:xfrm>
              <a:off x="1837775" y="3171075"/>
              <a:ext cx="62425" cy="53275"/>
            </a:xfrm>
            <a:custGeom>
              <a:avLst/>
              <a:gdLst/>
              <a:ahLst/>
              <a:cxnLst/>
              <a:rect l="l" t="t" r="r" b="b"/>
              <a:pathLst>
                <a:path w="2497" h="2131" extrusionOk="0">
                  <a:moveTo>
                    <a:pt x="1066" y="0"/>
                  </a:moveTo>
                  <a:cubicBezTo>
                    <a:pt x="481" y="0"/>
                    <a:pt x="9" y="472"/>
                    <a:pt x="1" y="1065"/>
                  </a:cubicBezTo>
                  <a:cubicBezTo>
                    <a:pt x="1" y="1707"/>
                    <a:pt x="523" y="2131"/>
                    <a:pt x="1070" y="2131"/>
                  </a:cubicBezTo>
                  <a:cubicBezTo>
                    <a:pt x="1333" y="2131"/>
                    <a:pt x="1603" y="2032"/>
                    <a:pt x="1822" y="1813"/>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29"/>
            <p:cNvSpPr/>
            <p:nvPr/>
          </p:nvSpPr>
          <p:spPr>
            <a:xfrm>
              <a:off x="1837775" y="2866425"/>
              <a:ext cx="62425" cy="53275"/>
            </a:xfrm>
            <a:custGeom>
              <a:avLst/>
              <a:gdLst/>
              <a:ahLst/>
              <a:cxnLst/>
              <a:rect l="l" t="t" r="r" b="b"/>
              <a:pathLst>
                <a:path w="2497" h="2131" extrusionOk="0">
                  <a:moveTo>
                    <a:pt x="1066" y="0"/>
                  </a:moveTo>
                  <a:cubicBezTo>
                    <a:pt x="481" y="0"/>
                    <a:pt x="1" y="472"/>
                    <a:pt x="1" y="1065"/>
                  </a:cubicBezTo>
                  <a:cubicBezTo>
                    <a:pt x="1" y="1707"/>
                    <a:pt x="527" y="2131"/>
                    <a:pt x="1074" y="2131"/>
                  </a:cubicBezTo>
                  <a:cubicBezTo>
                    <a:pt x="1337" y="2131"/>
                    <a:pt x="1605" y="2032"/>
                    <a:pt x="1822" y="1813"/>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29"/>
            <p:cNvSpPr/>
            <p:nvPr/>
          </p:nvSpPr>
          <p:spPr>
            <a:xfrm>
              <a:off x="1837775" y="2714000"/>
              <a:ext cx="62425" cy="53350"/>
            </a:xfrm>
            <a:custGeom>
              <a:avLst/>
              <a:gdLst/>
              <a:ahLst/>
              <a:cxnLst/>
              <a:rect l="l" t="t" r="r" b="b"/>
              <a:pathLst>
                <a:path w="2497" h="2134" extrusionOk="0">
                  <a:moveTo>
                    <a:pt x="1066" y="0"/>
                  </a:moveTo>
                  <a:cubicBezTo>
                    <a:pt x="481"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29"/>
            <p:cNvSpPr/>
            <p:nvPr/>
          </p:nvSpPr>
          <p:spPr>
            <a:xfrm>
              <a:off x="1837775" y="2637775"/>
              <a:ext cx="62425" cy="53450"/>
            </a:xfrm>
            <a:custGeom>
              <a:avLst/>
              <a:gdLst/>
              <a:ahLst/>
              <a:cxnLst/>
              <a:rect l="l" t="t" r="r" b="b"/>
              <a:pathLst>
                <a:path w="2497" h="2138" extrusionOk="0">
                  <a:moveTo>
                    <a:pt x="1066" y="1"/>
                  </a:moveTo>
                  <a:cubicBezTo>
                    <a:pt x="481" y="9"/>
                    <a:pt x="1" y="480"/>
                    <a:pt x="1" y="1074"/>
                  </a:cubicBezTo>
                  <a:cubicBezTo>
                    <a:pt x="1" y="1712"/>
                    <a:pt x="529" y="2137"/>
                    <a:pt x="1077" y="2137"/>
                  </a:cubicBezTo>
                  <a:cubicBezTo>
                    <a:pt x="1339" y="2137"/>
                    <a:pt x="1606" y="2040"/>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29"/>
            <p:cNvSpPr/>
            <p:nvPr/>
          </p:nvSpPr>
          <p:spPr>
            <a:xfrm>
              <a:off x="1837775" y="2561575"/>
              <a:ext cx="62425" cy="53425"/>
            </a:xfrm>
            <a:custGeom>
              <a:avLst/>
              <a:gdLst/>
              <a:ahLst/>
              <a:cxnLst/>
              <a:rect l="l" t="t" r="r" b="b"/>
              <a:pathLst>
                <a:path w="2497" h="2137" extrusionOk="0">
                  <a:moveTo>
                    <a:pt x="1066" y="0"/>
                  </a:moveTo>
                  <a:cubicBezTo>
                    <a:pt x="481" y="8"/>
                    <a:pt x="9" y="480"/>
                    <a:pt x="1" y="1073"/>
                  </a:cubicBezTo>
                  <a:cubicBezTo>
                    <a:pt x="1" y="1711"/>
                    <a:pt x="525" y="2137"/>
                    <a:pt x="1074" y="2137"/>
                  </a:cubicBezTo>
                  <a:cubicBezTo>
                    <a:pt x="1336" y="2137"/>
                    <a:pt x="1604" y="2039"/>
                    <a:pt x="1822" y="1821"/>
                  </a:cubicBezTo>
                  <a:cubicBezTo>
                    <a:pt x="2497" y="1154"/>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29"/>
            <p:cNvSpPr/>
            <p:nvPr/>
          </p:nvSpPr>
          <p:spPr>
            <a:xfrm>
              <a:off x="1837775" y="2485550"/>
              <a:ext cx="62425" cy="53300"/>
            </a:xfrm>
            <a:custGeom>
              <a:avLst/>
              <a:gdLst/>
              <a:ahLst/>
              <a:cxnLst/>
              <a:rect l="l" t="t" r="r" b="b"/>
              <a:pathLst>
                <a:path w="2497" h="2132" extrusionOk="0">
                  <a:moveTo>
                    <a:pt x="1066" y="1"/>
                  </a:moveTo>
                  <a:cubicBezTo>
                    <a:pt x="481" y="1"/>
                    <a:pt x="1" y="480"/>
                    <a:pt x="1" y="1066"/>
                  </a:cubicBezTo>
                  <a:cubicBezTo>
                    <a:pt x="1" y="1708"/>
                    <a:pt x="527" y="2131"/>
                    <a:pt x="1074" y="2131"/>
                  </a:cubicBezTo>
                  <a:cubicBezTo>
                    <a:pt x="1337" y="2131"/>
                    <a:pt x="1605" y="2033"/>
                    <a:pt x="1822" y="1814"/>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29"/>
            <p:cNvSpPr/>
            <p:nvPr/>
          </p:nvSpPr>
          <p:spPr>
            <a:xfrm>
              <a:off x="1837775" y="2409350"/>
              <a:ext cx="62425" cy="53350"/>
            </a:xfrm>
            <a:custGeom>
              <a:avLst/>
              <a:gdLst/>
              <a:ahLst/>
              <a:cxnLst/>
              <a:rect l="l" t="t" r="r" b="b"/>
              <a:pathLst>
                <a:path w="2497" h="2134" extrusionOk="0">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29"/>
            <p:cNvSpPr/>
            <p:nvPr/>
          </p:nvSpPr>
          <p:spPr>
            <a:xfrm>
              <a:off x="1837775" y="2333125"/>
              <a:ext cx="62425" cy="53450"/>
            </a:xfrm>
            <a:custGeom>
              <a:avLst/>
              <a:gdLst/>
              <a:ahLst/>
              <a:cxnLst/>
              <a:rect l="l" t="t" r="r" b="b"/>
              <a:pathLst>
                <a:path w="2497" h="2138" extrusionOk="0">
                  <a:moveTo>
                    <a:pt x="1066" y="1"/>
                  </a:moveTo>
                  <a:cubicBezTo>
                    <a:pt x="481" y="1"/>
                    <a:pt x="1"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29"/>
            <p:cNvSpPr/>
            <p:nvPr/>
          </p:nvSpPr>
          <p:spPr>
            <a:xfrm>
              <a:off x="1837775" y="2256925"/>
              <a:ext cx="62575" cy="53425"/>
            </a:xfrm>
            <a:custGeom>
              <a:avLst/>
              <a:gdLst/>
              <a:ahLst/>
              <a:cxnLst/>
              <a:rect l="l" t="t" r="r" b="b"/>
              <a:pathLst>
                <a:path w="2503" h="2137" extrusionOk="0">
                  <a:moveTo>
                    <a:pt x="1076" y="0"/>
                  </a:moveTo>
                  <a:cubicBezTo>
                    <a:pt x="1073" y="0"/>
                    <a:pt x="1069" y="0"/>
                    <a:pt x="1066" y="0"/>
                  </a:cubicBezTo>
                  <a:cubicBezTo>
                    <a:pt x="481" y="0"/>
                    <a:pt x="1" y="480"/>
                    <a:pt x="1" y="1065"/>
                  </a:cubicBezTo>
                  <a:cubicBezTo>
                    <a:pt x="1" y="1709"/>
                    <a:pt x="530" y="2137"/>
                    <a:pt x="1081" y="2137"/>
                  </a:cubicBezTo>
                  <a:cubicBezTo>
                    <a:pt x="1344" y="2137"/>
                    <a:pt x="1612" y="2039"/>
                    <a:pt x="1830" y="1821"/>
                  </a:cubicBezTo>
                  <a:cubicBezTo>
                    <a:pt x="2502" y="1149"/>
                    <a:pt x="2028" y="0"/>
                    <a:pt x="107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29"/>
            <p:cNvSpPr/>
            <p:nvPr/>
          </p:nvSpPr>
          <p:spPr>
            <a:xfrm>
              <a:off x="1837775" y="2180700"/>
              <a:ext cx="62425" cy="53350"/>
            </a:xfrm>
            <a:custGeom>
              <a:avLst/>
              <a:gdLst/>
              <a:ahLst/>
              <a:cxnLst/>
              <a:rect l="l" t="t" r="r" b="b"/>
              <a:pathLst>
                <a:path w="2497" h="2134" extrusionOk="0">
                  <a:moveTo>
                    <a:pt x="1066" y="1"/>
                  </a:moveTo>
                  <a:cubicBezTo>
                    <a:pt x="481" y="1"/>
                    <a:pt x="9" y="480"/>
                    <a:pt x="1" y="1066"/>
                  </a:cubicBezTo>
                  <a:cubicBezTo>
                    <a:pt x="1" y="1709"/>
                    <a:pt x="526" y="2133"/>
                    <a:pt x="1075" y="2133"/>
                  </a:cubicBezTo>
                  <a:cubicBezTo>
                    <a:pt x="1337" y="2133"/>
                    <a:pt x="1604" y="2037"/>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29"/>
            <p:cNvSpPr/>
            <p:nvPr/>
          </p:nvSpPr>
          <p:spPr>
            <a:xfrm>
              <a:off x="1837775" y="2104500"/>
              <a:ext cx="62425" cy="53325"/>
            </a:xfrm>
            <a:custGeom>
              <a:avLst/>
              <a:gdLst/>
              <a:ahLst/>
              <a:cxnLst/>
              <a:rect l="l" t="t" r="r" b="b"/>
              <a:pathLst>
                <a:path w="2497" h="2133" extrusionOk="0">
                  <a:moveTo>
                    <a:pt x="1066" y="0"/>
                  </a:moveTo>
                  <a:cubicBezTo>
                    <a:pt x="481"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29"/>
            <p:cNvSpPr/>
            <p:nvPr/>
          </p:nvSpPr>
          <p:spPr>
            <a:xfrm>
              <a:off x="1837775" y="2028275"/>
              <a:ext cx="62425" cy="53450"/>
            </a:xfrm>
            <a:custGeom>
              <a:avLst/>
              <a:gdLst/>
              <a:ahLst/>
              <a:cxnLst/>
              <a:rect l="l" t="t" r="r" b="b"/>
              <a:pathLst>
                <a:path w="2497" h="2138" extrusionOk="0">
                  <a:moveTo>
                    <a:pt x="1066" y="1"/>
                  </a:moveTo>
                  <a:cubicBezTo>
                    <a:pt x="481" y="1"/>
                    <a:pt x="9" y="480"/>
                    <a:pt x="1" y="1065"/>
                  </a:cubicBezTo>
                  <a:cubicBezTo>
                    <a:pt x="1" y="1709"/>
                    <a:pt x="526" y="2137"/>
                    <a:pt x="1075" y="2137"/>
                  </a:cubicBezTo>
                  <a:cubicBezTo>
                    <a:pt x="1337" y="2137"/>
                    <a:pt x="1604" y="2040"/>
                    <a:pt x="1822" y="1821"/>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29"/>
            <p:cNvSpPr/>
            <p:nvPr/>
          </p:nvSpPr>
          <p:spPr>
            <a:xfrm>
              <a:off x="1837775" y="1952050"/>
              <a:ext cx="62425" cy="53450"/>
            </a:xfrm>
            <a:custGeom>
              <a:avLst/>
              <a:gdLst/>
              <a:ahLst/>
              <a:cxnLst/>
              <a:rect l="l" t="t" r="r" b="b"/>
              <a:pathLst>
                <a:path w="2497" h="2138" extrusionOk="0">
                  <a:moveTo>
                    <a:pt x="1066" y="1"/>
                  </a:moveTo>
                  <a:cubicBezTo>
                    <a:pt x="481" y="9"/>
                    <a:pt x="9" y="481"/>
                    <a:pt x="1" y="1074"/>
                  </a:cubicBezTo>
                  <a:cubicBezTo>
                    <a:pt x="1" y="1712"/>
                    <a:pt x="525" y="2138"/>
                    <a:pt x="1074" y="2138"/>
                  </a:cubicBezTo>
                  <a:cubicBezTo>
                    <a:pt x="1336" y="2138"/>
                    <a:pt x="1604" y="2040"/>
                    <a:pt x="1822" y="1822"/>
                  </a:cubicBezTo>
                  <a:cubicBezTo>
                    <a:pt x="2497"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29"/>
            <p:cNvSpPr/>
            <p:nvPr/>
          </p:nvSpPr>
          <p:spPr>
            <a:xfrm>
              <a:off x="1837775" y="1647400"/>
              <a:ext cx="62425" cy="53450"/>
            </a:xfrm>
            <a:custGeom>
              <a:avLst/>
              <a:gdLst/>
              <a:ahLst/>
              <a:cxnLst/>
              <a:rect l="l" t="t" r="r" b="b"/>
              <a:pathLst>
                <a:path w="2497" h="2138" extrusionOk="0">
                  <a:moveTo>
                    <a:pt x="1066" y="1"/>
                  </a:moveTo>
                  <a:cubicBezTo>
                    <a:pt x="481" y="9"/>
                    <a:pt x="9"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29"/>
            <p:cNvSpPr/>
            <p:nvPr/>
          </p:nvSpPr>
          <p:spPr>
            <a:xfrm>
              <a:off x="1837775" y="1571400"/>
              <a:ext cx="62425" cy="53250"/>
            </a:xfrm>
            <a:custGeom>
              <a:avLst/>
              <a:gdLst/>
              <a:ahLst/>
              <a:cxnLst/>
              <a:rect l="l" t="t" r="r" b="b"/>
              <a:pathLst>
                <a:path w="2497" h="2130" extrusionOk="0">
                  <a:moveTo>
                    <a:pt x="1066" y="1"/>
                  </a:moveTo>
                  <a:cubicBezTo>
                    <a:pt x="481" y="1"/>
                    <a:pt x="9" y="472"/>
                    <a:pt x="1" y="1066"/>
                  </a:cubicBezTo>
                  <a:cubicBezTo>
                    <a:pt x="1" y="1703"/>
                    <a:pt x="525" y="2129"/>
                    <a:pt x="1074" y="2129"/>
                  </a:cubicBezTo>
                  <a:cubicBezTo>
                    <a:pt x="1336" y="2129"/>
                    <a:pt x="1604" y="2032"/>
                    <a:pt x="1822" y="1813"/>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29"/>
            <p:cNvSpPr/>
            <p:nvPr/>
          </p:nvSpPr>
          <p:spPr>
            <a:xfrm>
              <a:off x="1837775" y="1418975"/>
              <a:ext cx="62425" cy="53350"/>
            </a:xfrm>
            <a:custGeom>
              <a:avLst/>
              <a:gdLst/>
              <a:ahLst/>
              <a:cxnLst/>
              <a:rect l="l" t="t" r="r" b="b"/>
              <a:pathLst>
                <a:path w="2497" h="2134" extrusionOk="0">
                  <a:moveTo>
                    <a:pt x="1066" y="1"/>
                  </a:moveTo>
                  <a:cubicBezTo>
                    <a:pt x="481" y="1"/>
                    <a:pt x="9"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29"/>
            <p:cNvSpPr/>
            <p:nvPr/>
          </p:nvSpPr>
          <p:spPr>
            <a:xfrm>
              <a:off x="1837775" y="1190550"/>
              <a:ext cx="62425" cy="53325"/>
            </a:xfrm>
            <a:custGeom>
              <a:avLst/>
              <a:gdLst/>
              <a:ahLst/>
              <a:cxnLst/>
              <a:rect l="l" t="t" r="r" b="b"/>
              <a:pathLst>
                <a:path w="2497" h="2133" extrusionOk="0">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29"/>
            <p:cNvSpPr/>
            <p:nvPr/>
          </p:nvSpPr>
          <p:spPr>
            <a:xfrm>
              <a:off x="1837775" y="1114325"/>
              <a:ext cx="62425" cy="53350"/>
            </a:xfrm>
            <a:custGeom>
              <a:avLst/>
              <a:gdLst/>
              <a:ahLst/>
              <a:cxnLst/>
              <a:rect l="l" t="t" r="r" b="b"/>
              <a:pathLst>
                <a:path w="2497" h="2134" extrusionOk="0">
                  <a:moveTo>
                    <a:pt x="1066" y="1"/>
                  </a:moveTo>
                  <a:cubicBezTo>
                    <a:pt x="481" y="1"/>
                    <a:pt x="1"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29"/>
            <p:cNvSpPr/>
            <p:nvPr/>
          </p:nvSpPr>
          <p:spPr>
            <a:xfrm>
              <a:off x="1761775" y="3171075"/>
              <a:ext cx="62225" cy="53275"/>
            </a:xfrm>
            <a:custGeom>
              <a:avLst/>
              <a:gdLst/>
              <a:ahLst/>
              <a:cxnLst/>
              <a:rect l="l" t="t" r="r" b="b"/>
              <a:pathLst>
                <a:path w="2489" h="2131" extrusionOk="0">
                  <a:moveTo>
                    <a:pt x="1065" y="0"/>
                  </a:moveTo>
                  <a:cubicBezTo>
                    <a:pt x="472" y="0"/>
                    <a:pt x="0" y="472"/>
                    <a:pt x="0" y="1065"/>
                  </a:cubicBezTo>
                  <a:cubicBezTo>
                    <a:pt x="0" y="1707"/>
                    <a:pt x="523" y="2131"/>
                    <a:pt x="1067" y="2131"/>
                  </a:cubicBezTo>
                  <a:cubicBezTo>
                    <a:pt x="1329" y="2131"/>
                    <a:pt x="1597" y="2032"/>
                    <a:pt x="1813" y="1813"/>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29"/>
            <p:cNvSpPr/>
            <p:nvPr/>
          </p:nvSpPr>
          <p:spPr>
            <a:xfrm>
              <a:off x="1761775" y="3094850"/>
              <a:ext cx="62225" cy="53350"/>
            </a:xfrm>
            <a:custGeom>
              <a:avLst/>
              <a:gdLst/>
              <a:ahLst/>
              <a:cxnLst/>
              <a:rect l="l" t="t" r="r" b="b"/>
              <a:pathLst>
                <a:path w="2489" h="2134" extrusionOk="0">
                  <a:moveTo>
                    <a:pt x="1065" y="1"/>
                  </a:moveTo>
                  <a:cubicBezTo>
                    <a:pt x="472" y="1"/>
                    <a:pt x="0" y="480"/>
                    <a:pt x="0" y="1066"/>
                  </a:cubicBezTo>
                  <a:cubicBezTo>
                    <a:pt x="0" y="1709"/>
                    <a:pt x="526" y="2134"/>
                    <a:pt x="1072" y="2134"/>
                  </a:cubicBezTo>
                  <a:cubicBezTo>
                    <a:pt x="1333" y="2134"/>
                    <a:pt x="1598" y="2037"/>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29"/>
            <p:cNvSpPr/>
            <p:nvPr/>
          </p:nvSpPr>
          <p:spPr>
            <a:xfrm>
              <a:off x="1761775" y="3018650"/>
              <a:ext cx="62225" cy="53425"/>
            </a:xfrm>
            <a:custGeom>
              <a:avLst/>
              <a:gdLst/>
              <a:ahLst/>
              <a:cxnLst/>
              <a:rect l="l" t="t" r="r" b="b"/>
              <a:pathLst>
                <a:path w="2489" h="2137" extrusionOk="0">
                  <a:moveTo>
                    <a:pt x="1065" y="0"/>
                  </a:moveTo>
                  <a:cubicBezTo>
                    <a:pt x="472" y="0"/>
                    <a:pt x="0" y="480"/>
                    <a:pt x="0" y="1065"/>
                  </a:cubicBezTo>
                  <a:cubicBezTo>
                    <a:pt x="0" y="1709"/>
                    <a:pt x="526" y="2137"/>
                    <a:pt x="1072" y="2137"/>
                  </a:cubicBezTo>
                  <a:cubicBezTo>
                    <a:pt x="1332" y="2137"/>
                    <a:pt x="1598" y="2039"/>
                    <a:pt x="1813" y="1821"/>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29"/>
            <p:cNvSpPr/>
            <p:nvPr/>
          </p:nvSpPr>
          <p:spPr>
            <a:xfrm>
              <a:off x="1761775" y="2561575"/>
              <a:ext cx="62225" cy="53425"/>
            </a:xfrm>
            <a:custGeom>
              <a:avLst/>
              <a:gdLst/>
              <a:ahLst/>
              <a:cxnLst/>
              <a:rect l="l" t="t" r="r" b="b"/>
              <a:pathLst>
                <a:path w="2489" h="2137" extrusionOk="0">
                  <a:moveTo>
                    <a:pt x="1065" y="0"/>
                  </a:moveTo>
                  <a:cubicBezTo>
                    <a:pt x="472" y="8"/>
                    <a:pt x="0" y="480"/>
                    <a:pt x="0" y="1073"/>
                  </a:cubicBezTo>
                  <a:cubicBezTo>
                    <a:pt x="0" y="1711"/>
                    <a:pt x="525" y="2137"/>
                    <a:pt x="1071" y="2137"/>
                  </a:cubicBezTo>
                  <a:cubicBezTo>
                    <a:pt x="1332" y="2137"/>
                    <a:pt x="1598" y="2039"/>
                    <a:pt x="1813" y="1821"/>
                  </a:cubicBezTo>
                  <a:cubicBezTo>
                    <a:pt x="2488" y="1154"/>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29"/>
            <p:cNvSpPr/>
            <p:nvPr/>
          </p:nvSpPr>
          <p:spPr>
            <a:xfrm>
              <a:off x="1761775" y="2485550"/>
              <a:ext cx="62225" cy="53300"/>
            </a:xfrm>
            <a:custGeom>
              <a:avLst/>
              <a:gdLst/>
              <a:ahLst/>
              <a:cxnLst/>
              <a:rect l="l" t="t" r="r" b="b"/>
              <a:pathLst>
                <a:path w="2489" h="2132" extrusionOk="0">
                  <a:moveTo>
                    <a:pt x="1065" y="1"/>
                  </a:moveTo>
                  <a:cubicBezTo>
                    <a:pt x="472" y="1"/>
                    <a:pt x="0" y="480"/>
                    <a:pt x="0" y="1066"/>
                  </a:cubicBezTo>
                  <a:cubicBezTo>
                    <a:pt x="0" y="1708"/>
                    <a:pt x="523" y="2131"/>
                    <a:pt x="1067" y="2131"/>
                  </a:cubicBezTo>
                  <a:cubicBezTo>
                    <a:pt x="1329" y="2131"/>
                    <a:pt x="1597" y="2033"/>
                    <a:pt x="1813" y="1814"/>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29"/>
            <p:cNvSpPr/>
            <p:nvPr/>
          </p:nvSpPr>
          <p:spPr>
            <a:xfrm>
              <a:off x="1761775" y="2409350"/>
              <a:ext cx="62225" cy="53350"/>
            </a:xfrm>
            <a:custGeom>
              <a:avLst/>
              <a:gdLst/>
              <a:ahLst/>
              <a:cxnLst/>
              <a:rect l="l" t="t" r="r" b="b"/>
              <a:pathLst>
                <a:path w="2489" h="2134"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29"/>
            <p:cNvSpPr/>
            <p:nvPr/>
          </p:nvSpPr>
          <p:spPr>
            <a:xfrm>
              <a:off x="1761775" y="2333125"/>
              <a:ext cx="62225" cy="53450"/>
            </a:xfrm>
            <a:custGeom>
              <a:avLst/>
              <a:gdLst/>
              <a:ahLst/>
              <a:cxnLst/>
              <a:rect l="l" t="t" r="r" b="b"/>
              <a:pathLst>
                <a:path w="2489" h="2138" extrusionOk="0">
                  <a:moveTo>
                    <a:pt x="1065" y="1"/>
                  </a:moveTo>
                  <a:cubicBezTo>
                    <a:pt x="472" y="1"/>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29"/>
            <p:cNvSpPr/>
            <p:nvPr/>
          </p:nvSpPr>
          <p:spPr>
            <a:xfrm>
              <a:off x="1761775" y="2256925"/>
              <a:ext cx="62350" cy="53425"/>
            </a:xfrm>
            <a:custGeom>
              <a:avLst/>
              <a:gdLst/>
              <a:ahLst/>
              <a:cxnLst/>
              <a:rect l="l" t="t" r="r" b="b"/>
              <a:pathLst>
                <a:path w="2494" h="2137" extrusionOk="0">
                  <a:moveTo>
                    <a:pt x="1075" y="0"/>
                  </a:moveTo>
                  <a:cubicBezTo>
                    <a:pt x="1072" y="0"/>
                    <a:pt x="1069" y="0"/>
                    <a:pt x="1065" y="0"/>
                  </a:cubicBezTo>
                  <a:cubicBezTo>
                    <a:pt x="472" y="0"/>
                    <a:pt x="0" y="480"/>
                    <a:pt x="0" y="1065"/>
                  </a:cubicBezTo>
                  <a:cubicBezTo>
                    <a:pt x="0" y="1709"/>
                    <a:pt x="526" y="2137"/>
                    <a:pt x="1074" y="2137"/>
                  </a:cubicBezTo>
                  <a:cubicBezTo>
                    <a:pt x="1336" y="2137"/>
                    <a:pt x="1603" y="2039"/>
                    <a:pt x="1821" y="1821"/>
                  </a:cubicBezTo>
                  <a:cubicBezTo>
                    <a:pt x="2494" y="1149"/>
                    <a:pt x="2020"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29"/>
            <p:cNvSpPr/>
            <p:nvPr/>
          </p:nvSpPr>
          <p:spPr>
            <a:xfrm>
              <a:off x="1761775" y="2180700"/>
              <a:ext cx="62225" cy="53350"/>
            </a:xfrm>
            <a:custGeom>
              <a:avLst/>
              <a:gdLst/>
              <a:ahLst/>
              <a:cxnLst/>
              <a:rect l="l" t="t" r="r" b="b"/>
              <a:pathLst>
                <a:path w="2489" h="2134" extrusionOk="0">
                  <a:moveTo>
                    <a:pt x="1065" y="1"/>
                  </a:moveTo>
                  <a:cubicBezTo>
                    <a:pt x="472" y="1"/>
                    <a:pt x="0" y="480"/>
                    <a:pt x="0" y="1066"/>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29"/>
            <p:cNvSpPr/>
            <p:nvPr/>
          </p:nvSpPr>
          <p:spPr>
            <a:xfrm>
              <a:off x="1761775" y="2104500"/>
              <a:ext cx="62225" cy="53325"/>
            </a:xfrm>
            <a:custGeom>
              <a:avLst/>
              <a:gdLst/>
              <a:ahLst/>
              <a:cxnLst/>
              <a:rect l="l" t="t" r="r" b="b"/>
              <a:pathLst>
                <a:path w="2489"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29"/>
            <p:cNvSpPr/>
            <p:nvPr/>
          </p:nvSpPr>
          <p:spPr>
            <a:xfrm>
              <a:off x="1761775" y="2028275"/>
              <a:ext cx="62225" cy="53450"/>
            </a:xfrm>
            <a:custGeom>
              <a:avLst/>
              <a:gdLst/>
              <a:ahLst/>
              <a:cxnLst/>
              <a:rect l="l" t="t" r="r" b="b"/>
              <a:pathLst>
                <a:path w="2489" h="2138" extrusionOk="0">
                  <a:moveTo>
                    <a:pt x="1065" y="1"/>
                  </a:moveTo>
                  <a:cubicBezTo>
                    <a:pt x="472" y="1"/>
                    <a:pt x="0" y="480"/>
                    <a:pt x="0" y="1065"/>
                  </a:cubicBezTo>
                  <a:cubicBezTo>
                    <a:pt x="0" y="1709"/>
                    <a:pt x="526" y="2137"/>
                    <a:pt x="1072" y="2137"/>
                  </a:cubicBezTo>
                  <a:cubicBezTo>
                    <a:pt x="1332" y="2137"/>
                    <a:pt x="1598" y="2040"/>
                    <a:pt x="1813" y="1821"/>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29"/>
            <p:cNvSpPr/>
            <p:nvPr/>
          </p:nvSpPr>
          <p:spPr>
            <a:xfrm>
              <a:off x="1761775" y="1952050"/>
              <a:ext cx="62225" cy="53450"/>
            </a:xfrm>
            <a:custGeom>
              <a:avLst/>
              <a:gdLst/>
              <a:ahLst/>
              <a:cxnLst/>
              <a:rect l="l" t="t" r="r" b="b"/>
              <a:pathLst>
                <a:path w="2489" h="2138" extrusionOk="0">
                  <a:moveTo>
                    <a:pt x="1065" y="1"/>
                  </a:moveTo>
                  <a:cubicBezTo>
                    <a:pt x="472" y="9"/>
                    <a:pt x="0" y="481"/>
                    <a:pt x="0" y="1074"/>
                  </a:cubicBezTo>
                  <a:cubicBezTo>
                    <a:pt x="0" y="1712"/>
                    <a:pt x="525" y="2138"/>
                    <a:pt x="1071" y="2138"/>
                  </a:cubicBezTo>
                  <a:cubicBezTo>
                    <a:pt x="1332" y="2138"/>
                    <a:pt x="1598" y="2040"/>
                    <a:pt x="1813" y="1822"/>
                  </a:cubicBezTo>
                  <a:cubicBezTo>
                    <a:pt x="2488" y="1155"/>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29"/>
            <p:cNvSpPr/>
            <p:nvPr/>
          </p:nvSpPr>
          <p:spPr>
            <a:xfrm>
              <a:off x="1761775" y="1647400"/>
              <a:ext cx="62225" cy="53450"/>
            </a:xfrm>
            <a:custGeom>
              <a:avLst/>
              <a:gdLst/>
              <a:ahLst/>
              <a:cxnLst/>
              <a:rect l="l" t="t" r="r" b="b"/>
              <a:pathLst>
                <a:path w="2489" h="2138" extrusionOk="0">
                  <a:moveTo>
                    <a:pt x="1065" y="1"/>
                  </a:moveTo>
                  <a:cubicBezTo>
                    <a:pt x="472" y="1"/>
                    <a:pt x="0" y="481"/>
                    <a:pt x="0" y="1066"/>
                  </a:cubicBezTo>
                  <a:cubicBezTo>
                    <a:pt x="0" y="1710"/>
                    <a:pt x="526" y="2138"/>
                    <a:pt x="1072" y="2138"/>
                  </a:cubicBezTo>
                  <a:cubicBezTo>
                    <a:pt x="1332" y="2138"/>
                    <a:pt x="1598" y="2040"/>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29"/>
            <p:cNvSpPr/>
            <p:nvPr/>
          </p:nvSpPr>
          <p:spPr>
            <a:xfrm>
              <a:off x="1761775" y="1418975"/>
              <a:ext cx="62225" cy="53350"/>
            </a:xfrm>
            <a:custGeom>
              <a:avLst/>
              <a:gdLst/>
              <a:ahLst/>
              <a:cxnLst/>
              <a:rect l="l" t="t" r="r" b="b"/>
              <a:pathLst>
                <a:path w="2489" h="2134" extrusionOk="0">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29"/>
            <p:cNvSpPr/>
            <p:nvPr/>
          </p:nvSpPr>
          <p:spPr>
            <a:xfrm>
              <a:off x="1761775" y="1190550"/>
              <a:ext cx="62225" cy="53325"/>
            </a:xfrm>
            <a:custGeom>
              <a:avLst/>
              <a:gdLst/>
              <a:ahLst/>
              <a:cxnLst/>
              <a:rect l="l" t="t" r="r" b="b"/>
              <a:pathLst>
                <a:path w="2489"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29"/>
            <p:cNvSpPr/>
            <p:nvPr/>
          </p:nvSpPr>
          <p:spPr>
            <a:xfrm>
              <a:off x="1761775" y="1114325"/>
              <a:ext cx="62225" cy="53350"/>
            </a:xfrm>
            <a:custGeom>
              <a:avLst/>
              <a:gdLst/>
              <a:ahLst/>
              <a:cxnLst/>
              <a:rect l="l" t="t" r="r" b="b"/>
              <a:pathLst>
                <a:path w="2489" h="2134" extrusionOk="0">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29"/>
            <p:cNvSpPr/>
            <p:nvPr/>
          </p:nvSpPr>
          <p:spPr>
            <a:xfrm>
              <a:off x="1685550" y="3018650"/>
              <a:ext cx="62225" cy="53425"/>
            </a:xfrm>
            <a:custGeom>
              <a:avLst/>
              <a:gdLst/>
              <a:ahLst/>
              <a:cxnLst/>
              <a:rect l="l" t="t" r="r" b="b"/>
              <a:pathLst>
                <a:path w="2489" h="2137" extrusionOk="0">
                  <a:moveTo>
                    <a:pt x="1066" y="0"/>
                  </a:moveTo>
                  <a:cubicBezTo>
                    <a:pt x="472" y="0"/>
                    <a:pt x="1" y="480"/>
                    <a:pt x="1" y="1065"/>
                  </a:cubicBezTo>
                  <a:cubicBezTo>
                    <a:pt x="1" y="1709"/>
                    <a:pt x="526" y="2137"/>
                    <a:pt x="1075" y="2137"/>
                  </a:cubicBezTo>
                  <a:cubicBezTo>
                    <a:pt x="1337" y="2137"/>
                    <a:pt x="1604" y="2039"/>
                    <a:pt x="1822"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29"/>
            <p:cNvSpPr/>
            <p:nvPr/>
          </p:nvSpPr>
          <p:spPr>
            <a:xfrm>
              <a:off x="1685550" y="2942425"/>
              <a:ext cx="62225" cy="53450"/>
            </a:xfrm>
            <a:custGeom>
              <a:avLst/>
              <a:gdLst/>
              <a:ahLst/>
              <a:cxnLst/>
              <a:rect l="l" t="t" r="r" b="b"/>
              <a:pathLst>
                <a:path w="2489" h="2138" extrusionOk="0">
                  <a:moveTo>
                    <a:pt x="1066" y="1"/>
                  </a:moveTo>
                  <a:cubicBezTo>
                    <a:pt x="472" y="9"/>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29"/>
            <p:cNvSpPr/>
            <p:nvPr/>
          </p:nvSpPr>
          <p:spPr>
            <a:xfrm>
              <a:off x="1685550" y="2866425"/>
              <a:ext cx="62225" cy="53275"/>
            </a:xfrm>
            <a:custGeom>
              <a:avLst/>
              <a:gdLst/>
              <a:ahLst/>
              <a:cxnLst/>
              <a:rect l="l" t="t" r="r" b="b"/>
              <a:pathLst>
                <a:path w="2489" h="2131" extrusionOk="0">
                  <a:moveTo>
                    <a:pt x="1066" y="0"/>
                  </a:moveTo>
                  <a:cubicBezTo>
                    <a:pt x="472" y="0"/>
                    <a:pt x="1" y="472"/>
                    <a:pt x="1" y="1065"/>
                  </a:cubicBezTo>
                  <a:cubicBezTo>
                    <a:pt x="1" y="1707"/>
                    <a:pt x="523" y="2131"/>
                    <a:pt x="1070" y="2131"/>
                  </a:cubicBezTo>
                  <a:cubicBezTo>
                    <a:pt x="1333" y="2131"/>
                    <a:pt x="1603" y="2032"/>
                    <a:pt x="1822" y="1813"/>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29"/>
            <p:cNvSpPr/>
            <p:nvPr/>
          </p:nvSpPr>
          <p:spPr>
            <a:xfrm>
              <a:off x="1685550" y="2561575"/>
              <a:ext cx="62225" cy="53425"/>
            </a:xfrm>
            <a:custGeom>
              <a:avLst/>
              <a:gdLst/>
              <a:ahLst/>
              <a:cxnLst/>
              <a:rect l="l" t="t" r="r" b="b"/>
              <a:pathLst>
                <a:path w="2489" h="2137" extrusionOk="0">
                  <a:moveTo>
                    <a:pt x="1066" y="0"/>
                  </a:moveTo>
                  <a:cubicBezTo>
                    <a:pt x="472" y="8"/>
                    <a:pt x="1" y="480"/>
                    <a:pt x="1" y="1073"/>
                  </a:cubicBezTo>
                  <a:cubicBezTo>
                    <a:pt x="1" y="1711"/>
                    <a:pt x="525" y="2137"/>
                    <a:pt x="1071" y="2137"/>
                  </a:cubicBezTo>
                  <a:cubicBezTo>
                    <a:pt x="1332" y="2137"/>
                    <a:pt x="1598" y="2039"/>
                    <a:pt x="1814" y="1821"/>
                  </a:cubicBezTo>
                  <a:cubicBezTo>
                    <a:pt x="2489" y="1154"/>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29"/>
            <p:cNvSpPr/>
            <p:nvPr/>
          </p:nvSpPr>
          <p:spPr>
            <a:xfrm>
              <a:off x="1685550" y="2485550"/>
              <a:ext cx="62225" cy="53300"/>
            </a:xfrm>
            <a:custGeom>
              <a:avLst/>
              <a:gdLst/>
              <a:ahLst/>
              <a:cxnLst/>
              <a:rect l="l" t="t" r="r" b="b"/>
              <a:pathLst>
                <a:path w="2489" h="2132" extrusionOk="0">
                  <a:moveTo>
                    <a:pt x="1066" y="1"/>
                  </a:moveTo>
                  <a:cubicBezTo>
                    <a:pt x="472" y="1"/>
                    <a:pt x="1" y="480"/>
                    <a:pt x="1" y="1066"/>
                  </a:cubicBezTo>
                  <a:cubicBezTo>
                    <a:pt x="1" y="1708"/>
                    <a:pt x="523" y="2131"/>
                    <a:pt x="1070" y="2131"/>
                  </a:cubicBezTo>
                  <a:cubicBezTo>
                    <a:pt x="1333" y="2131"/>
                    <a:pt x="1603" y="2033"/>
                    <a:pt x="1822" y="1814"/>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29"/>
            <p:cNvSpPr/>
            <p:nvPr/>
          </p:nvSpPr>
          <p:spPr>
            <a:xfrm>
              <a:off x="1685550" y="240935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29"/>
            <p:cNvSpPr/>
            <p:nvPr/>
          </p:nvSpPr>
          <p:spPr>
            <a:xfrm>
              <a:off x="1685550" y="2333125"/>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29"/>
            <p:cNvSpPr/>
            <p:nvPr/>
          </p:nvSpPr>
          <p:spPr>
            <a:xfrm>
              <a:off x="1685550" y="2256925"/>
              <a:ext cx="62375" cy="53425"/>
            </a:xfrm>
            <a:custGeom>
              <a:avLst/>
              <a:gdLst/>
              <a:ahLst/>
              <a:cxnLst/>
              <a:rect l="l" t="t" r="r" b="b"/>
              <a:pathLst>
                <a:path w="2495" h="2137" extrusionOk="0">
                  <a:moveTo>
                    <a:pt x="1076" y="0"/>
                  </a:moveTo>
                  <a:cubicBezTo>
                    <a:pt x="1073" y="0"/>
                    <a:pt x="1069" y="0"/>
                    <a:pt x="1066" y="0"/>
                  </a:cubicBezTo>
                  <a:cubicBezTo>
                    <a:pt x="472" y="0"/>
                    <a:pt x="1" y="480"/>
                    <a:pt x="1" y="1065"/>
                  </a:cubicBezTo>
                  <a:cubicBezTo>
                    <a:pt x="1" y="1709"/>
                    <a:pt x="526" y="2137"/>
                    <a:pt x="1075" y="2137"/>
                  </a:cubicBezTo>
                  <a:cubicBezTo>
                    <a:pt x="1337" y="2137"/>
                    <a:pt x="1604" y="2039"/>
                    <a:pt x="1822" y="1821"/>
                  </a:cubicBezTo>
                  <a:cubicBezTo>
                    <a:pt x="2494" y="1149"/>
                    <a:pt x="2020" y="0"/>
                    <a:pt x="107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29"/>
            <p:cNvSpPr/>
            <p:nvPr/>
          </p:nvSpPr>
          <p:spPr>
            <a:xfrm>
              <a:off x="1685550" y="2180700"/>
              <a:ext cx="62225" cy="53350"/>
            </a:xfrm>
            <a:custGeom>
              <a:avLst/>
              <a:gdLst/>
              <a:ahLst/>
              <a:cxnLst/>
              <a:rect l="l" t="t" r="r" b="b"/>
              <a:pathLst>
                <a:path w="2489" h="2134" extrusionOk="0">
                  <a:moveTo>
                    <a:pt x="1066" y="1"/>
                  </a:moveTo>
                  <a:cubicBezTo>
                    <a:pt x="472" y="1"/>
                    <a:pt x="1" y="480"/>
                    <a:pt x="1" y="1066"/>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29"/>
            <p:cNvSpPr/>
            <p:nvPr/>
          </p:nvSpPr>
          <p:spPr>
            <a:xfrm>
              <a:off x="1685550" y="21045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29"/>
            <p:cNvSpPr/>
            <p:nvPr/>
          </p:nvSpPr>
          <p:spPr>
            <a:xfrm>
              <a:off x="1685550" y="2028275"/>
              <a:ext cx="62225" cy="53450"/>
            </a:xfrm>
            <a:custGeom>
              <a:avLst/>
              <a:gdLst/>
              <a:ahLst/>
              <a:cxnLst/>
              <a:rect l="l" t="t" r="r" b="b"/>
              <a:pathLst>
                <a:path w="2489" h="2138" extrusionOk="0">
                  <a:moveTo>
                    <a:pt x="1066" y="1"/>
                  </a:moveTo>
                  <a:cubicBezTo>
                    <a:pt x="472" y="1"/>
                    <a:pt x="1" y="480"/>
                    <a:pt x="1" y="1065"/>
                  </a:cubicBezTo>
                  <a:cubicBezTo>
                    <a:pt x="1" y="1709"/>
                    <a:pt x="526" y="2137"/>
                    <a:pt x="1072" y="2137"/>
                  </a:cubicBezTo>
                  <a:cubicBezTo>
                    <a:pt x="1333" y="2137"/>
                    <a:pt x="1598" y="2040"/>
                    <a:pt x="1814" y="1821"/>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29"/>
            <p:cNvSpPr/>
            <p:nvPr/>
          </p:nvSpPr>
          <p:spPr>
            <a:xfrm>
              <a:off x="1685550" y="1952050"/>
              <a:ext cx="62225" cy="53450"/>
            </a:xfrm>
            <a:custGeom>
              <a:avLst/>
              <a:gdLst/>
              <a:ahLst/>
              <a:cxnLst/>
              <a:rect l="l" t="t" r="r" b="b"/>
              <a:pathLst>
                <a:path w="2489" h="2138" extrusionOk="0">
                  <a:moveTo>
                    <a:pt x="1066" y="1"/>
                  </a:moveTo>
                  <a:cubicBezTo>
                    <a:pt x="472" y="9"/>
                    <a:pt x="1" y="481"/>
                    <a:pt x="1" y="1074"/>
                  </a:cubicBezTo>
                  <a:cubicBezTo>
                    <a:pt x="1" y="1712"/>
                    <a:pt x="525" y="2138"/>
                    <a:pt x="1071" y="2138"/>
                  </a:cubicBezTo>
                  <a:cubicBezTo>
                    <a:pt x="1332" y="2138"/>
                    <a:pt x="1598" y="2040"/>
                    <a:pt x="1814" y="1822"/>
                  </a:cubicBezTo>
                  <a:cubicBezTo>
                    <a:pt x="2489"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29"/>
            <p:cNvSpPr/>
            <p:nvPr/>
          </p:nvSpPr>
          <p:spPr>
            <a:xfrm>
              <a:off x="1685550" y="1876050"/>
              <a:ext cx="62225" cy="53275"/>
            </a:xfrm>
            <a:custGeom>
              <a:avLst/>
              <a:gdLst/>
              <a:ahLst/>
              <a:cxnLst/>
              <a:rect l="l" t="t" r="r" b="b"/>
              <a:pathLst>
                <a:path w="2489" h="2131" extrusionOk="0">
                  <a:moveTo>
                    <a:pt x="1066" y="1"/>
                  </a:moveTo>
                  <a:cubicBezTo>
                    <a:pt x="472" y="1"/>
                    <a:pt x="1" y="472"/>
                    <a:pt x="1" y="1066"/>
                  </a:cubicBezTo>
                  <a:cubicBezTo>
                    <a:pt x="1" y="1707"/>
                    <a:pt x="523" y="2131"/>
                    <a:pt x="1068" y="2131"/>
                  </a:cubicBezTo>
                  <a:cubicBezTo>
                    <a:pt x="1330" y="2131"/>
                    <a:pt x="1597" y="2033"/>
                    <a:pt x="1814" y="1813"/>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29"/>
            <p:cNvSpPr/>
            <p:nvPr/>
          </p:nvSpPr>
          <p:spPr>
            <a:xfrm>
              <a:off x="1685550" y="1647400"/>
              <a:ext cx="62225" cy="53450"/>
            </a:xfrm>
            <a:custGeom>
              <a:avLst/>
              <a:gdLst/>
              <a:ahLst/>
              <a:cxnLst/>
              <a:rect l="l" t="t" r="r" b="b"/>
              <a:pathLst>
                <a:path w="2489" h="2138" extrusionOk="0">
                  <a:moveTo>
                    <a:pt x="1066" y="1"/>
                  </a:moveTo>
                  <a:cubicBezTo>
                    <a:pt x="472" y="9"/>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29"/>
            <p:cNvSpPr/>
            <p:nvPr/>
          </p:nvSpPr>
          <p:spPr>
            <a:xfrm>
              <a:off x="1685550" y="134275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29"/>
            <p:cNvSpPr/>
            <p:nvPr/>
          </p:nvSpPr>
          <p:spPr>
            <a:xfrm>
              <a:off x="1685550" y="11143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29"/>
            <p:cNvSpPr/>
            <p:nvPr/>
          </p:nvSpPr>
          <p:spPr>
            <a:xfrm>
              <a:off x="1609350" y="2942425"/>
              <a:ext cx="62200" cy="53450"/>
            </a:xfrm>
            <a:custGeom>
              <a:avLst/>
              <a:gdLst/>
              <a:ahLst/>
              <a:cxnLst/>
              <a:rect l="l" t="t" r="r" b="b"/>
              <a:pathLst>
                <a:path w="2488" h="2138" extrusionOk="0">
                  <a:moveTo>
                    <a:pt x="1065" y="1"/>
                  </a:moveTo>
                  <a:cubicBezTo>
                    <a:pt x="480" y="9"/>
                    <a:pt x="0" y="480"/>
                    <a:pt x="0" y="1066"/>
                  </a:cubicBezTo>
                  <a:cubicBezTo>
                    <a:pt x="0" y="1709"/>
                    <a:pt x="526" y="2137"/>
                    <a:pt x="1074" y="2137"/>
                  </a:cubicBezTo>
                  <a:cubicBezTo>
                    <a:pt x="1336" y="2137"/>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29"/>
            <p:cNvSpPr/>
            <p:nvPr/>
          </p:nvSpPr>
          <p:spPr>
            <a:xfrm>
              <a:off x="1609350" y="2866425"/>
              <a:ext cx="62200" cy="53275"/>
            </a:xfrm>
            <a:custGeom>
              <a:avLst/>
              <a:gdLst/>
              <a:ahLst/>
              <a:cxnLst/>
              <a:rect l="l" t="t" r="r" b="b"/>
              <a:pathLst>
                <a:path w="2488" h="2131" extrusionOk="0">
                  <a:moveTo>
                    <a:pt x="1065" y="0"/>
                  </a:moveTo>
                  <a:cubicBezTo>
                    <a:pt x="480" y="0"/>
                    <a:pt x="0" y="472"/>
                    <a:pt x="0" y="1065"/>
                  </a:cubicBezTo>
                  <a:cubicBezTo>
                    <a:pt x="0" y="1707"/>
                    <a:pt x="523" y="2131"/>
                    <a:pt x="1069" y="2131"/>
                  </a:cubicBezTo>
                  <a:cubicBezTo>
                    <a:pt x="1333" y="2131"/>
                    <a:pt x="1602" y="2032"/>
                    <a:pt x="1821" y="1813"/>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29"/>
            <p:cNvSpPr/>
            <p:nvPr/>
          </p:nvSpPr>
          <p:spPr>
            <a:xfrm>
              <a:off x="1609350" y="2561575"/>
              <a:ext cx="62200" cy="53425"/>
            </a:xfrm>
            <a:custGeom>
              <a:avLst/>
              <a:gdLst/>
              <a:ahLst/>
              <a:cxnLst/>
              <a:rect l="l" t="t" r="r" b="b"/>
              <a:pathLst>
                <a:path w="2488"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29"/>
            <p:cNvSpPr/>
            <p:nvPr/>
          </p:nvSpPr>
          <p:spPr>
            <a:xfrm>
              <a:off x="1609350" y="2485550"/>
              <a:ext cx="62200" cy="53300"/>
            </a:xfrm>
            <a:custGeom>
              <a:avLst/>
              <a:gdLst/>
              <a:ahLst/>
              <a:cxnLst/>
              <a:rect l="l" t="t" r="r" b="b"/>
              <a:pathLst>
                <a:path w="2488" h="2132" extrusionOk="0">
                  <a:moveTo>
                    <a:pt x="1065" y="1"/>
                  </a:moveTo>
                  <a:cubicBezTo>
                    <a:pt x="480" y="1"/>
                    <a:pt x="0" y="480"/>
                    <a:pt x="0" y="1066"/>
                  </a:cubicBezTo>
                  <a:cubicBezTo>
                    <a:pt x="0" y="1708"/>
                    <a:pt x="523" y="2131"/>
                    <a:pt x="1069" y="2131"/>
                  </a:cubicBezTo>
                  <a:cubicBezTo>
                    <a:pt x="1333" y="2131"/>
                    <a:pt x="1602" y="2033"/>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29"/>
            <p:cNvSpPr/>
            <p:nvPr/>
          </p:nvSpPr>
          <p:spPr>
            <a:xfrm>
              <a:off x="1609350" y="2409350"/>
              <a:ext cx="62200" cy="53350"/>
            </a:xfrm>
            <a:custGeom>
              <a:avLst/>
              <a:gdLst/>
              <a:ahLst/>
              <a:cxnLst/>
              <a:rect l="l" t="t" r="r" b="b"/>
              <a:pathLst>
                <a:path w="2488"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9"/>
            <p:cNvSpPr/>
            <p:nvPr/>
          </p:nvSpPr>
          <p:spPr>
            <a:xfrm>
              <a:off x="1609350" y="2333125"/>
              <a:ext cx="62200" cy="53450"/>
            </a:xfrm>
            <a:custGeom>
              <a:avLst/>
              <a:gdLst/>
              <a:ahLst/>
              <a:cxnLst/>
              <a:rect l="l" t="t" r="r" b="b"/>
              <a:pathLst>
                <a:path w="2488" h="2138" extrusionOk="0">
                  <a:moveTo>
                    <a:pt x="1065" y="1"/>
                  </a:moveTo>
                  <a:cubicBezTo>
                    <a:pt x="480" y="1"/>
                    <a:pt x="0" y="480"/>
                    <a:pt x="0" y="1066"/>
                  </a:cubicBezTo>
                  <a:cubicBezTo>
                    <a:pt x="0" y="1709"/>
                    <a:pt x="526" y="2137"/>
                    <a:pt x="1074" y="2137"/>
                  </a:cubicBezTo>
                  <a:cubicBezTo>
                    <a:pt x="1336" y="2137"/>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29"/>
            <p:cNvSpPr/>
            <p:nvPr/>
          </p:nvSpPr>
          <p:spPr>
            <a:xfrm>
              <a:off x="1609350" y="2256925"/>
              <a:ext cx="62350" cy="53425"/>
            </a:xfrm>
            <a:custGeom>
              <a:avLst/>
              <a:gdLst/>
              <a:ahLst/>
              <a:cxnLst/>
              <a:rect l="l" t="t" r="r" b="b"/>
              <a:pathLst>
                <a:path w="2494" h="2137" extrusionOk="0">
                  <a:moveTo>
                    <a:pt x="1075" y="0"/>
                  </a:moveTo>
                  <a:cubicBezTo>
                    <a:pt x="1072" y="0"/>
                    <a:pt x="1069" y="0"/>
                    <a:pt x="1065" y="0"/>
                  </a:cubicBezTo>
                  <a:cubicBezTo>
                    <a:pt x="480" y="0"/>
                    <a:pt x="0" y="480"/>
                    <a:pt x="0" y="1065"/>
                  </a:cubicBezTo>
                  <a:cubicBezTo>
                    <a:pt x="0" y="1709"/>
                    <a:pt x="529" y="2137"/>
                    <a:pt x="1078" y="2137"/>
                  </a:cubicBezTo>
                  <a:cubicBezTo>
                    <a:pt x="1340" y="2137"/>
                    <a:pt x="1606" y="2039"/>
                    <a:pt x="1821" y="1821"/>
                  </a:cubicBezTo>
                  <a:cubicBezTo>
                    <a:pt x="2494" y="1149"/>
                    <a:pt x="2020"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29"/>
            <p:cNvSpPr/>
            <p:nvPr/>
          </p:nvSpPr>
          <p:spPr>
            <a:xfrm>
              <a:off x="1609350" y="2180700"/>
              <a:ext cx="62200" cy="53350"/>
            </a:xfrm>
            <a:custGeom>
              <a:avLst/>
              <a:gdLst/>
              <a:ahLst/>
              <a:cxnLst/>
              <a:rect l="l" t="t" r="r" b="b"/>
              <a:pathLst>
                <a:path w="2488" h="2134" extrusionOk="0">
                  <a:moveTo>
                    <a:pt x="1065" y="1"/>
                  </a:moveTo>
                  <a:cubicBezTo>
                    <a:pt x="480" y="1"/>
                    <a:pt x="0" y="480"/>
                    <a:pt x="0" y="1066"/>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29"/>
            <p:cNvSpPr/>
            <p:nvPr/>
          </p:nvSpPr>
          <p:spPr>
            <a:xfrm>
              <a:off x="1609350" y="210450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29"/>
            <p:cNvSpPr/>
            <p:nvPr/>
          </p:nvSpPr>
          <p:spPr>
            <a:xfrm>
              <a:off x="1609350" y="2028275"/>
              <a:ext cx="62200" cy="53450"/>
            </a:xfrm>
            <a:custGeom>
              <a:avLst/>
              <a:gdLst/>
              <a:ahLst/>
              <a:cxnLst/>
              <a:rect l="l" t="t" r="r" b="b"/>
              <a:pathLst>
                <a:path w="2488" h="2138" extrusionOk="0">
                  <a:moveTo>
                    <a:pt x="1065" y="1"/>
                  </a:moveTo>
                  <a:cubicBezTo>
                    <a:pt x="480" y="1"/>
                    <a:pt x="0" y="480"/>
                    <a:pt x="0" y="1065"/>
                  </a:cubicBezTo>
                  <a:cubicBezTo>
                    <a:pt x="0" y="1709"/>
                    <a:pt x="526" y="2137"/>
                    <a:pt x="1074" y="2137"/>
                  </a:cubicBezTo>
                  <a:cubicBezTo>
                    <a:pt x="1336" y="2137"/>
                    <a:pt x="1603" y="2040"/>
                    <a:pt x="1821" y="1821"/>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29"/>
            <p:cNvSpPr/>
            <p:nvPr/>
          </p:nvSpPr>
          <p:spPr>
            <a:xfrm>
              <a:off x="1609350" y="1952050"/>
              <a:ext cx="62200" cy="53450"/>
            </a:xfrm>
            <a:custGeom>
              <a:avLst/>
              <a:gdLst/>
              <a:ahLst/>
              <a:cxnLst/>
              <a:rect l="l" t="t" r="r" b="b"/>
              <a:pathLst>
                <a:path w="2488"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9"/>
            <p:cNvSpPr/>
            <p:nvPr/>
          </p:nvSpPr>
          <p:spPr>
            <a:xfrm>
              <a:off x="1609350" y="1876050"/>
              <a:ext cx="62200" cy="53275"/>
            </a:xfrm>
            <a:custGeom>
              <a:avLst/>
              <a:gdLst/>
              <a:ahLst/>
              <a:cxnLst/>
              <a:rect l="l" t="t" r="r" b="b"/>
              <a:pathLst>
                <a:path w="2488" h="2131" extrusionOk="0">
                  <a:moveTo>
                    <a:pt x="1065" y="1"/>
                  </a:moveTo>
                  <a:cubicBezTo>
                    <a:pt x="480" y="1"/>
                    <a:pt x="0" y="472"/>
                    <a:pt x="0" y="1066"/>
                  </a:cubicBezTo>
                  <a:cubicBezTo>
                    <a:pt x="0" y="1707"/>
                    <a:pt x="523" y="2131"/>
                    <a:pt x="1069" y="2131"/>
                  </a:cubicBezTo>
                  <a:cubicBezTo>
                    <a:pt x="1333" y="2131"/>
                    <a:pt x="1602" y="2033"/>
                    <a:pt x="1821"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29"/>
            <p:cNvSpPr/>
            <p:nvPr/>
          </p:nvSpPr>
          <p:spPr>
            <a:xfrm>
              <a:off x="1609350" y="172362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29"/>
            <p:cNvSpPr/>
            <p:nvPr/>
          </p:nvSpPr>
          <p:spPr>
            <a:xfrm>
              <a:off x="1609350" y="1647400"/>
              <a:ext cx="62200" cy="53450"/>
            </a:xfrm>
            <a:custGeom>
              <a:avLst/>
              <a:gdLst/>
              <a:ahLst/>
              <a:cxnLst/>
              <a:rect l="l" t="t" r="r" b="b"/>
              <a:pathLst>
                <a:path w="2488" h="2138" extrusionOk="0">
                  <a:moveTo>
                    <a:pt x="1065" y="1"/>
                  </a:moveTo>
                  <a:cubicBezTo>
                    <a:pt x="480" y="9"/>
                    <a:pt x="0" y="481"/>
                    <a:pt x="0" y="1066"/>
                  </a:cubicBezTo>
                  <a:cubicBezTo>
                    <a:pt x="0" y="1710"/>
                    <a:pt x="526" y="2138"/>
                    <a:pt x="1074" y="2138"/>
                  </a:cubicBezTo>
                  <a:cubicBezTo>
                    <a:pt x="1336" y="2138"/>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29"/>
            <p:cNvSpPr/>
            <p:nvPr/>
          </p:nvSpPr>
          <p:spPr>
            <a:xfrm>
              <a:off x="1609350" y="1571400"/>
              <a:ext cx="62200" cy="53250"/>
            </a:xfrm>
            <a:custGeom>
              <a:avLst/>
              <a:gdLst/>
              <a:ahLst/>
              <a:cxnLst/>
              <a:rect l="l" t="t" r="r" b="b"/>
              <a:pathLst>
                <a:path w="2488"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29"/>
            <p:cNvSpPr/>
            <p:nvPr/>
          </p:nvSpPr>
          <p:spPr>
            <a:xfrm>
              <a:off x="1609350" y="149520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29"/>
            <p:cNvSpPr/>
            <p:nvPr/>
          </p:nvSpPr>
          <p:spPr>
            <a:xfrm>
              <a:off x="1609350" y="1266550"/>
              <a:ext cx="62200" cy="53450"/>
            </a:xfrm>
            <a:custGeom>
              <a:avLst/>
              <a:gdLst/>
              <a:ahLst/>
              <a:cxnLst/>
              <a:rect l="l" t="t" r="r" b="b"/>
              <a:pathLst>
                <a:path w="2488" h="2138" extrusionOk="0">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29"/>
            <p:cNvSpPr/>
            <p:nvPr/>
          </p:nvSpPr>
          <p:spPr>
            <a:xfrm>
              <a:off x="1609350" y="111432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29"/>
            <p:cNvSpPr/>
            <p:nvPr/>
          </p:nvSpPr>
          <p:spPr>
            <a:xfrm>
              <a:off x="1533125" y="2942425"/>
              <a:ext cx="62425" cy="53450"/>
            </a:xfrm>
            <a:custGeom>
              <a:avLst/>
              <a:gdLst/>
              <a:ahLst/>
              <a:cxnLst/>
              <a:rect l="l" t="t" r="r" b="b"/>
              <a:pathLst>
                <a:path w="2497" h="2138" extrusionOk="0">
                  <a:moveTo>
                    <a:pt x="1066" y="1"/>
                  </a:moveTo>
                  <a:cubicBezTo>
                    <a:pt x="480" y="9"/>
                    <a:pt x="1"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29"/>
            <p:cNvSpPr/>
            <p:nvPr/>
          </p:nvSpPr>
          <p:spPr>
            <a:xfrm>
              <a:off x="1533125" y="2866425"/>
              <a:ext cx="62425" cy="53275"/>
            </a:xfrm>
            <a:custGeom>
              <a:avLst/>
              <a:gdLst/>
              <a:ahLst/>
              <a:cxnLst/>
              <a:rect l="l" t="t" r="r" b="b"/>
              <a:pathLst>
                <a:path w="2497" h="2131" extrusionOk="0">
                  <a:moveTo>
                    <a:pt x="1066" y="0"/>
                  </a:moveTo>
                  <a:cubicBezTo>
                    <a:pt x="480" y="0"/>
                    <a:pt x="1" y="472"/>
                    <a:pt x="1" y="1065"/>
                  </a:cubicBezTo>
                  <a:cubicBezTo>
                    <a:pt x="1" y="1707"/>
                    <a:pt x="523" y="2131"/>
                    <a:pt x="1070" y="2131"/>
                  </a:cubicBezTo>
                  <a:cubicBezTo>
                    <a:pt x="1333" y="2131"/>
                    <a:pt x="1602" y="2032"/>
                    <a:pt x="1822" y="1813"/>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29"/>
            <p:cNvSpPr/>
            <p:nvPr/>
          </p:nvSpPr>
          <p:spPr>
            <a:xfrm>
              <a:off x="1533125" y="2561575"/>
              <a:ext cx="62425" cy="53425"/>
            </a:xfrm>
            <a:custGeom>
              <a:avLst/>
              <a:gdLst/>
              <a:ahLst/>
              <a:cxnLst/>
              <a:rect l="l" t="t" r="r" b="b"/>
              <a:pathLst>
                <a:path w="2497" h="2137" extrusionOk="0">
                  <a:moveTo>
                    <a:pt x="1066" y="0"/>
                  </a:moveTo>
                  <a:cubicBezTo>
                    <a:pt x="480" y="8"/>
                    <a:pt x="1" y="480"/>
                    <a:pt x="1" y="1073"/>
                  </a:cubicBezTo>
                  <a:cubicBezTo>
                    <a:pt x="1" y="1711"/>
                    <a:pt x="525" y="2137"/>
                    <a:pt x="1073" y="2137"/>
                  </a:cubicBezTo>
                  <a:cubicBezTo>
                    <a:pt x="1336" y="2137"/>
                    <a:pt x="1603" y="2039"/>
                    <a:pt x="1822" y="1821"/>
                  </a:cubicBezTo>
                  <a:cubicBezTo>
                    <a:pt x="2497" y="1154"/>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29"/>
            <p:cNvSpPr/>
            <p:nvPr/>
          </p:nvSpPr>
          <p:spPr>
            <a:xfrm>
              <a:off x="1533125" y="2485550"/>
              <a:ext cx="62425" cy="53300"/>
            </a:xfrm>
            <a:custGeom>
              <a:avLst/>
              <a:gdLst/>
              <a:ahLst/>
              <a:cxnLst/>
              <a:rect l="l" t="t" r="r" b="b"/>
              <a:pathLst>
                <a:path w="2497" h="2132" extrusionOk="0">
                  <a:moveTo>
                    <a:pt x="1066" y="1"/>
                  </a:moveTo>
                  <a:cubicBezTo>
                    <a:pt x="480" y="1"/>
                    <a:pt x="1" y="480"/>
                    <a:pt x="1" y="1066"/>
                  </a:cubicBezTo>
                  <a:cubicBezTo>
                    <a:pt x="1" y="1708"/>
                    <a:pt x="523" y="2131"/>
                    <a:pt x="1070" y="2131"/>
                  </a:cubicBezTo>
                  <a:cubicBezTo>
                    <a:pt x="1333" y="2131"/>
                    <a:pt x="1602" y="2033"/>
                    <a:pt x="1822" y="1814"/>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29"/>
            <p:cNvSpPr/>
            <p:nvPr/>
          </p:nvSpPr>
          <p:spPr>
            <a:xfrm>
              <a:off x="1533125" y="2409350"/>
              <a:ext cx="62425" cy="53350"/>
            </a:xfrm>
            <a:custGeom>
              <a:avLst/>
              <a:gdLst/>
              <a:ahLst/>
              <a:cxnLst/>
              <a:rect l="l" t="t" r="r" b="b"/>
              <a:pathLst>
                <a:path w="2497" h="2134" extrusionOk="0">
                  <a:moveTo>
                    <a:pt x="1066" y="0"/>
                  </a:moveTo>
                  <a:cubicBezTo>
                    <a:pt x="480"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29"/>
            <p:cNvSpPr/>
            <p:nvPr/>
          </p:nvSpPr>
          <p:spPr>
            <a:xfrm>
              <a:off x="1533125" y="2333125"/>
              <a:ext cx="62425" cy="53450"/>
            </a:xfrm>
            <a:custGeom>
              <a:avLst/>
              <a:gdLst/>
              <a:ahLst/>
              <a:cxnLst/>
              <a:rect l="l" t="t" r="r" b="b"/>
              <a:pathLst>
                <a:path w="2497" h="2138" extrusionOk="0">
                  <a:moveTo>
                    <a:pt x="1066" y="1"/>
                  </a:moveTo>
                  <a:cubicBezTo>
                    <a:pt x="480" y="1"/>
                    <a:pt x="1"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29"/>
            <p:cNvSpPr/>
            <p:nvPr/>
          </p:nvSpPr>
          <p:spPr>
            <a:xfrm>
              <a:off x="1533125" y="2256925"/>
              <a:ext cx="62575" cy="53425"/>
            </a:xfrm>
            <a:custGeom>
              <a:avLst/>
              <a:gdLst/>
              <a:ahLst/>
              <a:cxnLst/>
              <a:rect l="l" t="t" r="r" b="b"/>
              <a:pathLst>
                <a:path w="2503" h="2137" extrusionOk="0">
                  <a:moveTo>
                    <a:pt x="1076" y="0"/>
                  </a:moveTo>
                  <a:cubicBezTo>
                    <a:pt x="1073" y="0"/>
                    <a:pt x="1069" y="0"/>
                    <a:pt x="1066" y="0"/>
                  </a:cubicBezTo>
                  <a:cubicBezTo>
                    <a:pt x="480" y="0"/>
                    <a:pt x="1" y="480"/>
                    <a:pt x="1" y="1065"/>
                  </a:cubicBezTo>
                  <a:cubicBezTo>
                    <a:pt x="1" y="1709"/>
                    <a:pt x="530" y="2137"/>
                    <a:pt x="1081" y="2137"/>
                  </a:cubicBezTo>
                  <a:cubicBezTo>
                    <a:pt x="1344" y="2137"/>
                    <a:pt x="1612" y="2039"/>
                    <a:pt x="1830" y="1821"/>
                  </a:cubicBezTo>
                  <a:cubicBezTo>
                    <a:pt x="2502" y="1149"/>
                    <a:pt x="2028" y="0"/>
                    <a:pt x="107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29"/>
            <p:cNvSpPr/>
            <p:nvPr/>
          </p:nvSpPr>
          <p:spPr>
            <a:xfrm>
              <a:off x="1533125" y="2180700"/>
              <a:ext cx="62425" cy="53350"/>
            </a:xfrm>
            <a:custGeom>
              <a:avLst/>
              <a:gdLst/>
              <a:ahLst/>
              <a:cxnLst/>
              <a:rect l="l" t="t" r="r" b="b"/>
              <a:pathLst>
                <a:path w="2497" h="2134" extrusionOk="0">
                  <a:moveTo>
                    <a:pt x="1066" y="1"/>
                  </a:moveTo>
                  <a:cubicBezTo>
                    <a:pt x="480" y="1"/>
                    <a:pt x="1" y="480"/>
                    <a:pt x="1" y="1066"/>
                  </a:cubicBezTo>
                  <a:cubicBezTo>
                    <a:pt x="1" y="1709"/>
                    <a:pt x="526" y="2133"/>
                    <a:pt x="1075" y="2133"/>
                  </a:cubicBezTo>
                  <a:cubicBezTo>
                    <a:pt x="1337" y="2133"/>
                    <a:pt x="1604" y="2037"/>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29"/>
            <p:cNvSpPr/>
            <p:nvPr/>
          </p:nvSpPr>
          <p:spPr>
            <a:xfrm>
              <a:off x="1533125" y="2104500"/>
              <a:ext cx="62425" cy="53325"/>
            </a:xfrm>
            <a:custGeom>
              <a:avLst/>
              <a:gdLst/>
              <a:ahLst/>
              <a:cxnLst/>
              <a:rect l="l" t="t" r="r" b="b"/>
              <a:pathLst>
                <a:path w="2497" h="2133" extrusionOk="0">
                  <a:moveTo>
                    <a:pt x="1066" y="0"/>
                  </a:moveTo>
                  <a:cubicBezTo>
                    <a:pt x="480"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29"/>
            <p:cNvSpPr/>
            <p:nvPr/>
          </p:nvSpPr>
          <p:spPr>
            <a:xfrm>
              <a:off x="1533125" y="2028275"/>
              <a:ext cx="62425" cy="53450"/>
            </a:xfrm>
            <a:custGeom>
              <a:avLst/>
              <a:gdLst/>
              <a:ahLst/>
              <a:cxnLst/>
              <a:rect l="l" t="t" r="r" b="b"/>
              <a:pathLst>
                <a:path w="2497" h="2138" extrusionOk="0">
                  <a:moveTo>
                    <a:pt x="1066" y="1"/>
                  </a:moveTo>
                  <a:cubicBezTo>
                    <a:pt x="480" y="1"/>
                    <a:pt x="1" y="480"/>
                    <a:pt x="1" y="1065"/>
                  </a:cubicBezTo>
                  <a:cubicBezTo>
                    <a:pt x="1" y="1709"/>
                    <a:pt x="526" y="2137"/>
                    <a:pt x="1075" y="2137"/>
                  </a:cubicBezTo>
                  <a:cubicBezTo>
                    <a:pt x="1337" y="2137"/>
                    <a:pt x="1604" y="2040"/>
                    <a:pt x="1822" y="1821"/>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9"/>
            <p:cNvSpPr/>
            <p:nvPr/>
          </p:nvSpPr>
          <p:spPr>
            <a:xfrm>
              <a:off x="1533125" y="1952050"/>
              <a:ext cx="62425" cy="53450"/>
            </a:xfrm>
            <a:custGeom>
              <a:avLst/>
              <a:gdLst/>
              <a:ahLst/>
              <a:cxnLst/>
              <a:rect l="l" t="t" r="r" b="b"/>
              <a:pathLst>
                <a:path w="2497" h="2138" extrusionOk="0">
                  <a:moveTo>
                    <a:pt x="1066" y="1"/>
                  </a:moveTo>
                  <a:cubicBezTo>
                    <a:pt x="480" y="9"/>
                    <a:pt x="1" y="481"/>
                    <a:pt x="1" y="1074"/>
                  </a:cubicBezTo>
                  <a:cubicBezTo>
                    <a:pt x="1" y="1712"/>
                    <a:pt x="525" y="2138"/>
                    <a:pt x="1073" y="2138"/>
                  </a:cubicBezTo>
                  <a:cubicBezTo>
                    <a:pt x="1336" y="2138"/>
                    <a:pt x="1603" y="2040"/>
                    <a:pt x="1822" y="1822"/>
                  </a:cubicBezTo>
                  <a:cubicBezTo>
                    <a:pt x="2497"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29"/>
            <p:cNvSpPr/>
            <p:nvPr/>
          </p:nvSpPr>
          <p:spPr>
            <a:xfrm>
              <a:off x="1533125" y="1876050"/>
              <a:ext cx="62425" cy="53275"/>
            </a:xfrm>
            <a:custGeom>
              <a:avLst/>
              <a:gdLst/>
              <a:ahLst/>
              <a:cxnLst/>
              <a:rect l="l" t="t" r="r" b="b"/>
              <a:pathLst>
                <a:path w="2497" h="2131" extrusionOk="0">
                  <a:moveTo>
                    <a:pt x="1066" y="1"/>
                  </a:moveTo>
                  <a:cubicBezTo>
                    <a:pt x="480" y="1"/>
                    <a:pt x="1" y="472"/>
                    <a:pt x="1" y="1066"/>
                  </a:cubicBezTo>
                  <a:cubicBezTo>
                    <a:pt x="1" y="1707"/>
                    <a:pt x="523" y="2131"/>
                    <a:pt x="1070" y="2131"/>
                  </a:cubicBezTo>
                  <a:cubicBezTo>
                    <a:pt x="1333" y="2131"/>
                    <a:pt x="1602" y="2033"/>
                    <a:pt x="1822" y="1813"/>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29"/>
            <p:cNvSpPr/>
            <p:nvPr/>
          </p:nvSpPr>
          <p:spPr>
            <a:xfrm>
              <a:off x="1533125" y="1799850"/>
              <a:ext cx="62425" cy="53325"/>
            </a:xfrm>
            <a:custGeom>
              <a:avLst/>
              <a:gdLst/>
              <a:ahLst/>
              <a:cxnLst/>
              <a:rect l="l" t="t" r="r" b="b"/>
              <a:pathLst>
                <a:path w="2497" h="2133" extrusionOk="0">
                  <a:moveTo>
                    <a:pt x="1066" y="0"/>
                  </a:moveTo>
                  <a:cubicBezTo>
                    <a:pt x="480"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29"/>
            <p:cNvSpPr/>
            <p:nvPr/>
          </p:nvSpPr>
          <p:spPr>
            <a:xfrm>
              <a:off x="1533125" y="1723625"/>
              <a:ext cx="62425" cy="53350"/>
            </a:xfrm>
            <a:custGeom>
              <a:avLst/>
              <a:gdLst/>
              <a:ahLst/>
              <a:cxnLst/>
              <a:rect l="l" t="t" r="r" b="b"/>
              <a:pathLst>
                <a:path w="2497" h="2134" extrusionOk="0">
                  <a:moveTo>
                    <a:pt x="1066" y="1"/>
                  </a:moveTo>
                  <a:cubicBezTo>
                    <a:pt x="480" y="1"/>
                    <a:pt x="1"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29"/>
            <p:cNvSpPr/>
            <p:nvPr/>
          </p:nvSpPr>
          <p:spPr>
            <a:xfrm>
              <a:off x="1533125" y="1647400"/>
              <a:ext cx="62425" cy="53450"/>
            </a:xfrm>
            <a:custGeom>
              <a:avLst/>
              <a:gdLst/>
              <a:ahLst/>
              <a:cxnLst/>
              <a:rect l="l" t="t" r="r" b="b"/>
              <a:pathLst>
                <a:path w="2497" h="2138" extrusionOk="0">
                  <a:moveTo>
                    <a:pt x="1066" y="1"/>
                  </a:moveTo>
                  <a:cubicBezTo>
                    <a:pt x="480" y="1"/>
                    <a:pt x="1"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29"/>
            <p:cNvSpPr/>
            <p:nvPr/>
          </p:nvSpPr>
          <p:spPr>
            <a:xfrm>
              <a:off x="1533125" y="1342750"/>
              <a:ext cx="62425" cy="53450"/>
            </a:xfrm>
            <a:custGeom>
              <a:avLst/>
              <a:gdLst/>
              <a:ahLst/>
              <a:cxnLst/>
              <a:rect l="l" t="t" r="r" b="b"/>
              <a:pathLst>
                <a:path w="2497" h="2138" extrusionOk="0">
                  <a:moveTo>
                    <a:pt x="1066" y="1"/>
                  </a:moveTo>
                  <a:cubicBezTo>
                    <a:pt x="480" y="1"/>
                    <a:pt x="1"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29"/>
            <p:cNvSpPr/>
            <p:nvPr/>
          </p:nvSpPr>
          <p:spPr>
            <a:xfrm>
              <a:off x="1456925" y="2866425"/>
              <a:ext cx="62425" cy="53275"/>
            </a:xfrm>
            <a:custGeom>
              <a:avLst/>
              <a:gdLst/>
              <a:ahLst/>
              <a:cxnLst/>
              <a:rect l="l" t="t" r="r" b="b"/>
              <a:pathLst>
                <a:path w="2497" h="2131" extrusionOk="0">
                  <a:moveTo>
                    <a:pt x="1065" y="0"/>
                  </a:moveTo>
                  <a:cubicBezTo>
                    <a:pt x="480" y="0"/>
                    <a:pt x="0" y="472"/>
                    <a:pt x="0" y="1065"/>
                  </a:cubicBezTo>
                  <a:cubicBezTo>
                    <a:pt x="0" y="1707"/>
                    <a:pt x="526" y="2131"/>
                    <a:pt x="1073" y="2131"/>
                  </a:cubicBezTo>
                  <a:cubicBezTo>
                    <a:pt x="1336" y="2131"/>
                    <a:pt x="1605" y="2032"/>
                    <a:pt x="1821" y="1813"/>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29"/>
            <p:cNvSpPr/>
            <p:nvPr/>
          </p:nvSpPr>
          <p:spPr>
            <a:xfrm>
              <a:off x="1456925" y="2790200"/>
              <a:ext cx="62425" cy="53350"/>
            </a:xfrm>
            <a:custGeom>
              <a:avLst/>
              <a:gdLst/>
              <a:ahLst/>
              <a:cxnLst/>
              <a:rect l="l" t="t" r="r" b="b"/>
              <a:pathLst>
                <a:path w="2497" h="2134" extrusionOk="0">
                  <a:moveTo>
                    <a:pt x="1065" y="1"/>
                  </a:moveTo>
                  <a:cubicBezTo>
                    <a:pt x="480" y="1"/>
                    <a:pt x="8" y="480"/>
                    <a:pt x="0" y="1066"/>
                  </a:cubicBezTo>
                  <a:cubicBezTo>
                    <a:pt x="0" y="1709"/>
                    <a:pt x="526" y="2134"/>
                    <a:pt x="1074" y="2134"/>
                  </a:cubicBezTo>
                  <a:cubicBezTo>
                    <a:pt x="1336" y="2134"/>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29"/>
            <p:cNvSpPr/>
            <p:nvPr/>
          </p:nvSpPr>
          <p:spPr>
            <a:xfrm>
              <a:off x="1456925" y="2714000"/>
              <a:ext cx="62425" cy="53350"/>
            </a:xfrm>
            <a:custGeom>
              <a:avLst/>
              <a:gdLst/>
              <a:ahLst/>
              <a:cxnLst/>
              <a:rect l="l" t="t" r="r" b="b"/>
              <a:pathLst>
                <a:path w="2497" h="2134"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29"/>
            <p:cNvSpPr/>
            <p:nvPr/>
          </p:nvSpPr>
          <p:spPr>
            <a:xfrm>
              <a:off x="1456925" y="2637775"/>
              <a:ext cx="62425" cy="53450"/>
            </a:xfrm>
            <a:custGeom>
              <a:avLst/>
              <a:gdLst/>
              <a:ahLst/>
              <a:cxnLst/>
              <a:rect l="l" t="t" r="r" b="b"/>
              <a:pathLst>
                <a:path w="2497" h="2138" extrusionOk="0">
                  <a:moveTo>
                    <a:pt x="1065" y="1"/>
                  </a:moveTo>
                  <a:cubicBezTo>
                    <a:pt x="480" y="9"/>
                    <a:pt x="0" y="480"/>
                    <a:pt x="0" y="1074"/>
                  </a:cubicBezTo>
                  <a:cubicBezTo>
                    <a:pt x="0" y="1712"/>
                    <a:pt x="528" y="2137"/>
                    <a:pt x="1077" y="2137"/>
                  </a:cubicBezTo>
                  <a:cubicBezTo>
                    <a:pt x="1339" y="2137"/>
                    <a:pt x="1606"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29"/>
            <p:cNvSpPr/>
            <p:nvPr/>
          </p:nvSpPr>
          <p:spPr>
            <a:xfrm>
              <a:off x="1456925" y="2561575"/>
              <a:ext cx="62425" cy="53425"/>
            </a:xfrm>
            <a:custGeom>
              <a:avLst/>
              <a:gdLst/>
              <a:ahLst/>
              <a:cxnLst/>
              <a:rect l="l" t="t" r="r" b="b"/>
              <a:pathLst>
                <a:path w="2497" h="2137" extrusionOk="0">
                  <a:moveTo>
                    <a:pt x="1065" y="0"/>
                  </a:moveTo>
                  <a:cubicBezTo>
                    <a:pt x="480" y="8"/>
                    <a:pt x="8"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29"/>
            <p:cNvSpPr/>
            <p:nvPr/>
          </p:nvSpPr>
          <p:spPr>
            <a:xfrm>
              <a:off x="1456925" y="2485550"/>
              <a:ext cx="62425" cy="53300"/>
            </a:xfrm>
            <a:custGeom>
              <a:avLst/>
              <a:gdLst/>
              <a:ahLst/>
              <a:cxnLst/>
              <a:rect l="l" t="t" r="r" b="b"/>
              <a:pathLst>
                <a:path w="2497" h="2132" extrusionOk="0">
                  <a:moveTo>
                    <a:pt x="1065" y="1"/>
                  </a:moveTo>
                  <a:cubicBezTo>
                    <a:pt x="480" y="1"/>
                    <a:pt x="0" y="480"/>
                    <a:pt x="0" y="1066"/>
                  </a:cubicBezTo>
                  <a:cubicBezTo>
                    <a:pt x="0" y="1708"/>
                    <a:pt x="526" y="2131"/>
                    <a:pt x="1073" y="2131"/>
                  </a:cubicBezTo>
                  <a:cubicBezTo>
                    <a:pt x="1336" y="2131"/>
                    <a:pt x="1605" y="2033"/>
                    <a:pt x="1821" y="1814"/>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29"/>
            <p:cNvSpPr/>
            <p:nvPr/>
          </p:nvSpPr>
          <p:spPr>
            <a:xfrm>
              <a:off x="1456925" y="2409350"/>
              <a:ext cx="62425" cy="53350"/>
            </a:xfrm>
            <a:custGeom>
              <a:avLst/>
              <a:gdLst/>
              <a:ahLst/>
              <a:cxnLst/>
              <a:rect l="l" t="t" r="r" b="b"/>
              <a:pathLst>
                <a:path w="2497" h="2134" extrusionOk="0">
                  <a:moveTo>
                    <a:pt x="1065" y="0"/>
                  </a:moveTo>
                  <a:cubicBezTo>
                    <a:pt x="480" y="0"/>
                    <a:pt x="8"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29"/>
            <p:cNvSpPr/>
            <p:nvPr/>
          </p:nvSpPr>
          <p:spPr>
            <a:xfrm>
              <a:off x="1456925" y="2333125"/>
              <a:ext cx="62425" cy="53450"/>
            </a:xfrm>
            <a:custGeom>
              <a:avLst/>
              <a:gdLst/>
              <a:ahLst/>
              <a:cxnLst/>
              <a:rect l="l" t="t" r="r" b="b"/>
              <a:pathLst>
                <a:path w="2497" h="2138" extrusionOk="0">
                  <a:moveTo>
                    <a:pt x="1065" y="1"/>
                  </a:moveTo>
                  <a:cubicBezTo>
                    <a:pt x="480" y="1"/>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29"/>
            <p:cNvSpPr/>
            <p:nvPr/>
          </p:nvSpPr>
          <p:spPr>
            <a:xfrm>
              <a:off x="1456925" y="2256925"/>
              <a:ext cx="62550" cy="53425"/>
            </a:xfrm>
            <a:custGeom>
              <a:avLst/>
              <a:gdLst/>
              <a:ahLst/>
              <a:cxnLst/>
              <a:rect l="l" t="t" r="r" b="b"/>
              <a:pathLst>
                <a:path w="2502" h="2137" extrusionOk="0">
                  <a:moveTo>
                    <a:pt x="1075" y="0"/>
                  </a:moveTo>
                  <a:cubicBezTo>
                    <a:pt x="1072" y="0"/>
                    <a:pt x="1069"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29"/>
            <p:cNvSpPr/>
            <p:nvPr/>
          </p:nvSpPr>
          <p:spPr>
            <a:xfrm>
              <a:off x="1456925" y="2180700"/>
              <a:ext cx="62425" cy="53350"/>
            </a:xfrm>
            <a:custGeom>
              <a:avLst/>
              <a:gdLst/>
              <a:ahLst/>
              <a:cxnLst/>
              <a:rect l="l" t="t" r="r" b="b"/>
              <a:pathLst>
                <a:path w="2497" h="2134" extrusionOk="0">
                  <a:moveTo>
                    <a:pt x="1065" y="1"/>
                  </a:moveTo>
                  <a:cubicBezTo>
                    <a:pt x="480" y="1"/>
                    <a:pt x="8" y="480"/>
                    <a:pt x="0" y="1066"/>
                  </a:cubicBezTo>
                  <a:cubicBezTo>
                    <a:pt x="0" y="1709"/>
                    <a:pt x="526" y="2133"/>
                    <a:pt x="1074" y="2133"/>
                  </a:cubicBezTo>
                  <a:cubicBezTo>
                    <a:pt x="1336" y="2133"/>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29"/>
            <p:cNvSpPr/>
            <p:nvPr/>
          </p:nvSpPr>
          <p:spPr>
            <a:xfrm>
              <a:off x="1456925" y="210450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29"/>
            <p:cNvSpPr/>
            <p:nvPr/>
          </p:nvSpPr>
          <p:spPr>
            <a:xfrm>
              <a:off x="1456925" y="2028275"/>
              <a:ext cx="62425" cy="53450"/>
            </a:xfrm>
            <a:custGeom>
              <a:avLst/>
              <a:gdLst/>
              <a:ahLst/>
              <a:cxnLst/>
              <a:rect l="l" t="t" r="r" b="b"/>
              <a:pathLst>
                <a:path w="2497" h="2138" extrusionOk="0">
                  <a:moveTo>
                    <a:pt x="1065" y="1"/>
                  </a:moveTo>
                  <a:cubicBezTo>
                    <a:pt x="480" y="1"/>
                    <a:pt x="8"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29"/>
            <p:cNvSpPr/>
            <p:nvPr/>
          </p:nvSpPr>
          <p:spPr>
            <a:xfrm>
              <a:off x="1456925" y="1952050"/>
              <a:ext cx="62425" cy="53450"/>
            </a:xfrm>
            <a:custGeom>
              <a:avLst/>
              <a:gdLst/>
              <a:ahLst/>
              <a:cxnLst/>
              <a:rect l="l" t="t" r="r" b="b"/>
              <a:pathLst>
                <a:path w="2497" h="2138" extrusionOk="0">
                  <a:moveTo>
                    <a:pt x="1065" y="1"/>
                  </a:moveTo>
                  <a:cubicBezTo>
                    <a:pt x="480" y="9"/>
                    <a:pt x="8"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29"/>
            <p:cNvSpPr/>
            <p:nvPr/>
          </p:nvSpPr>
          <p:spPr>
            <a:xfrm>
              <a:off x="1456925" y="1876050"/>
              <a:ext cx="62425" cy="53275"/>
            </a:xfrm>
            <a:custGeom>
              <a:avLst/>
              <a:gdLst/>
              <a:ahLst/>
              <a:cxnLst/>
              <a:rect l="l" t="t" r="r" b="b"/>
              <a:pathLst>
                <a:path w="2497" h="2131" extrusionOk="0">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29"/>
            <p:cNvSpPr/>
            <p:nvPr/>
          </p:nvSpPr>
          <p:spPr>
            <a:xfrm>
              <a:off x="1456925" y="1799850"/>
              <a:ext cx="62425" cy="53325"/>
            </a:xfrm>
            <a:custGeom>
              <a:avLst/>
              <a:gdLst/>
              <a:ahLst/>
              <a:cxnLst/>
              <a:rect l="l" t="t" r="r" b="b"/>
              <a:pathLst>
                <a:path w="2497" h="2133" extrusionOk="0">
                  <a:moveTo>
                    <a:pt x="1065" y="0"/>
                  </a:moveTo>
                  <a:cubicBezTo>
                    <a:pt x="480" y="0"/>
                    <a:pt x="8"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29"/>
            <p:cNvSpPr/>
            <p:nvPr/>
          </p:nvSpPr>
          <p:spPr>
            <a:xfrm>
              <a:off x="1456925" y="1723625"/>
              <a:ext cx="62425" cy="53350"/>
            </a:xfrm>
            <a:custGeom>
              <a:avLst/>
              <a:gdLst/>
              <a:ahLst/>
              <a:cxnLst/>
              <a:rect l="l" t="t" r="r" b="b"/>
              <a:pathLst>
                <a:path w="2497" h="2134" extrusionOk="0">
                  <a:moveTo>
                    <a:pt x="1065" y="1"/>
                  </a:moveTo>
                  <a:cubicBezTo>
                    <a:pt x="480" y="1"/>
                    <a:pt x="0" y="480"/>
                    <a:pt x="0" y="1065"/>
                  </a:cubicBezTo>
                  <a:cubicBezTo>
                    <a:pt x="0" y="1709"/>
                    <a:pt x="526" y="2133"/>
                    <a:pt x="1074" y="2133"/>
                  </a:cubicBezTo>
                  <a:cubicBezTo>
                    <a:pt x="1336" y="2133"/>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29"/>
            <p:cNvSpPr/>
            <p:nvPr/>
          </p:nvSpPr>
          <p:spPr>
            <a:xfrm>
              <a:off x="1456925" y="1647400"/>
              <a:ext cx="62425" cy="53450"/>
            </a:xfrm>
            <a:custGeom>
              <a:avLst/>
              <a:gdLst/>
              <a:ahLst/>
              <a:cxnLst/>
              <a:rect l="l" t="t" r="r" b="b"/>
              <a:pathLst>
                <a:path w="2497" h="2138" extrusionOk="0">
                  <a:moveTo>
                    <a:pt x="1065" y="1"/>
                  </a:moveTo>
                  <a:cubicBezTo>
                    <a:pt x="480" y="9"/>
                    <a:pt x="8"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29"/>
            <p:cNvSpPr/>
            <p:nvPr/>
          </p:nvSpPr>
          <p:spPr>
            <a:xfrm>
              <a:off x="1456925" y="1571400"/>
              <a:ext cx="62425" cy="53250"/>
            </a:xfrm>
            <a:custGeom>
              <a:avLst/>
              <a:gdLst/>
              <a:ahLst/>
              <a:cxnLst/>
              <a:rect l="l" t="t" r="r" b="b"/>
              <a:pathLst>
                <a:path w="2497" h="2130" extrusionOk="0">
                  <a:moveTo>
                    <a:pt x="1065" y="1"/>
                  </a:moveTo>
                  <a:cubicBezTo>
                    <a:pt x="480" y="1"/>
                    <a:pt x="8"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29"/>
            <p:cNvSpPr/>
            <p:nvPr/>
          </p:nvSpPr>
          <p:spPr>
            <a:xfrm>
              <a:off x="1456925" y="1266550"/>
              <a:ext cx="62425" cy="53450"/>
            </a:xfrm>
            <a:custGeom>
              <a:avLst/>
              <a:gdLst/>
              <a:ahLst/>
              <a:cxnLst/>
              <a:rect l="l" t="t" r="r" b="b"/>
              <a:pathLst>
                <a:path w="2497" h="2138" extrusionOk="0">
                  <a:moveTo>
                    <a:pt x="1065" y="0"/>
                  </a:moveTo>
                  <a:cubicBezTo>
                    <a:pt x="480" y="9"/>
                    <a:pt x="8" y="480"/>
                    <a:pt x="0" y="1074"/>
                  </a:cubicBezTo>
                  <a:cubicBezTo>
                    <a:pt x="0" y="1711"/>
                    <a:pt x="525" y="2137"/>
                    <a:pt x="1073" y="2137"/>
                  </a:cubicBezTo>
                  <a:cubicBezTo>
                    <a:pt x="1335" y="2137"/>
                    <a:pt x="1603" y="2040"/>
                    <a:pt x="1821" y="1821"/>
                  </a:cubicBezTo>
                  <a:cubicBezTo>
                    <a:pt x="2496" y="1155"/>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29"/>
            <p:cNvSpPr/>
            <p:nvPr/>
          </p:nvSpPr>
          <p:spPr>
            <a:xfrm>
              <a:off x="1380900" y="2790200"/>
              <a:ext cx="62225" cy="53350"/>
            </a:xfrm>
            <a:custGeom>
              <a:avLst/>
              <a:gdLst/>
              <a:ahLst/>
              <a:cxnLst/>
              <a:rect l="l" t="t" r="r" b="b"/>
              <a:pathLst>
                <a:path w="2489" h="2134" extrusionOk="0">
                  <a:moveTo>
                    <a:pt x="1066" y="1"/>
                  </a:moveTo>
                  <a:cubicBezTo>
                    <a:pt x="472" y="1"/>
                    <a:pt x="1" y="480"/>
                    <a:pt x="1" y="1066"/>
                  </a:cubicBezTo>
                  <a:cubicBezTo>
                    <a:pt x="1" y="1709"/>
                    <a:pt x="526" y="2134"/>
                    <a:pt x="1072" y="2134"/>
                  </a:cubicBezTo>
                  <a:cubicBezTo>
                    <a:pt x="1333" y="2134"/>
                    <a:pt x="1598" y="2037"/>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29"/>
            <p:cNvSpPr/>
            <p:nvPr/>
          </p:nvSpPr>
          <p:spPr>
            <a:xfrm>
              <a:off x="1380900" y="271400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29"/>
            <p:cNvSpPr/>
            <p:nvPr/>
          </p:nvSpPr>
          <p:spPr>
            <a:xfrm>
              <a:off x="1380900" y="2637775"/>
              <a:ext cx="62225" cy="53450"/>
            </a:xfrm>
            <a:custGeom>
              <a:avLst/>
              <a:gdLst/>
              <a:ahLst/>
              <a:cxnLst/>
              <a:rect l="l" t="t" r="r" b="b"/>
              <a:pathLst>
                <a:path w="2489" h="2138" extrusionOk="0">
                  <a:moveTo>
                    <a:pt x="1066" y="1"/>
                  </a:moveTo>
                  <a:cubicBezTo>
                    <a:pt x="472" y="9"/>
                    <a:pt x="1" y="480"/>
                    <a:pt x="1" y="1074"/>
                  </a:cubicBezTo>
                  <a:cubicBezTo>
                    <a:pt x="1" y="1712"/>
                    <a:pt x="525" y="2137"/>
                    <a:pt x="1071" y="2137"/>
                  </a:cubicBezTo>
                  <a:cubicBezTo>
                    <a:pt x="1332" y="2137"/>
                    <a:pt x="1598" y="2040"/>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29"/>
            <p:cNvSpPr/>
            <p:nvPr/>
          </p:nvSpPr>
          <p:spPr>
            <a:xfrm>
              <a:off x="1380900" y="2561575"/>
              <a:ext cx="62225" cy="53425"/>
            </a:xfrm>
            <a:custGeom>
              <a:avLst/>
              <a:gdLst/>
              <a:ahLst/>
              <a:cxnLst/>
              <a:rect l="l" t="t" r="r" b="b"/>
              <a:pathLst>
                <a:path w="2489" h="2137" extrusionOk="0">
                  <a:moveTo>
                    <a:pt x="1066" y="0"/>
                  </a:moveTo>
                  <a:cubicBezTo>
                    <a:pt x="472" y="8"/>
                    <a:pt x="1" y="480"/>
                    <a:pt x="1" y="1073"/>
                  </a:cubicBezTo>
                  <a:cubicBezTo>
                    <a:pt x="1" y="1711"/>
                    <a:pt x="525" y="2137"/>
                    <a:pt x="1071" y="2137"/>
                  </a:cubicBezTo>
                  <a:cubicBezTo>
                    <a:pt x="1332" y="2137"/>
                    <a:pt x="1598" y="2039"/>
                    <a:pt x="1814" y="1821"/>
                  </a:cubicBezTo>
                  <a:cubicBezTo>
                    <a:pt x="2488" y="1154"/>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29"/>
            <p:cNvSpPr/>
            <p:nvPr/>
          </p:nvSpPr>
          <p:spPr>
            <a:xfrm>
              <a:off x="1380900" y="2485550"/>
              <a:ext cx="62225" cy="53300"/>
            </a:xfrm>
            <a:custGeom>
              <a:avLst/>
              <a:gdLst/>
              <a:ahLst/>
              <a:cxnLst/>
              <a:rect l="l" t="t" r="r" b="b"/>
              <a:pathLst>
                <a:path w="2489" h="2132" extrusionOk="0">
                  <a:moveTo>
                    <a:pt x="1066" y="1"/>
                  </a:moveTo>
                  <a:cubicBezTo>
                    <a:pt x="472" y="1"/>
                    <a:pt x="1" y="480"/>
                    <a:pt x="1" y="1066"/>
                  </a:cubicBezTo>
                  <a:cubicBezTo>
                    <a:pt x="1" y="1708"/>
                    <a:pt x="523" y="2131"/>
                    <a:pt x="1067" y="2131"/>
                  </a:cubicBezTo>
                  <a:cubicBezTo>
                    <a:pt x="1330" y="2131"/>
                    <a:pt x="1597" y="2033"/>
                    <a:pt x="1814" y="1814"/>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29"/>
            <p:cNvSpPr/>
            <p:nvPr/>
          </p:nvSpPr>
          <p:spPr>
            <a:xfrm>
              <a:off x="1380900" y="240935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29"/>
            <p:cNvSpPr/>
            <p:nvPr/>
          </p:nvSpPr>
          <p:spPr>
            <a:xfrm>
              <a:off x="1380900" y="2333125"/>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29"/>
            <p:cNvSpPr/>
            <p:nvPr/>
          </p:nvSpPr>
          <p:spPr>
            <a:xfrm>
              <a:off x="1380900" y="2256925"/>
              <a:ext cx="62375" cy="53425"/>
            </a:xfrm>
            <a:custGeom>
              <a:avLst/>
              <a:gdLst/>
              <a:ahLst/>
              <a:cxnLst/>
              <a:rect l="l" t="t" r="r" b="b"/>
              <a:pathLst>
                <a:path w="2495" h="2137" extrusionOk="0">
                  <a:moveTo>
                    <a:pt x="1076" y="0"/>
                  </a:moveTo>
                  <a:cubicBezTo>
                    <a:pt x="1072" y="0"/>
                    <a:pt x="1069" y="0"/>
                    <a:pt x="1066" y="0"/>
                  </a:cubicBezTo>
                  <a:cubicBezTo>
                    <a:pt x="472" y="0"/>
                    <a:pt x="1" y="480"/>
                    <a:pt x="1" y="1065"/>
                  </a:cubicBezTo>
                  <a:cubicBezTo>
                    <a:pt x="1" y="1709"/>
                    <a:pt x="526" y="2137"/>
                    <a:pt x="1075" y="2137"/>
                  </a:cubicBezTo>
                  <a:cubicBezTo>
                    <a:pt x="1337" y="2137"/>
                    <a:pt x="1604" y="2039"/>
                    <a:pt x="1822" y="1821"/>
                  </a:cubicBezTo>
                  <a:cubicBezTo>
                    <a:pt x="2494" y="1149"/>
                    <a:pt x="2020" y="0"/>
                    <a:pt x="107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29"/>
            <p:cNvSpPr/>
            <p:nvPr/>
          </p:nvSpPr>
          <p:spPr>
            <a:xfrm>
              <a:off x="1380900" y="2180700"/>
              <a:ext cx="62225" cy="53350"/>
            </a:xfrm>
            <a:custGeom>
              <a:avLst/>
              <a:gdLst/>
              <a:ahLst/>
              <a:cxnLst/>
              <a:rect l="l" t="t" r="r" b="b"/>
              <a:pathLst>
                <a:path w="2489" h="2134" extrusionOk="0">
                  <a:moveTo>
                    <a:pt x="1066" y="1"/>
                  </a:moveTo>
                  <a:cubicBezTo>
                    <a:pt x="472" y="1"/>
                    <a:pt x="1" y="480"/>
                    <a:pt x="1" y="1066"/>
                  </a:cubicBezTo>
                  <a:cubicBezTo>
                    <a:pt x="1" y="1709"/>
                    <a:pt x="526" y="2133"/>
                    <a:pt x="1072" y="2133"/>
                  </a:cubicBezTo>
                  <a:cubicBezTo>
                    <a:pt x="1333" y="2133"/>
                    <a:pt x="1598" y="2037"/>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29"/>
            <p:cNvSpPr/>
            <p:nvPr/>
          </p:nvSpPr>
          <p:spPr>
            <a:xfrm>
              <a:off x="1380900" y="21045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29"/>
            <p:cNvSpPr/>
            <p:nvPr/>
          </p:nvSpPr>
          <p:spPr>
            <a:xfrm>
              <a:off x="1380900" y="2028275"/>
              <a:ext cx="62225" cy="53450"/>
            </a:xfrm>
            <a:custGeom>
              <a:avLst/>
              <a:gdLst/>
              <a:ahLst/>
              <a:cxnLst/>
              <a:rect l="l" t="t" r="r" b="b"/>
              <a:pathLst>
                <a:path w="2489" h="2138" extrusionOk="0">
                  <a:moveTo>
                    <a:pt x="1066" y="1"/>
                  </a:moveTo>
                  <a:cubicBezTo>
                    <a:pt x="472" y="1"/>
                    <a:pt x="1" y="480"/>
                    <a:pt x="1" y="1065"/>
                  </a:cubicBezTo>
                  <a:cubicBezTo>
                    <a:pt x="1" y="1709"/>
                    <a:pt x="526" y="2137"/>
                    <a:pt x="1072" y="2137"/>
                  </a:cubicBezTo>
                  <a:cubicBezTo>
                    <a:pt x="1333" y="2137"/>
                    <a:pt x="1598" y="2040"/>
                    <a:pt x="1814" y="1821"/>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29"/>
            <p:cNvSpPr/>
            <p:nvPr/>
          </p:nvSpPr>
          <p:spPr>
            <a:xfrm>
              <a:off x="1380900" y="1952050"/>
              <a:ext cx="62225" cy="53450"/>
            </a:xfrm>
            <a:custGeom>
              <a:avLst/>
              <a:gdLst/>
              <a:ahLst/>
              <a:cxnLst/>
              <a:rect l="l" t="t" r="r" b="b"/>
              <a:pathLst>
                <a:path w="2489" h="2138" extrusionOk="0">
                  <a:moveTo>
                    <a:pt x="1066" y="1"/>
                  </a:moveTo>
                  <a:cubicBezTo>
                    <a:pt x="472" y="9"/>
                    <a:pt x="1" y="481"/>
                    <a:pt x="1" y="1074"/>
                  </a:cubicBezTo>
                  <a:cubicBezTo>
                    <a:pt x="1" y="1712"/>
                    <a:pt x="525" y="2138"/>
                    <a:pt x="1071" y="2138"/>
                  </a:cubicBezTo>
                  <a:cubicBezTo>
                    <a:pt x="1332" y="2138"/>
                    <a:pt x="1598" y="2040"/>
                    <a:pt x="1814" y="1822"/>
                  </a:cubicBezTo>
                  <a:cubicBezTo>
                    <a:pt x="2488" y="1155"/>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9"/>
            <p:cNvSpPr/>
            <p:nvPr/>
          </p:nvSpPr>
          <p:spPr>
            <a:xfrm>
              <a:off x="1380900" y="1876050"/>
              <a:ext cx="62225" cy="53275"/>
            </a:xfrm>
            <a:custGeom>
              <a:avLst/>
              <a:gdLst/>
              <a:ahLst/>
              <a:cxnLst/>
              <a:rect l="l" t="t" r="r" b="b"/>
              <a:pathLst>
                <a:path w="2489" h="2131" extrusionOk="0">
                  <a:moveTo>
                    <a:pt x="1066" y="1"/>
                  </a:moveTo>
                  <a:cubicBezTo>
                    <a:pt x="472" y="1"/>
                    <a:pt x="1" y="472"/>
                    <a:pt x="1" y="1066"/>
                  </a:cubicBezTo>
                  <a:cubicBezTo>
                    <a:pt x="1" y="1707"/>
                    <a:pt x="523" y="2131"/>
                    <a:pt x="1067" y="2131"/>
                  </a:cubicBezTo>
                  <a:cubicBezTo>
                    <a:pt x="1330" y="2131"/>
                    <a:pt x="1597" y="2033"/>
                    <a:pt x="1814" y="1813"/>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9"/>
            <p:cNvSpPr/>
            <p:nvPr/>
          </p:nvSpPr>
          <p:spPr>
            <a:xfrm>
              <a:off x="1380900" y="179985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29"/>
            <p:cNvSpPr/>
            <p:nvPr/>
          </p:nvSpPr>
          <p:spPr>
            <a:xfrm>
              <a:off x="1380900" y="17236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29"/>
            <p:cNvSpPr/>
            <p:nvPr/>
          </p:nvSpPr>
          <p:spPr>
            <a:xfrm>
              <a:off x="1380900" y="164740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9"/>
            <p:cNvSpPr/>
            <p:nvPr/>
          </p:nvSpPr>
          <p:spPr>
            <a:xfrm>
              <a:off x="1380900"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4" y="1813"/>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9"/>
            <p:cNvSpPr/>
            <p:nvPr/>
          </p:nvSpPr>
          <p:spPr>
            <a:xfrm>
              <a:off x="1380900"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9"/>
            <p:cNvSpPr/>
            <p:nvPr/>
          </p:nvSpPr>
          <p:spPr>
            <a:xfrm>
              <a:off x="1304700" y="2561575"/>
              <a:ext cx="62200" cy="53425"/>
            </a:xfrm>
            <a:custGeom>
              <a:avLst/>
              <a:gdLst/>
              <a:ahLst/>
              <a:cxnLst/>
              <a:rect l="l" t="t" r="r" b="b"/>
              <a:pathLst>
                <a:path w="2488"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29"/>
            <p:cNvSpPr/>
            <p:nvPr/>
          </p:nvSpPr>
          <p:spPr>
            <a:xfrm>
              <a:off x="1304700" y="2485550"/>
              <a:ext cx="62200" cy="53300"/>
            </a:xfrm>
            <a:custGeom>
              <a:avLst/>
              <a:gdLst/>
              <a:ahLst/>
              <a:cxnLst/>
              <a:rect l="l" t="t" r="r" b="b"/>
              <a:pathLst>
                <a:path w="2488" h="2132" extrusionOk="0">
                  <a:moveTo>
                    <a:pt x="1065" y="1"/>
                  </a:moveTo>
                  <a:cubicBezTo>
                    <a:pt x="480" y="1"/>
                    <a:pt x="0" y="480"/>
                    <a:pt x="0" y="1066"/>
                  </a:cubicBezTo>
                  <a:cubicBezTo>
                    <a:pt x="0" y="1708"/>
                    <a:pt x="523" y="2131"/>
                    <a:pt x="1069" y="2131"/>
                  </a:cubicBezTo>
                  <a:cubicBezTo>
                    <a:pt x="1333" y="2131"/>
                    <a:pt x="1602" y="2033"/>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29"/>
            <p:cNvSpPr/>
            <p:nvPr/>
          </p:nvSpPr>
          <p:spPr>
            <a:xfrm>
              <a:off x="1304700" y="2409350"/>
              <a:ext cx="62200" cy="53350"/>
            </a:xfrm>
            <a:custGeom>
              <a:avLst/>
              <a:gdLst/>
              <a:ahLst/>
              <a:cxnLst/>
              <a:rect l="l" t="t" r="r" b="b"/>
              <a:pathLst>
                <a:path w="2488"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9"/>
            <p:cNvSpPr/>
            <p:nvPr/>
          </p:nvSpPr>
          <p:spPr>
            <a:xfrm>
              <a:off x="1304700" y="2333125"/>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9"/>
            <p:cNvSpPr/>
            <p:nvPr/>
          </p:nvSpPr>
          <p:spPr>
            <a:xfrm>
              <a:off x="1304700" y="2256925"/>
              <a:ext cx="62350" cy="53425"/>
            </a:xfrm>
            <a:custGeom>
              <a:avLst/>
              <a:gdLst/>
              <a:ahLst/>
              <a:cxnLst/>
              <a:rect l="l" t="t" r="r" b="b"/>
              <a:pathLst>
                <a:path w="2494" h="2137" extrusionOk="0">
                  <a:moveTo>
                    <a:pt x="1075" y="0"/>
                  </a:moveTo>
                  <a:cubicBezTo>
                    <a:pt x="1072" y="0"/>
                    <a:pt x="1069" y="0"/>
                    <a:pt x="1065" y="0"/>
                  </a:cubicBezTo>
                  <a:cubicBezTo>
                    <a:pt x="472" y="0"/>
                    <a:pt x="0" y="480"/>
                    <a:pt x="0" y="1065"/>
                  </a:cubicBezTo>
                  <a:cubicBezTo>
                    <a:pt x="0" y="1709"/>
                    <a:pt x="529" y="2137"/>
                    <a:pt x="1078" y="2137"/>
                  </a:cubicBezTo>
                  <a:cubicBezTo>
                    <a:pt x="1340" y="2137"/>
                    <a:pt x="1606" y="2039"/>
                    <a:pt x="1821" y="1821"/>
                  </a:cubicBezTo>
                  <a:cubicBezTo>
                    <a:pt x="2494" y="1149"/>
                    <a:pt x="2020"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9"/>
            <p:cNvSpPr/>
            <p:nvPr/>
          </p:nvSpPr>
          <p:spPr>
            <a:xfrm>
              <a:off x="1304700" y="2180700"/>
              <a:ext cx="62200" cy="53350"/>
            </a:xfrm>
            <a:custGeom>
              <a:avLst/>
              <a:gdLst/>
              <a:ahLst/>
              <a:cxnLst/>
              <a:rect l="l" t="t" r="r" b="b"/>
              <a:pathLst>
                <a:path w="2488" h="2134" extrusionOk="0">
                  <a:moveTo>
                    <a:pt x="1065" y="1"/>
                  </a:moveTo>
                  <a:cubicBezTo>
                    <a:pt x="480" y="1"/>
                    <a:pt x="0" y="480"/>
                    <a:pt x="0" y="1066"/>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9"/>
            <p:cNvSpPr/>
            <p:nvPr/>
          </p:nvSpPr>
          <p:spPr>
            <a:xfrm>
              <a:off x="1304700" y="210450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9"/>
            <p:cNvSpPr/>
            <p:nvPr/>
          </p:nvSpPr>
          <p:spPr>
            <a:xfrm>
              <a:off x="1304700" y="2028275"/>
              <a:ext cx="62200" cy="53450"/>
            </a:xfrm>
            <a:custGeom>
              <a:avLst/>
              <a:gdLst/>
              <a:ahLst/>
              <a:cxnLst/>
              <a:rect l="l" t="t" r="r" b="b"/>
              <a:pathLst>
                <a:path w="2488" h="2138" extrusionOk="0">
                  <a:moveTo>
                    <a:pt x="1065" y="1"/>
                  </a:moveTo>
                  <a:cubicBezTo>
                    <a:pt x="480" y="1"/>
                    <a:pt x="0" y="480"/>
                    <a:pt x="0" y="1065"/>
                  </a:cubicBezTo>
                  <a:cubicBezTo>
                    <a:pt x="0" y="1709"/>
                    <a:pt x="525" y="2137"/>
                    <a:pt x="1074" y="2137"/>
                  </a:cubicBezTo>
                  <a:cubicBezTo>
                    <a:pt x="1336" y="2137"/>
                    <a:pt x="1603" y="2040"/>
                    <a:pt x="1821" y="1821"/>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29"/>
            <p:cNvSpPr/>
            <p:nvPr/>
          </p:nvSpPr>
          <p:spPr>
            <a:xfrm>
              <a:off x="1304700" y="1952050"/>
              <a:ext cx="62200" cy="53450"/>
            </a:xfrm>
            <a:custGeom>
              <a:avLst/>
              <a:gdLst/>
              <a:ahLst/>
              <a:cxnLst/>
              <a:rect l="l" t="t" r="r" b="b"/>
              <a:pathLst>
                <a:path w="2488"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29"/>
            <p:cNvSpPr/>
            <p:nvPr/>
          </p:nvSpPr>
          <p:spPr>
            <a:xfrm>
              <a:off x="1304700" y="1876050"/>
              <a:ext cx="62200" cy="53275"/>
            </a:xfrm>
            <a:custGeom>
              <a:avLst/>
              <a:gdLst/>
              <a:ahLst/>
              <a:cxnLst/>
              <a:rect l="l" t="t" r="r" b="b"/>
              <a:pathLst>
                <a:path w="2488" h="2131" extrusionOk="0">
                  <a:moveTo>
                    <a:pt x="1065" y="1"/>
                  </a:moveTo>
                  <a:cubicBezTo>
                    <a:pt x="480" y="1"/>
                    <a:pt x="0" y="472"/>
                    <a:pt x="0" y="1066"/>
                  </a:cubicBezTo>
                  <a:cubicBezTo>
                    <a:pt x="0" y="1707"/>
                    <a:pt x="523" y="2131"/>
                    <a:pt x="1069" y="2131"/>
                  </a:cubicBezTo>
                  <a:cubicBezTo>
                    <a:pt x="1333" y="2131"/>
                    <a:pt x="1602" y="2033"/>
                    <a:pt x="1821"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29"/>
            <p:cNvSpPr/>
            <p:nvPr/>
          </p:nvSpPr>
          <p:spPr>
            <a:xfrm>
              <a:off x="1304700" y="179985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29"/>
            <p:cNvSpPr/>
            <p:nvPr/>
          </p:nvSpPr>
          <p:spPr>
            <a:xfrm>
              <a:off x="1304700" y="172362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29"/>
            <p:cNvSpPr/>
            <p:nvPr/>
          </p:nvSpPr>
          <p:spPr>
            <a:xfrm>
              <a:off x="1304700" y="1647400"/>
              <a:ext cx="62200" cy="53450"/>
            </a:xfrm>
            <a:custGeom>
              <a:avLst/>
              <a:gdLst/>
              <a:ahLst/>
              <a:cxnLst/>
              <a:rect l="l" t="t" r="r" b="b"/>
              <a:pathLst>
                <a:path w="2488" h="2138" extrusionOk="0">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29"/>
            <p:cNvSpPr/>
            <p:nvPr/>
          </p:nvSpPr>
          <p:spPr>
            <a:xfrm>
              <a:off x="1304700" y="1571400"/>
              <a:ext cx="62200" cy="53250"/>
            </a:xfrm>
            <a:custGeom>
              <a:avLst/>
              <a:gdLst/>
              <a:ahLst/>
              <a:cxnLst/>
              <a:rect l="l" t="t" r="r" b="b"/>
              <a:pathLst>
                <a:path w="2488"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29"/>
            <p:cNvSpPr/>
            <p:nvPr/>
          </p:nvSpPr>
          <p:spPr>
            <a:xfrm>
              <a:off x="1304700" y="149520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29"/>
            <p:cNvSpPr/>
            <p:nvPr/>
          </p:nvSpPr>
          <p:spPr>
            <a:xfrm>
              <a:off x="1304700" y="141897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29"/>
            <p:cNvSpPr/>
            <p:nvPr/>
          </p:nvSpPr>
          <p:spPr>
            <a:xfrm>
              <a:off x="1304700" y="119055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29"/>
            <p:cNvSpPr/>
            <p:nvPr/>
          </p:nvSpPr>
          <p:spPr>
            <a:xfrm>
              <a:off x="1228475" y="271400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29"/>
            <p:cNvSpPr/>
            <p:nvPr/>
          </p:nvSpPr>
          <p:spPr>
            <a:xfrm>
              <a:off x="1228475" y="2637775"/>
              <a:ext cx="62225" cy="53450"/>
            </a:xfrm>
            <a:custGeom>
              <a:avLst/>
              <a:gdLst/>
              <a:ahLst/>
              <a:cxnLst/>
              <a:rect l="l" t="t" r="r" b="b"/>
              <a:pathLst>
                <a:path w="2489" h="2138" extrusionOk="0">
                  <a:moveTo>
                    <a:pt x="1066" y="1"/>
                  </a:moveTo>
                  <a:cubicBezTo>
                    <a:pt x="480" y="9"/>
                    <a:pt x="1" y="480"/>
                    <a:pt x="1" y="1074"/>
                  </a:cubicBezTo>
                  <a:cubicBezTo>
                    <a:pt x="1" y="1712"/>
                    <a:pt x="525" y="2137"/>
                    <a:pt x="1073" y="2137"/>
                  </a:cubicBezTo>
                  <a:cubicBezTo>
                    <a:pt x="1336" y="2137"/>
                    <a:pt x="1603"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29"/>
            <p:cNvSpPr/>
            <p:nvPr/>
          </p:nvSpPr>
          <p:spPr>
            <a:xfrm>
              <a:off x="1228475" y="2561575"/>
              <a:ext cx="62225" cy="53425"/>
            </a:xfrm>
            <a:custGeom>
              <a:avLst/>
              <a:gdLst/>
              <a:ahLst/>
              <a:cxnLst/>
              <a:rect l="l" t="t" r="r" b="b"/>
              <a:pathLst>
                <a:path w="2489" h="2137" extrusionOk="0">
                  <a:moveTo>
                    <a:pt x="1066" y="0"/>
                  </a:moveTo>
                  <a:cubicBezTo>
                    <a:pt x="480"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9"/>
            <p:cNvSpPr/>
            <p:nvPr/>
          </p:nvSpPr>
          <p:spPr>
            <a:xfrm>
              <a:off x="1228475" y="2485550"/>
              <a:ext cx="62225" cy="53300"/>
            </a:xfrm>
            <a:custGeom>
              <a:avLst/>
              <a:gdLst/>
              <a:ahLst/>
              <a:cxnLst/>
              <a:rect l="l" t="t" r="r" b="b"/>
              <a:pathLst>
                <a:path w="2489" h="2132" extrusionOk="0">
                  <a:moveTo>
                    <a:pt x="1066" y="1"/>
                  </a:moveTo>
                  <a:cubicBezTo>
                    <a:pt x="480" y="1"/>
                    <a:pt x="1" y="480"/>
                    <a:pt x="1" y="1066"/>
                  </a:cubicBezTo>
                  <a:cubicBezTo>
                    <a:pt x="1" y="1708"/>
                    <a:pt x="523" y="2131"/>
                    <a:pt x="1070" y="2131"/>
                  </a:cubicBezTo>
                  <a:cubicBezTo>
                    <a:pt x="1333" y="2131"/>
                    <a:pt x="1602" y="2033"/>
                    <a:pt x="1822" y="1814"/>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29"/>
            <p:cNvSpPr/>
            <p:nvPr/>
          </p:nvSpPr>
          <p:spPr>
            <a:xfrm>
              <a:off x="1228475" y="240935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29"/>
            <p:cNvSpPr/>
            <p:nvPr/>
          </p:nvSpPr>
          <p:spPr>
            <a:xfrm>
              <a:off x="1228475" y="2333125"/>
              <a:ext cx="62225" cy="53450"/>
            </a:xfrm>
            <a:custGeom>
              <a:avLst/>
              <a:gdLst/>
              <a:ahLst/>
              <a:cxnLst/>
              <a:rect l="l" t="t" r="r" b="b"/>
              <a:pathLst>
                <a:path w="2489" h="2138" extrusionOk="0">
                  <a:moveTo>
                    <a:pt x="1066" y="1"/>
                  </a:moveTo>
                  <a:cubicBezTo>
                    <a:pt x="480" y="1"/>
                    <a:pt x="1" y="480"/>
                    <a:pt x="1" y="1066"/>
                  </a:cubicBezTo>
                  <a:cubicBezTo>
                    <a:pt x="1" y="1709"/>
                    <a:pt x="526" y="2137"/>
                    <a:pt x="1075" y="2137"/>
                  </a:cubicBezTo>
                  <a:cubicBezTo>
                    <a:pt x="1336" y="2137"/>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29"/>
            <p:cNvSpPr/>
            <p:nvPr/>
          </p:nvSpPr>
          <p:spPr>
            <a:xfrm>
              <a:off x="1228475" y="2256925"/>
              <a:ext cx="62375" cy="53425"/>
            </a:xfrm>
            <a:custGeom>
              <a:avLst/>
              <a:gdLst/>
              <a:ahLst/>
              <a:cxnLst/>
              <a:rect l="l" t="t" r="r" b="b"/>
              <a:pathLst>
                <a:path w="2495" h="2137" extrusionOk="0">
                  <a:moveTo>
                    <a:pt x="1076" y="0"/>
                  </a:moveTo>
                  <a:cubicBezTo>
                    <a:pt x="1072" y="0"/>
                    <a:pt x="1069" y="0"/>
                    <a:pt x="1066" y="0"/>
                  </a:cubicBezTo>
                  <a:cubicBezTo>
                    <a:pt x="480" y="0"/>
                    <a:pt x="1" y="480"/>
                    <a:pt x="1" y="1065"/>
                  </a:cubicBezTo>
                  <a:cubicBezTo>
                    <a:pt x="1" y="1709"/>
                    <a:pt x="530" y="2137"/>
                    <a:pt x="1081" y="2137"/>
                  </a:cubicBezTo>
                  <a:cubicBezTo>
                    <a:pt x="1344" y="2137"/>
                    <a:pt x="1612" y="2039"/>
                    <a:pt x="1830" y="1821"/>
                  </a:cubicBezTo>
                  <a:cubicBezTo>
                    <a:pt x="2494" y="1149"/>
                    <a:pt x="2020" y="0"/>
                    <a:pt x="107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29"/>
            <p:cNvSpPr/>
            <p:nvPr/>
          </p:nvSpPr>
          <p:spPr>
            <a:xfrm>
              <a:off x="1228475" y="2180700"/>
              <a:ext cx="62225" cy="53350"/>
            </a:xfrm>
            <a:custGeom>
              <a:avLst/>
              <a:gdLst/>
              <a:ahLst/>
              <a:cxnLst/>
              <a:rect l="l" t="t" r="r" b="b"/>
              <a:pathLst>
                <a:path w="2489" h="2134" extrusionOk="0">
                  <a:moveTo>
                    <a:pt x="1066" y="1"/>
                  </a:moveTo>
                  <a:cubicBezTo>
                    <a:pt x="480" y="1"/>
                    <a:pt x="1" y="480"/>
                    <a:pt x="1" y="1066"/>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29"/>
            <p:cNvSpPr/>
            <p:nvPr/>
          </p:nvSpPr>
          <p:spPr>
            <a:xfrm>
              <a:off x="1228475" y="21045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29"/>
            <p:cNvSpPr/>
            <p:nvPr/>
          </p:nvSpPr>
          <p:spPr>
            <a:xfrm>
              <a:off x="1228475" y="2028275"/>
              <a:ext cx="62225" cy="53450"/>
            </a:xfrm>
            <a:custGeom>
              <a:avLst/>
              <a:gdLst/>
              <a:ahLst/>
              <a:cxnLst/>
              <a:rect l="l" t="t" r="r" b="b"/>
              <a:pathLst>
                <a:path w="2489" h="2138" extrusionOk="0">
                  <a:moveTo>
                    <a:pt x="1066" y="1"/>
                  </a:moveTo>
                  <a:cubicBezTo>
                    <a:pt x="480" y="1"/>
                    <a:pt x="1" y="480"/>
                    <a:pt x="1" y="1065"/>
                  </a:cubicBezTo>
                  <a:cubicBezTo>
                    <a:pt x="1" y="1709"/>
                    <a:pt x="526" y="2137"/>
                    <a:pt x="1075" y="2137"/>
                  </a:cubicBezTo>
                  <a:cubicBezTo>
                    <a:pt x="1336" y="2137"/>
                    <a:pt x="1604" y="2040"/>
                    <a:pt x="1822" y="1821"/>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29"/>
            <p:cNvSpPr/>
            <p:nvPr/>
          </p:nvSpPr>
          <p:spPr>
            <a:xfrm>
              <a:off x="1228475" y="1952050"/>
              <a:ext cx="62225" cy="53450"/>
            </a:xfrm>
            <a:custGeom>
              <a:avLst/>
              <a:gdLst/>
              <a:ahLst/>
              <a:cxnLst/>
              <a:rect l="l" t="t" r="r" b="b"/>
              <a:pathLst>
                <a:path w="2489" h="2138" extrusionOk="0">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29"/>
            <p:cNvSpPr/>
            <p:nvPr/>
          </p:nvSpPr>
          <p:spPr>
            <a:xfrm>
              <a:off x="1228475" y="1876050"/>
              <a:ext cx="62225" cy="53275"/>
            </a:xfrm>
            <a:custGeom>
              <a:avLst/>
              <a:gdLst/>
              <a:ahLst/>
              <a:cxnLst/>
              <a:rect l="l" t="t" r="r" b="b"/>
              <a:pathLst>
                <a:path w="2489" h="2131" extrusionOk="0">
                  <a:moveTo>
                    <a:pt x="1066" y="1"/>
                  </a:moveTo>
                  <a:cubicBezTo>
                    <a:pt x="480" y="1"/>
                    <a:pt x="1" y="472"/>
                    <a:pt x="1" y="1066"/>
                  </a:cubicBezTo>
                  <a:cubicBezTo>
                    <a:pt x="1" y="1707"/>
                    <a:pt x="523" y="2131"/>
                    <a:pt x="1070" y="2131"/>
                  </a:cubicBezTo>
                  <a:cubicBezTo>
                    <a:pt x="1333" y="2131"/>
                    <a:pt x="1602" y="2033"/>
                    <a:pt x="1822" y="1813"/>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29"/>
            <p:cNvSpPr/>
            <p:nvPr/>
          </p:nvSpPr>
          <p:spPr>
            <a:xfrm>
              <a:off x="1228475" y="17998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29"/>
            <p:cNvSpPr/>
            <p:nvPr/>
          </p:nvSpPr>
          <p:spPr>
            <a:xfrm>
              <a:off x="1228475" y="17236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29"/>
            <p:cNvSpPr/>
            <p:nvPr/>
          </p:nvSpPr>
          <p:spPr>
            <a:xfrm>
              <a:off x="1228475" y="1647400"/>
              <a:ext cx="62225" cy="53450"/>
            </a:xfrm>
            <a:custGeom>
              <a:avLst/>
              <a:gdLst/>
              <a:ahLst/>
              <a:cxnLst/>
              <a:rect l="l" t="t" r="r" b="b"/>
              <a:pathLst>
                <a:path w="2489" h="2138" extrusionOk="0">
                  <a:moveTo>
                    <a:pt x="1066" y="1"/>
                  </a:moveTo>
                  <a:cubicBezTo>
                    <a:pt x="480" y="9"/>
                    <a:pt x="1" y="481"/>
                    <a:pt x="1" y="1066"/>
                  </a:cubicBezTo>
                  <a:cubicBezTo>
                    <a:pt x="1" y="1710"/>
                    <a:pt x="526" y="2138"/>
                    <a:pt x="1075" y="2138"/>
                  </a:cubicBezTo>
                  <a:cubicBezTo>
                    <a:pt x="1336" y="2138"/>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29"/>
            <p:cNvSpPr/>
            <p:nvPr/>
          </p:nvSpPr>
          <p:spPr>
            <a:xfrm>
              <a:off x="1228475" y="1571400"/>
              <a:ext cx="62225" cy="53250"/>
            </a:xfrm>
            <a:custGeom>
              <a:avLst/>
              <a:gdLst/>
              <a:ahLst/>
              <a:cxnLst/>
              <a:rect l="l" t="t" r="r" b="b"/>
              <a:pathLst>
                <a:path w="2489" h="2130" extrusionOk="0">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29"/>
            <p:cNvSpPr/>
            <p:nvPr/>
          </p:nvSpPr>
          <p:spPr>
            <a:xfrm>
              <a:off x="1228475" y="14952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29"/>
            <p:cNvSpPr/>
            <p:nvPr/>
          </p:nvSpPr>
          <p:spPr>
            <a:xfrm>
              <a:off x="1228475" y="1266550"/>
              <a:ext cx="62225" cy="53450"/>
            </a:xfrm>
            <a:custGeom>
              <a:avLst/>
              <a:gdLst/>
              <a:ahLst/>
              <a:cxnLst/>
              <a:rect l="l" t="t" r="r" b="b"/>
              <a:pathLst>
                <a:path w="2489" h="2138" extrusionOk="0">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29"/>
            <p:cNvSpPr/>
            <p:nvPr/>
          </p:nvSpPr>
          <p:spPr>
            <a:xfrm>
              <a:off x="1152275" y="2561575"/>
              <a:ext cx="62400" cy="53425"/>
            </a:xfrm>
            <a:custGeom>
              <a:avLst/>
              <a:gdLst/>
              <a:ahLst/>
              <a:cxnLst/>
              <a:rect l="l" t="t" r="r" b="b"/>
              <a:pathLst>
                <a:path w="2496" h="2137" extrusionOk="0">
                  <a:moveTo>
                    <a:pt x="1065" y="0"/>
                  </a:moveTo>
                  <a:cubicBezTo>
                    <a:pt x="480" y="8"/>
                    <a:pt x="8"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9"/>
            <p:cNvSpPr/>
            <p:nvPr/>
          </p:nvSpPr>
          <p:spPr>
            <a:xfrm>
              <a:off x="1152275" y="2485550"/>
              <a:ext cx="62400" cy="53300"/>
            </a:xfrm>
            <a:custGeom>
              <a:avLst/>
              <a:gdLst/>
              <a:ahLst/>
              <a:cxnLst/>
              <a:rect l="l" t="t" r="r" b="b"/>
              <a:pathLst>
                <a:path w="2496" h="2132" extrusionOk="0">
                  <a:moveTo>
                    <a:pt x="1065" y="1"/>
                  </a:moveTo>
                  <a:cubicBezTo>
                    <a:pt x="480" y="1"/>
                    <a:pt x="0" y="480"/>
                    <a:pt x="0" y="1066"/>
                  </a:cubicBezTo>
                  <a:cubicBezTo>
                    <a:pt x="0" y="1708"/>
                    <a:pt x="526" y="2131"/>
                    <a:pt x="1073" y="2131"/>
                  </a:cubicBezTo>
                  <a:cubicBezTo>
                    <a:pt x="1336" y="2131"/>
                    <a:pt x="1605" y="2033"/>
                    <a:pt x="1821" y="1814"/>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9"/>
            <p:cNvSpPr/>
            <p:nvPr/>
          </p:nvSpPr>
          <p:spPr>
            <a:xfrm>
              <a:off x="1152275" y="2409350"/>
              <a:ext cx="62400" cy="53350"/>
            </a:xfrm>
            <a:custGeom>
              <a:avLst/>
              <a:gdLst/>
              <a:ahLst/>
              <a:cxnLst/>
              <a:rect l="l" t="t" r="r" b="b"/>
              <a:pathLst>
                <a:path w="2496" h="2134" extrusionOk="0">
                  <a:moveTo>
                    <a:pt x="1065" y="0"/>
                  </a:moveTo>
                  <a:cubicBezTo>
                    <a:pt x="480" y="0"/>
                    <a:pt x="8"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9"/>
            <p:cNvSpPr/>
            <p:nvPr/>
          </p:nvSpPr>
          <p:spPr>
            <a:xfrm>
              <a:off x="1152275" y="2333125"/>
              <a:ext cx="62400" cy="53450"/>
            </a:xfrm>
            <a:custGeom>
              <a:avLst/>
              <a:gdLst/>
              <a:ahLst/>
              <a:cxnLst/>
              <a:rect l="l" t="t" r="r" b="b"/>
              <a:pathLst>
                <a:path w="2496" h="2138" extrusionOk="0">
                  <a:moveTo>
                    <a:pt x="1065" y="1"/>
                  </a:moveTo>
                  <a:cubicBezTo>
                    <a:pt x="480" y="1"/>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29"/>
            <p:cNvSpPr/>
            <p:nvPr/>
          </p:nvSpPr>
          <p:spPr>
            <a:xfrm>
              <a:off x="1152275" y="2256925"/>
              <a:ext cx="62550" cy="53425"/>
            </a:xfrm>
            <a:custGeom>
              <a:avLst/>
              <a:gdLst/>
              <a:ahLst/>
              <a:cxnLst/>
              <a:rect l="l" t="t" r="r" b="b"/>
              <a:pathLst>
                <a:path w="2502" h="2137" extrusionOk="0">
                  <a:moveTo>
                    <a:pt x="1075" y="0"/>
                  </a:moveTo>
                  <a:cubicBezTo>
                    <a:pt x="1072" y="0"/>
                    <a:pt x="1069"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29"/>
            <p:cNvSpPr/>
            <p:nvPr/>
          </p:nvSpPr>
          <p:spPr>
            <a:xfrm>
              <a:off x="1152275" y="2180700"/>
              <a:ext cx="62400" cy="53350"/>
            </a:xfrm>
            <a:custGeom>
              <a:avLst/>
              <a:gdLst/>
              <a:ahLst/>
              <a:cxnLst/>
              <a:rect l="l" t="t" r="r" b="b"/>
              <a:pathLst>
                <a:path w="2496" h="2134" extrusionOk="0">
                  <a:moveTo>
                    <a:pt x="1065" y="1"/>
                  </a:moveTo>
                  <a:cubicBezTo>
                    <a:pt x="480" y="1"/>
                    <a:pt x="0" y="480"/>
                    <a:pt x="0" y="1066"/>
                  </a:cubicBezTo>
                  <a:cubicBezTo>
                    <a:pt x="0" y="1709"/>
                    <a:pt x="526" y="2133"/>
                    <a:pt x="1074" y="2133"/>
                  </a:cubicBezTo>
                  <a:cubicBezTo>
                    <a:pt x="1336" y="2133"/>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9"/>
            <p:cNvSpPr/>
            <p:nvPr/>
          </p:nvSpPr>
          <p:spPr>
            <a:xfrm>
              <a:off x="1152275" y="2104500"/>
              <a:ext cx="62400" cy="53325"/>
            </a:xfrm>
            <a:custGeom>
              <a:avLst/>
              <a:gdLst/>
              <a:ahLst/>
              <a:cxnLst/>
              <a:rect l="l" t="t" r="r" b="b"/>
              <a:pathLst>
                <a:path w="2496"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9"/>
            <p:cNvSpPr/>
            <p:nvPr/>
          </p:nvSpPr>
          <p:spPr>
            <a:xfrm>
              <a:off x="1152275" y="2028275"/>
              <a:ext cx="62400" cy="53450"/>
            </a:xfrm>
            <a:custGeom>
              <a:avLst/>
              <a:gdLst/>
              <a:ahLst/>
              <a:cxnLst/>
              <a:rect l="l" t="t" r="r" b="b"/>
              <a:pathLst>
                <a:path w="2496" h="2138" extrusionOk="0">
                  <a:moveTo>
                    <a:pt x="1065" y="1"/>
                  </a:moveTo>
                  <a:cubicBezTo>
                    <a:pt x="480" y="1"/>
                    <a:pt x="0"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9"/>
            <p:cNvSpPr/>
            <p:nvPr/>
          </p:nvSpPr>
          <p:spPr>
            <a:xfrm>
              <a:off x="1152275" y="1952050"/>
              <a:ext cx="62400" cy="53450"/>
            </a:xfrm>
            <a:custGeom>
              <a:avLst/>
              <a:gdLst/>
              <a:ahLst/>
              <a:cxnLst/>
              <a:rect l="l" t="t" r="r" b="b"/>
              <a:pathLst>
                <a:path w="2496" h="2138" extrusionOk="0">
                  <a:moveTo>
                    <a:pt x="1065" y="1"/>
                  </a:moveTo>
                  <a:cubicBezTo>
                    <a:pt x="480" y="9"/>
                    <a:pt x="0"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29"/>
            <p:cNvSpPr/>
            <p:nvPr/>
          </p:nvSpPr>
          <p:spPr>
            <a:xfrm>
              <a:off x="1152275" y="1876050"/>
              <a:ext cx="62400" cy="53275"/>
            </a:xfrm>
            <a:custGeom>
              <a:avLst/>
              <a:gdLst/>
              <a:ahLst/>
              <a:cxnLst/>
              <a:rect l="l" t="t" r="r" b="b"/>
              <a:pathLst>
                <a:path w="2496" h="2131" extrusionOk="0">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29"/>
            <p:cNvSpPr/>
            <p:nvPr/>
          </p:nvSpPr>
          <p:spPr>
            <a:xfrm>
              <a:off x="1152275" y="1799850"/>
              <a:ext cx="62400" cy="53325"/>
            </a:xfrm>
            <a:custGeom>
              <a:avLst/>
              <a:gdLst/>
              <a:ahLst/>
              <a:cxnLst/>
              <a:rect l="l" t="t" r="r" b="b"/>
              <a:pathLst>
                <a:path w="2496"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9"/>
            <p:cNvSpPr/>
            <p:nvPr/>
          </p:nvSpPr>
          <p:spPr>
            <a:xfrm>
              <a:off x="1152275" y="1723625"/>
              <a:ext cx="62400" cy="53350"/>
            </a:xfrm>
            <a:custGeom>
              <a:avLst/>
              <a:gdLst/>
              <a:ahLst/>
              <a:cxnLst/>
              <a:rect l="l" t="t" r="r" b="b"/>
              <a:pathLst>
                <a:path w="2496" h="2134" extrusionOk="0">
                  <a:moveTo>
                    <a:pt x="1065" y="1"/>
                  </a:moveTo>
                  <a:cubicBezTo>
                    <a:pt x="480" y="1"/>
                    <a:pt x="0" y="480"/>
                    <a:pt x="0" y="1065"/>
                  </a:cubicBezTo>
                  <a:cubicBezTo>
                    <a:pt x="0" y="1709"/>
                    <a:pt x="526" y="2133"/>
                    <a:pt x="1074" y="2133"/>
                  </a:cubicBezTo>
                  <a:cubicBezTo>
                    <a:pt x="1336" y="2133"/>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9"/>
            <p:cNvSpPr/>
            <p:nvPr/>
          </p:nvSpPr>
          <p:spPr>
            <a:xfrm>
              <a:off x="1152275" y="1647400"/>
              <a:ext cx="62400" cy="53450"/>
            </a:xfrm>
            <a:custGeom>
              <a:avLst/>
              <a:gdLst/>
              <a:ahLst/>
              <a:cxnLst/>
              <a:rect l="l" t="t" r="r" b="b"/>
              <a:pathLst>
                <a:path w="2496" h="2138" extrusionOk="0">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29"/>
            <p:cNvSpPr/>
            <p:nvPr/>
          </p:nvSpPr>
          <p:spPr>
            <a:xfrm>
              <a:off x="1152275" y="1571400"/>
              <a:ext cx="62400" cy="53250"/>
            </a:xfrm>
            <a:custGeom>
              <a:avLst/>
              <a:gdLst/>
              <a:ahLst/>
              <a:cxnLst/>
              <a:rect l="l" t="t" r="r" b="b"/>
              <a:pathLst>
                <a:path w="2496" h="2130" extrusionOk="0">
                  <a:moveTo>
                    <a:pt x="1065" y="1"/>
                  </a:moveTo>
                  <a:cubicBezTo>
                    <a:pt x="480" y="1"/>
                    <a:pt x="0"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29"/>
            <p:cNvSpPr/>
            <p:nvPr/>
          </p:nvSpPr>
          <p:spPr>
            <a:xfrm>
              <a:off x="1152275" y="1342750"/>
              <a:ext cx="62400" cy="53450"/>
            </a:xfrm>
            <a:custGeom>
              <a:avLst/>
              <a:gdLst/>
              <a:ahLst/>
              <a:cxnLst/>
              <a:rect l="l" t="t" r="r" b="b"/>
              <a:pathLst>
                <a:path w="2496" h="2138" extrusionOk="0">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29"/>
            <p:cNvSpPr/>
            <p:nvPr/>
          </p:nvSpPr>
          <p:spPr>
            <a:xfrm>
              <a:off x="1076050" y="2409350"/>
              <a:ext cx="62425" cy="53350"/>
            </a:xfrm>
            <a:custGeom>
              <a:avLst/>
              <a:gdLst/>
              <a:ahLst/>
              <a:cxnLst/>
              <a:rect l="l" t="t" r="r" b="b"/>
              <a:pathLst>
                <a:path w="2497" h="2134" extrusionOk="0">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9"/>
            <p:cNvSpPr/>
            <p:nvPr/>
          </p:nvSpPr>
          <p:spPr>
            <a:xfrm>
              <a:off x="1076050" y="2333125"/>
              <a:ext cx="62425" cy="53450"/>
            </a:xfrm>
            <a:custGeom>
              <a:avLst/>
              <a:gdLst/>
              <a:ahLst/>
              <a:cxnLst/>
              <a:rect l="l" t="t" r="r" b="b"/>
              <a:pathLst>
                <a:path w="2497" h="2138" extrusionOk="0">
                  <a:moveTo>
                    <a:pt x="1074" y="1"/>
                  </a:moveTo>
                  <a:cubicBezTo>
                    <a:pt x="480" y="1"/>
                    <a:pt x="9" y="480"/>
                    <a:pt x="1" y="1066"/>
                  </a:cubicBezTo>
                  <a:cubicBezTo>
                    <a:pt x="1" y="1709"/>
                    <a:pt x="530" y="2137"/>
                    <a:pt x="1078" y="2137"/>
                  </a:cubicBezTo>
                  <a:cubicBezTo>
                    <a:pt x="1340" y="2137"/>
                    <a:pt x="1606" y="2040"/>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9"/>
            <p:cNvSpPr/>
            <p:nvPr/>
          </p:nvSpPr>
          <p:spPr>
            <a:xfrm>
              <a:off x="1076050" y="2256925"/>
              <a:ext cx="62575" cy="53425"/>
            </a:xfrm>
            <a:custGeom>
              <a:avLst/>
              <a:gdLst/>
              <a:ahLst/>
              <a:cxnLst/>
              <a:rect l="l" t="t" r="r" b="b"/>
              <a:pathLst>
                <a:path w="2503" h="2137" extrusionOk="0">
                  <a:moveTo>
                    <a:pt x="1084" y="0"/>
                  </a:moveTo>
                  <a:cubicBezTo>
                    <a:pt x="1080" y="0"/>
                    <a:pt x="1077" y="0"/>
                    <a:pt x="1074" y="0"/>
                  </a:cubicBezTo>
                  <a:cubicBezTo>
                    <a:pt x="480" y="0"/>
                    <a:pt x="9" y="480"/>
                    <a:pt x="1" y="1065"/>
                  </a:cubicBezTo>
                  <a:cubicBezTo>
                    <a:pt x="1" y="1709"/>
                    <a:pt x="530" y="2137"/>
                    <a:pt x="1081" y="2137"/>
                  </a:cubicBezTo>
                  <a:cubicBezTo>
                    <a:pt x="1344" y="2137"/>
                    <a:pt x="1612" y="2039"/>
                    <a:pt x="1830" y="1821"/>
                  </a:cubicBezTo>
                  <a:cubicBezTo>
                    <a:pt x="2502" y="1149"/>
                    <a:pt x="2028" y="0"/>
                    <a:pt x="108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29"/>
            <p:cNvSpPr/>
            <p:nvPr/>
          </p:nvSpPr>
          <p:spPr>
            <a:xfrm>
              <a:off x="1076050" y="2180700"/>
              <a:ext cx="62425" cy="53350"/>
            </a:xfrm>
            <a:custGeom>
              <a:avLst/>
              <a:gdLst/>
              <a:ahLst/>
              <a:cxnLst/>
              <a:rect l="l" t="t" r="r" b="b"/>
              <a:pathLst>
                <a:path w="2497" h="2134" extrusionOk="0">
                  <a:moveTo>
                    <a:pt x="1074" y="1"/>
                  </a:moveTo>
                  <a:cubicBezTo>
                    <a:pt x="480" y="1"/>
                    <a:pt x="9" y="480"/>
                    <a:pt x="1" y="1066"/>
                  </a:cubicBezTo>
                  <a:cubicBezTo>
                    <a:pt x="1" y="1709"/>
                    <a:pt x="530" y="2133"/>
                    <a:pt x="1078" y="2133"/>
                  </a:cubicBezTo>
                  <a:cubicBezTo>
                    <a:pt x="1340" y="2133"/>
                    <a:pt x="1606" y="2037"/>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29"/>
            <p:cNvSpPr/>
            <p:nvPr/>
          </p:nvSpPr>
          <p:spPr>
            <a:xfrm>
              <a:off x="1076050" y="2104500"/>
              <a:ext cx="62425" cy="53325"/>
            </a:xfrm>
            <a:custGeom>
              <a:avLst/>
              <a:gdLst/>
              <a:ahLst/>
              <a:cxnLst/>
              <a:rect l="l" t="t" r="r" b="b"/>
              <a:pathLst>
                <a:path w="2497" h="2133" extrusionOk="0">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29"/>
            <p:cNvSpPr/>
            <p:nvPr/>
          </p:nvSpPr>
          <p:spPr>
            <a:xfrm>
              <a:off x="1076050" y="2028275"/>
              <a:ext cx="62425" cy="53450"/>
            </a:xfrm>
            <a:custGeom>
              <a:avLst/>
              <a:gdLst/>
              <a:ahLst/>
              <a:cxnLst/>
              <a:rect l="l" t="t" r="r" b="b"/>
              <a:pathLst>
                <a:path w="2497" h="2138" extrusionOk="0">
                  <a:moveTo>
                    <a:pt x="1074" y="1"/>
                  </a:moveTo>
                  <a:cubicBezTo>
                    <a:pt x="480" y="1"/>
                    <a:pt x="9" y="480"/>
                    <a:pt x="1" y="1065"/>
                  </a:cubicBezTo>
                  <a:cubicBezTo>
                    <a:pt x="1" y="1709"/>
                    <a:pt x="530" y="2137"/>
                    <a:pt x="1078" y="2137"/>
                  </a:cubicBezTo>
                  <a:cubicBezTo>
                    <a:pt x="1340" y="2137"/>
                    <a:pt x="1606" y="2040"/>
                    <a:pt x="1822" y="1821"/>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9"/>
            <p:cNvSpPr/>
            <p:nvPr/>
          </p:nvSpPr>
          <p:spPr>
            <a:xfrm>
              <a:off x="1076050" y="1952050"/>
              <a:ext cx="62425" cy="53450"/>
            </a:xfrm>
            <a:custGeom>
              <a:avLst/>
              <a:gdLst/>
              <a:ahLst/>
              <a:cxnLst/>
              <a:rect l="l" t="t" r="r" b="b"/>
              <a:pathLst>
                <a:path w="2497" h="2138" extrusionOk="0">
                  <a:moveTo>
                    <a:pt x="1074" y="1"/>
                  </a:moveTo>
                  <a:cubicBezTo>
                    <a:pt x="480" y="9"/>
                    <a:pt x="9" y="481"/>
                    <a:pt x="1" y="1074"/>
                  </a:cubicBezTo>
                  <a:cubicBezTo>
                    <a:pt x="1" y="1712"/>
                    <a:pt x="529" y="2138"/>
                    <a:pt x="1077" y="2138"/>
                  </a:cubicBezTo>
                  <a:cubicBezTo>
                    <a:pt x="1339" y="2138"/>
                    <a:pt x="1606" y="2040"/>
                    <a:pt x="1822" y="1822"/>
                  </a:cubicBezTo>
                  <a:cubicBezTo>
                    <a:pt x="2496"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29"/>
            <p:cNvSpPr/>
            <p:nvPr/>
          </p:nvSpPr>
          <p:spPr>
            <a:xfrm>
              <a:off x="1076050" y="1876050"/>
              <a:ext cx="62425" cy="53275"/>
            </a:xfrm>
            <a:custGeom>
              <a:avLst/>
              <a:gdLst/>
              <a:ahLst/>
              <a:cxnLst/>
              <a:rect l="l" t="t" r="r" b="b"/>
              <a:pathLst>
                <a:path w="2497" h="2131" extrusionOk="0">
                  <a:moveTo>
                    <a:pt x="1074" y="1"/>
                  </a:moveTo>
                  <a:cubicBezTo>
                    <a:pt x="480" y="1"/>
                    <a:pt x="9" y="472"/>
                    <a:pt x="1" y="1066"/>
                  </a:cubicBezTo>
                  <a:cubicBezTo>
                    <a:pt x="1" y="1707"/>
                    <a:pt x="527" y="2131"/>
                    <a:pt x="1073" y="2131"/>
                  </a:cubicBezTo>
                  <a:cubicBezTo>
                    <a:pt x="1337" y="2131"/>
                    <a:pt x="1605" y="2033"/>
                    <a:pt x="1822" y="1813"/>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29"/>
            <p:cNvSpPr/>
            <p:nvPr/>
          </p:nvSpPr>
          <p:spPr>
            <a:xfrm>
              <a:off x="1076050" y="1799850"/>
              <a:ext cx="62425" cy="53325"/>
            </a:xfrm>
            <a:custGeom>
              <a:avLst/>
              <a:gdLst/>
              <a:ahLst/>
              <a:cxnLst/>
              <a:rect l="l" t="t" r="r" b="b"/>
              <a:pathLst>
                <a:path w="2497" h="2133" extrusionOk="0">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29"/>
            <p:cNvSpPr/>
            <p:nvPr/>
          </p:nvSpPr>
          <p:spPr>
            <a:xfrm>
              <a:off x="1076050" y="1723625"/>
              <a:ext cx="62425" cy="53350"/>
            </a:xfrm>
            <a:custGeom>
              <a:avLst/>
              <a:gdLst/>
              <a:ahLst/>
              <a:cxnLst/>
              <a:rect l="l" t="t" r="r" b="b"/>
              <a:pathLst>
                <a:path w="2497" h="2134" extrusionOk="0">
                  <a:moveTo>
                    <a:pt x="1074" y="1"/>
                  </a:moveTo>
                  <a:cubicBezTo>
                    <a:pt x="480" y="1"/>
                    <a:pt x="9" y="480"/>
                    <a:pt x="1" y="1065"/>
                  </a:cubicBezTo>
                  <a:cubicBezTo>
                    <a:pt x="1" y="1709"/>
                    <a:pt x="530" y="2133"/>
                    <a:pt x="1078" y="2133"/>
                  </a:cubicBezTo>
                  <a:cubicBezTo>
                    <a:pt x="1340" y="2133"/>
                    <a:pt x="1606" y="2037"/>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29"/>
            <p:cNvSpPr/>
            <p:nvPr/>
          </p:nvSpPr>
          <p:spPr>
            <a:xfrm>
              <a:off x="1076050" y="1647400"/>
              <a:ext cx="62425" cy="53450"/>
            </a:xfrm>
            <a:custGeom>
              <a:avLst/>
              <a:gdLst/>
              <a:ahLst/>
              <a:cxnLst/>
              <a:rect l="l" t="t" r="r" b="b"/>
              <a:pathLst>
                <a:path w="2497" h="2138" extrusionOk="0">
                  <a:moveTo>
                    <a:pt x="1074" y="1"/>
                  </a:moveTo>
                  <a:cubicBezTo>
                    <a:pt x="480" y="9"/>
                    <a:pt x="9" y="481"/>
                    <a:pt x="1" y="1066"/>
                  </a:cubicBezTo>
                  <a:cubicBezTo>
                    <a:pt x="1" y="1710"/>
                    <a:pt x="530" y="2138"/>
                    <a:pt x="1078" y="2138"/>
                  </a:cubicBezTo>
                  <a:cubicBezTo>
                    <a:pt x="1340" y="2138"/>
                    <a:pt x="1606" y="2040"/>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29"/>
            <p:cNvSpPr/>
            <p:nvPr/>
          </p:nvSpPr>
          <p:spPr>
            <a:xfrm>
              <a:off x="1076050" y="1571400"/>
              <a:ext cx="62425" cy="53250"/>
            </a:xfrm>
            <a:custGeom>
              <a:avLst/>
              <a:gdLst/>
              <a:ahLst/>
              <a:cxnLst/>
              <a:rect l="l" t="t" r="r" b="b"/>
              <a:pathLst>
                <a:path w="2497" h="2130" extrusionOk="0">
                  <a:moveTo>
                    <a:pt x="1074" y="1"/>
                  </a:moveTo>
                  <a:cubicBezTo>
                    <a:pt x="480" y="1"/>
                    <a:pt x="9" y="472"/>
                    <a:pt x="1" y="1066"/>
                  </a:cubicBezTo>
                  <a:cubicBezTo>
                    <a:pt x="1" y="1703"/>
                    <a:pt x="529" y="2129"/>
                    <a:pt x="1077" y="2129"/>
                  </a:cubicBezTo>
                  <a:cubicBezTo>
                    <a:pt x="1339" y="2129"/>
                    <a:pt x="1606" y="2032"/>
                    <a:pt x="1822" y="1813"/>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29"/>
            <p:cNvSpPr/>
            <p:nvPr/>
          </p:nvSpPr>
          <p:spPr>
            <a:xfrm>
              <a:off x="1076050" y="1418975"/>
              <a:ext cx="62425" cy="53350"/>
            </a:xfrm>
            <a:custGeom>
              <a:avLst/>
              <a:gdLst/>
              <a:ahLst/>
              <a:cxnLst/>
              <a:rect l="l" t="t" r="r" b="b"/>
              <a:pathLst>
                <a:path w="2497" h="2134" extrusionOk="0">
                  <a:moveTo>
                    <a:pt x="1074" y="1"/>
                  </a:moveTo>
                  <a:cubicBezTo>
                    <a:pt x="480" y="1"/>
                    <a:pt x="9" y="480"/>
                    <a:pt x="1" y="1065"/>
                  </a:cubicBezTo>
                  <a:cubicBezTo>
                    <a:pt x="1" y="1709"/>
                    <a:pt x="530" y="2133"/>
                    <a:pt x="1078" y="2133"/>
                  </a:cubicBezTo>
                  <a:cubicBezTo>
                    <a:pt x="1340" y="2133"/>
                    <a:pt x="1606" y="2037"/>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29"/>
            <p:cNvSpPr/>
            <p:nvPr/>
          </p:nvSpPr>
          <p:spPr>
            <a:xfrm>
              <a:off x="1076050" y="1342750"/>
              <a:ext cx="62425" cy="53450"/>
            </a:xfrm>
            <a:custGeom>
              <a:avLst/>
              <a:gdLst/>
              <a:ahLst/>
              <a:cxnLst/>
              <a:rect l="l" t="t" r="r" b="b"/>
              <a:pathLst>
                <a:path w="2497" h="2138" extrusionOk="0">
                  <a:moveTo>
                    <a:pt x="1074" y="1"/>
                  </a:moveTo>
                  <a:cubicBezTo>
                    <a:pt x="480" y="1"/>
                    <a:pt x="9" y="481"/>
                    <a:pt x="1" y="1066"/>
                  </a:cubicBezTo>
                  <a:cubicBezTo>
                    <a:pt x="1" y="1710"/>
                    <a:pt x="530" y="2138"/>
                    <a:pt x="1078" y="2138"/>
                  </a:cubicBezTo>
                  <a:cubicBezTo>
                    <a:pt x="1340" y="2138"/>
                    <a:pt x="1606" y="2040"/>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29"/>
            <p:cNvSpPr/>
            <p:nvPr/>
          </p:nvSpPr>
          <p:spPr>
            <a:xfrm>
              <a:off x="1076050" y="1266550"/>
              <a:ext cx="62425" cy="53450"/>
            </a:xfrm>
            <a:custGeom>
              <a:avLst/>
              <a:gdLst/>
              <a:ahLst/>
              <a:cxnLst/>
              <a:rect l="l" t="t" r="r" b="b"/>
              <a:pathLst>
                <a:path w="2497" h="2138" extrusionOk="0">
                  <a:moveTo>
                    <a:pt x="1074" y="0"/>
                  </a:moveTo>
                  <a:cubicBezTo>
                    <a:pt x="480" y="9"/>
                    <a:pt x="9" y="480"/>
                    <a:pt x="1" y="1074"/>
                  </a:cubicBezTo>
                  <a:cubicBezTo>
                    <a:pt x="1" y="1711"/>
                    <a:pt x="529" y="2137"/>
                    <a:pt x="1077" y="2137"/>
                  </a:cubicBezTo>
                  <a:cubicBezTo>
                    <a:pt x="1339" y="2137"/>
                    <a:pt x="1606" y="2040"/>
                    <a:pt x="1822" y="1821"/>
                  </a:cubicBezTo>
                  <a:cubicBezTo>
                    <a:pt x="2496" y="1155"/>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29"/>
            <p:cNvSpPr/>
            <p:nvPr/>
          </p:nvSpPr>
          <p:spPr>
            <a:xfrm>
              <a:off x="1000050" y="2104500"/>
              <a:ext cx="62200" cy="53325"/>
            </a:xfrm>
            <a:custGeom>
              <a:avLst/>
              <a:gdLst/>
              <a:ahLst/>
              <a:cxnLst/>
              <a:rect l="l" t="t" r="r" b="b"/>
              <a:pathLst>
                <a:path w="2488" h="2133" extrusionOk="0">
                  <a:moveTo>
                    <a:pt x="1065" y="0"/>
                  </a:moveTo>
                  <a:cubicBezTo>
                    <a:pt x="472" y="0"/>
                    <a:pt x="0" y="480"/>
                    <a:pt x="0" y="1065"/>
                  </a:cubicBezTo>
                  <a:cubicBezTo>
                    <a:pt x="0" y="1709"/>
                    <a:pt x="526" y="2133"/>
                    <a:pt x="1072" y="2133"/>
                  </a:cubicBezTo>
                  <a:cubicBezTo>
                    <a:pt x="1332"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29"/>
            <p:cNvSpPr/>
            <p:nvPr/>
          </p:nvSpPr>
          <p:spPr>
            <a:xfrm>
              <a:off x="1000050" y="2028275"/>
              <a:ext cx="62200" cy="53450"/>
            </a:xfrm>
            <a:custGeom>
              <a:avLst/>
              <a:gdLst/>
              <a:ahLst/>
              <a:cxnLst/>
              <a:rect l="l" t="t" r="r" b="b"/>
              <a:pathLst>
                <a:path w="2488" h="2138" extrusionOk="0">
                  <a:moveTo>
                    <a:pt x="1065" y="1"/>
                  </a:moveTo>
                  <a:cubicBezTo>
                    <a:pt x="472" y="1"/>
                    <a:pt x="0" y="480"/>
                    <a:pt x="0" y="1065"/>
                  </a:cubicBezTo>
                  <a:cubicBezTo>
                    <a:pt x="0" y="1709"/>
                    <a:pt x="525" y="2137"/>
                    <a:pt x="1072" y="2137"/>
                  </a:cubicBezTo>
                  <a:cubicBezTo>
                    <a:pt x="1332" y="2137"/>
                    <a:pt x="1598" y="2040"/>
                    <a:pt x="1813" y="1821"/>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29"/>
            <p:cNvSpPr/>
            <p:nvPr/>
          </p:nvSpPr>
          <p:spPr>
            <a:xfrm>
              <a:off x="1000050" y="1952050"/>
              <a:ext cx="62200" cy="53450"/>
            </a:xfrm>
            <a:custGeom>
              <a:avLst/>
              <a:gdLst/>
              <a:ahLst/>
              <a:cxnLst/>
              <a:rect l="l" t="t" r="r" b="b"/>
              <a:pathLst>
                <a:path w="2488" h="2138" extrusionOk="0">
                  <a:moveTo>
                    <a:pt x="1065" y="1"/>
                  </a:moveTo>
                  <a:cubicBezTo>
                    <a:pt x="472" y="9"/>
                    <a:pt x="0" y="481"/>
                    <a:pt x="0" y="1074"/>
                  </a:cubicBezTo>
                  <a:cubicBezTo>
                    <a:pt x="0" y="1712"/>
                    <a:pt x="525" y="2138"/>
                    <a:pt x="1070" y="2138"/>
                  </a:cubicBezTo>
                  <a:cubicBezTo>
                    <a:pt x="1332" y="2138"/>
                    <a:pt x="1597" y="2040"/>
                    <a:pt x="1813"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29"/>
            <p:cNvSpPr/>
            <p:nvPr/>
          </p:nvSpPr>
          <p:spPr>
            <a:xfrm>
              <a:off x="1000050" y="1876050"/>
              <a:ext cx="62200" cy="53275"/>
            </a:xfrm>
            <a:custGeom>
              <a:avLst/>
              <a:gdLst/>
              <a:ahLst/>
              <a:cxnLst/>
              <a:rect l="l" t="t" r="r" b="b"/>
              <a:pathLst>
                <a:path w="2488" h="2131" extrusionOk="0">
                  <a:moveTo>
                    <a:pt x="1065" y="1"/>
                  </a:moveTo>
                  <a:cubicBezTo>
                    <a:pt x="472" y="1"/>
                    <a:pt x="0" y="472"/>
                    <a:pt x="0" y="1066"/>
                  </a:cubicBezTo>
                  <a:cubicBezTo>
                    <a:pt x="0" y="1707"/>
                    <a:pt x="522" y="2131"/>
                    <a:pt x="1067" y="2131"/>
                  </a:cubicBezTo>
                  <a:cubicBezTo>
                    <a:pt x="1329" y="2131"/>
                    <a:pt x="1596" y="2033"/>
                    <a:pt x="1813"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29"/>
            <p:cNvSpPr/>
            <p:nvPr/>
          </p:nvSpPr>
          <p:spPr>
            <a:xfrm>
              <a:off x="1000050" y="1799850"/>
              <a:ext cx="62200" cy="53325"/>
            </a:xfrm>
            <a:custGeom>
              <a:avLst/>
              <a:gdLst/>
              <a:ahLst/>
              <a:cxnLst/>
              <a:rect l="l" t="t" r="r" b="b"/>
              <a:pathLst>
                <a:path w="2488" h="2133" extrusionOk="0">
                  <a:moveTo>
                    <a:pt x="1065" y="0"/>
                  </a:moveTo>
                  <a:cubicBezTo>
                    <a:pt x="472" y="0"/>
                    <a:pt x="0" y="480"/>
                    <a:pt x="0" y="1065"/>
                  </a:cubicBezTo>
                  <a:cubicBezTo>
                    <a:pt x="0" y="1709"/>
                    <a:pt x="526" y="2133"/>
                    <a:pt x="1072" y="2133"/>
                  </a:cubicBezTo>
                  <a:cubicBezTo>
                    <a:pt x="1332"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29"/>
            <p:cNvSpPr/>
            <p:nvPr/>
          </p:nvSpPr>
          <p:spPr>
            <a:xfrm>
              <a:off x="1000050" y="1723625"/>
              <a:ext cx="62200" cy="53350"/>
            </a:xfrm>
            <a:custGeom>
              <a:avLst/>
              <a:gdLst/>
              <a:ahLst/>
              <a:cxnLst/>
              <a:rect l="l" t="t" r="r" b="b"/>
              <a:pathLst>
                <a:path w="2488" h="2134" extrusionOk="0">
                  <a:moveTo>
                    <a:pt x="1065" y="1"/>
                  </a:moveTo>
                  <a:cubicBezTo>
                    <a:pt x="472" y="1"/>
                    <a:pt x="0" y="480"/>
                    <a:pt x="0" y="1065"/>
                  </a:cubicBezTo>
                  <a:cubicBezTo>
                    <a:pt x="0" y="1709"/>
                    <a:pt x="526" y="2133"/>
                    <a:pt x="1072" y="2133"/>
                  </a:cubicBezTo>
                  <a:cubicBezTo>
                    <a:pt x="1332" y="2133"/>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9"/>
            <p:cNvSpPr/>
            <p:nvPr/>
          </p:nvSpPr>
          <p:spPr>
            <a:xfrm>
              <a:off x="1000050" y="1647400"/>
              <a:ext cx="62200" cy="53450"/>
            </a:xfrm>
            <a:custGeom>
              <a:avLst/>
              <a:gdLst/>
              <a:ahLst/>
              <a:cxnLst/>
              <a:rect l="l" t="t" r="r" b="b"/>
              <a:pathLst>
                <a:path w="2488" h="2138" extrusionOk="0">
                  <a:moveTo>
                    <a:pt x="1065" y="1"/>
                  </a:moveTo>
                  <a:cubicBezTo>
                    <a:pt x="472" y="1"/>
                    <a:pt x="0" y="481"/>
                    <a:pt x="0" y="1066"/>
                  </a:cubicBezTo>
                  <a:cubicBezTo>
                    <a:pt x="0" y="1710"/>
                    <a:pt x="525" y="2138"/>
                    <a:pt x="1072" y="2138"/>
                  </a:cubicBezTo>
                  <a:cubicBezTo>
                    <a:pt x="1332" y="2138"/>
                    <a:pt x="1598" y="2040"/>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29"/>
            <p:cNvSpPr/>
            <p:nvPr/>
          </p:nvSpPr>
          <p:spPr>
            <a:xfrm>
              <a:off x="1000050" y="1571400"/>
              <a:ext cx="62200" cy="53250"/>
            </a:xfrm>
            <a:custGeom>
              <a:avLst/>
              <a:gdLst/>
              <a:ahLst/>
              <a:cxnLst/>
              <a:rect l="l" t="t" r="r" b="b"/>
              <a:pathLst>
                <a:path w="2488" h="2130" extrusionOk="0">
                  <a:moveTo>
                    <a:pt x="1065" y="1"/>
                  </a:moveTo>
                  <a:cubicBezTo>
                    <a:pt x="472" y="1"/>
                    <a:pt x="0" y="472"/>
                    <a:pt x="0" y="1066"/>
                  </a:cubicBezTo>
                  <a:cubicBezTo>
                    <a:pt x="0" y="1703"/>
                    <a:pt x="525" y="2129"/>
                    <a:pt x="1070" y="2129"/>
                  </a:cubicBezTo>
                  <a:cubicBezTo>
                    <a:pt x="1332" y="2129"/>
                    <a:pt x="1597" y="2032"/>
                    <a:pt x="1813"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29"/>
            <p:cNvSpPr/>
            <p:nvPr/>
          </p:nvSpPr>
          <p:spPr>
            <a:xfrm>
              <a:off x="1000050" y="1342750"/>
              <a:ext cx="62200" cy="53450"/>
            </a:xfrm>
            <a:custGeom>
              <a:avLst/>
              <a:gdLst/>
              <a:ahLst/>
              <a:cxnLst/>
              <a:rect l="l" t="t" r="r" b="b"/>
              <a:pathLst>
                <a:path w="2488" h="2138" extrusionOk="0">
                  <a:moveTo>
                    <a:pt x="1065" y="1"/>
                  </a:moveTo>
                  <a:cubicBezTo>
                    <a:pt x="472" y="1"/>
                    <a:pt x="0" y="481"/>
                    <a:pt x="0" y="1066"/>
                  </a:cubicBezTo>
                  <a:cubicBezTo>
                    <a:pt x="0" y="1710"/>
                    <a:pt x="525" y="2138"/>
                    <a:pt x="1072" y="2138"/>
                  </a:cubicBezTo>
                  <a:cubicBezTo>
                    <a:pt x="1332" y="2138"/>
                    <a:pt x="1598" y="2040"/>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29"/>
            <p:cNvSpPr/>
            <p:nvPr/>
          </p:nvSpPr>
          <p:spPr>
            <a:xfrm>
              <a:off x="923825" y="2028275"/>
              <a:ext cx="62225" cy="53450"/>
            </a:xfrm>
            <a:custGeom>
              <a:avLst/>
              <a:gdLst/>
              <a:ahLst/>
              <a:cxnLst/>
              <a:rect l="l" t="t" r="r" b="b"/>
              <a:pathLst>
                <a:path w="2489" h="2138" extrusionOk="0">
                  <a:moveTo>
                    <a:pt x="1066" y="1"/>
                  </a:moveTo>
                  <a:cubicBezTo>
                    <a:pt x="480" y="1"/>
                    <a:pt x="1" y="480"/>
                    <a:pt x="1" y="1065"/>
                  </a:cubicBezTo>
                  <a:cubicBezTo>
                    <a:pt x="1" y="1709"/>
                    <a:pt x="526" y="2137"/>
                    <a:pt x="1075" y="2137"/>
                  </a:cubicBezTo>
                  <a:cubicBezTo>
                    <a:pt x="1336" y="2137"/>
                    <a:pt x="1604" y="2040"/>
                    <a:pt x="1822" y="1821"/>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29"/>
            <p:cNvSpPr/>
            <p:nvPr/>
          </p:nvSpPr>
          <p:spPr>
            <a:xfrm>
              <a:off x="923825" y="1952050"/>
              <a:ext cx="62225" cy="53450"/>
            </a:xfrm>
            <a:custGeom>
              <a:avLst/>
              <a:gdLst/>
              <a:ahLst/>
              <a:cxnLst/>
              <a:rect l="l" t="t" r="r" b="b"/>
              <a:pathLst>
                <a:path w="2489" h="2138" extrusionOk="0">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29"/>
            <p:cNvSpPr/>
            <p:nvPr/>
          </p:nvSpPr>
          <p:spPr>
            <a:xfrm>
              <a:off x="923825" y="1876050"/>
              <a:ext cx="62225" cy="53350"/>
            </a:xfrm>
            <a:custGeom>
              <a:avLst/>
              <a:gdLst/>
              <a:ahLst/>
              <a:cxnLst/>
              <a:rect l="l" t="t" r="r" b="b"/>
              <a:pathLst>
                <a:path w="2489" h="2134" extrusionOk="0">
                  <a:moveTo>
                    <a:pt x="1066" y="1"/>
                  </a:moveTo>
                  <a:cubicBezTo>
                    <a:pt x="480" y="1"/>
                    <a:pt x="1" y="472"/>
                    <a:pt x="1" y="1066"/>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9"/>
            <p:cNvSpPr/>
            <p:nvPr/>
          </p:nvSpPr>
          <p:spPr>
            <a:xfrm>
              <a:off x="923825" y="17998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29"/>
            <p:cNvSpPr/>
            <p:nvPr/>
          </p:nvSpPr>
          <p:spPr>
            <a:xfrm>
              <a:off x="923825" y="17236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9"/>
            <p:cNvSpPr/>
            <p:nvPr/>
          </p:nvSpPr>
          <p:spPr>
            <a:xfrm>
              <a:off x="923825" y="1647400"/>
              <a:ext cx="62225" cy="53450"/>
            </a:xfrm>
            <a:custGeom>
              <a:avLst/>
              <a:gdLst/>
              <a:ahLst/>
              <a:cxnLst/>
              <a:rect l="l" t="t" r="r" b="b"/>
              <a:pathLst>
                <a:path w="2489" h="2138" extrusionOk="0">
                  <a:moveTo>
                    <a:pt x="1066" y="1"/>
                  </a:moveTo>
                  <a:cubicBezTo>
                    <a:pt x="480" y="9"/>
                    <a:pt x="1" y="481"/>
                    <a:pt x="1" y="1066"/>
                  </a:cubicBezTo>
                  <a:cubicBezTo>
                    <a:pt x="1" y="1710"/>
                    <a:pt x="526" y="2138"/>
                    <a:pt x="1075" y="2138"/>
                  </a:cubicBezTo>
                  <a:cubicBezTo>
                    <a:pt x="1336" y="2138"/>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29"/>
            <p:cNvSpPr/>
            <p:nvPr/>
          </p:nvSpPr>
          <p:spPr>
            <a:xfrm>
              <a:off x="923825" y="1571400"/>
              <a:ext cx="62225" cy="53250"/>
            </a:xfrm>
            <a:custGeom>
              <a:avLst/>
              <a:gdLst/>
              <a:ahLst/>
              <a:cxnLst/>
              <a:rect l="l" t="t" r="r" b="b"/>
              <a:pathLst>
                <a:path w="2489" h="2130" extrusionOk="0">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29"/>
            <p:cNvSpPr/>
            <p:nvPr/>
          </p:nvSpPr>
          <p:spPr>
            <a:xfrm>
              <a:off x="847625" y="1952050"/>
              <a:ext cx="62200" cy="53450"/>
            </a:xfrm>
            <a:custGeom>
              <a:avLst/>
              <a:gdLst/>
              <a:ahLst/>
              <a:cxnLst/>
              <a:rect l="l" t="t" r="r" b="b"/>
              <a:pathLst>
                <a:path w="2488"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29"/>
            <p:cNvSpPr/>
            <p:nvPr/>
          </p:nvSpPr>
          <p:spPr>
            <a:xfrm>
              <a:off x="847625" y="1876050"/>
              <a:ext cx="62200" cy="53275"/>
            </a:xfrm>
            <a:custGeom>
              <a:avLst/>
              <a:gdLst/>
              <a:ahLst/>
              <a:cxnLst/>
              <a:rect l="l" t="t" r="r" b="b"/>
              <a:pathLst>
                <a:path w="2488" h="2131" extrusionOk="0">
                  <a:moveTo>
                    <a:pt x="1065" y="1"/>
                  </a:moveTo>
                  <a:cubicBezTo>
                    <a:pt x="480" y="1"/>
                    <a:pt x="0" y="472"/>
                    <a:pt x="0" y="1066"/>
                  </a:cubicBezTo>
                  <a:cubicBezTo>
                    <a:pt x="0" y="1707"/>
                    <a:pt x="522" y="2131"/>
                    <a:pt x="1069" y="2131"/>
                  </a:cubicBezTo>
                  <a:cubicBezTo>
                    <a:pt x="1333" y="2131"/>
                    <a:pt x="1602" y="2033"/>
                    <a:pt x="1821"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29"/>
            <p:cNvSpPr/>
            <p:nvPr/>
          </p:nvSpPr>
          <p:spPr>
            <a:xfrm>
              <a:off x="847625" y="179985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9"/>
            <p:cNvSpPr/>
            <p:nvPr/>
          </p:nvSpPr>
          <p:spPr>
            <a:xfrm>
              <a:off x="847625" y="17236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29"/>
            <p:cNvSpPr/>
            <p:nvPr/>
          </p:nvSpPr>
          <p:spPr>
            <a:xfrm>
              <a:off x="847625" y="1647400"/>
              <a:ext cx="62200" cy="53450"/>
            </a:xfrm>
            <a:custGeom>
              <a:avLst/>
              <a:gdLst/>
              <a:ahLst/>
              <a:cxnLst/>
              <a:rect l="l" t="t" r="r" b="b"/>
              <a:pathLst>
                <a:path w="2488" h="2138" extrusionOk="0">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29"/>
            <p:cNvSpPr/>
            <p:nvPr/>
          </p:nvSpPr>
          <p:spPr>
            <a:xfrm>
              <a:off x="847625" y="1571400"/>
              <a:ext cx="62200" cy="53250"/>
            </a:xfrm>
            <a:custGeom>
              <a:avLst/>
              <a:gdLst/>
              <a:ahLst/>
              <a:cxnLst/>
              <a:rect l="l" t="t" r="r" b="b"/>
              <a:pathLst>
                <a:path w="2488"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29"/>
            <p:cNvSpPr/>
            <p:nvPr/>
          </p:nvSpPr>
          <p:spPr>
            <a:xfrm>
              <a:off x="771400" y="1799850"/>
              <a:ext cx="62425" cy="53325"/>
            </a:xfrm>
            <a:custGeom>
              <a:avLst/>
              <a:gdLst/>
              <a:ahLst/>
              <a:cxnLst/>
              <a:rect l="l" t="t" r="r" b="b"/>
              <a:pathLst>
                <a:path w="2497" h="2133" extrusionOk="0">
                  <a:moveTo>
                    <a:pt x="1066" y="0"/>
                  </a:moveTo>
                  <a:cubicBezTo>
                    <a:pt x="480" y="0"/>
                    <a:pt x="1" y="480"/>
                    <a:pt x="1" y="1065"/>
                  </a:cubicBezTo>
                  <a:cubicBezTo>
                    <a:pt x="1" y="1709"/>
                    <a:pt x="526" y="2133"/>
                    <a:pt x="1075" y="2133"/>
                  </a:cubicBezTo>
                  <a:cubicBezTo>
                    <a:pt x="1337" y="2133"/>
                    <a:pt x="1604" y="2036"/>
                    <a:pt x="1822" y="1821"/>
                  </a:cubicBezTo>
                  <a:cubicBezTo>
                    <a:pt x="2496"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29"/>
            <p:cNvSpPr/>
            <p:nvPr/>
          </p:nvSpPr>
          <p:spPr>
            <a:xfrm>
              <a:off x="771400" y="1723625"/>
              <a:ext cx="62425" cy="53350"/>
            </a:xfrm>
            <a:custGeom>
              <a:avLst/>
              <a:gdLst/>
              <a:ahLst/>
              <a:cxnLst/>
              <a:rect l="l" t="t" r="r" b="b"/>
              <a:pathLst>
                <a:path w="2497" h="2134" extrusionOk="0">
                  <a:moveTo>
                    <a:pt x="1066" y="1"/>
                  </a:moveTo>
                  <a:cubicBezTo>
                    <a:pt x="480" y="1"/>
                    <a:pt x="1" y="480"/>
                    <a:pt x="1" y="1065"/>
                  </a:cubicBezTo>
                  <a:cubicBezTo>
                    <a:pt x="1" y="1709"/>
                    <a:pt x="526" y="2133"/>
                    <a:pt x="1075" y="2133"/>
                  </a:cubicBezTo>
                  <a:cubicBezTo>
                    <a:pt x="1337" y="2133"/>
                    <a:pt x="1604" y="2037"/>
                    <a:pt x="1822" y="1822"/>
                  </a:cubicBezTo>
                  <a:cubicBezTo>
                    <a:pt x="2496"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29"/>
            <p:cNvSpPr/>
            <p:nvPr/>
          </p:nvSpPr>
          <p:spPr>
            <a:xfrm>
              <a:off x="771400" y="1647400"/>
              <a:ext cx="62425" cy="53450"/>
            </a:xfrm>
            <a:custGeom>
              <a:avLst/>
              <a:gdLst/>
              <a:ahLst/>
              <a:cxnLst/>
              <a:rect l="l" t="t" r="r" b="b"/>
              <a:pathLst>
                <a:path w="2497" h="2138" extrusionOk="0">
                  <a:moveTo>
                    <a:pt x="1066" y="1"/>
                  </a:moveTo>
                  <a:cubicBezTo>
                    <a:pt x="480" y="1"/>
                    <a:pt x="1" y="481"/>
                    <a:pt x="1" y="1066"/>
                  </a:cubicBezTo>
                  <a:cubicBezTo>
                    <a:pt x="1" y="1710"/>
                    <a:pt x="526" y="2138"/>
                    <a:pt x="1074" y="2138"/>
                  </a:cubicBezTo>
                  <a:cubicBezTo>
                    <a:pt x="1336" y="2138"/>
                    <a:pt x="1604" y="2040"/>
                    <a:pt x="1822" y="1822"/>
                  </a:cubicBezTo>
                  <a:cubicBezTo>
                    <a:pt x="2496"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29"/>
            <p:cNvSpPr/>
            <p:nvPr/>
          </p:nvSpPr>
          <p:spPr>
            <a:xfrm>
              <a:off x="771400" y="1571400"/>
              <a:ext cx="62425" cy="53250"/>
            </a:xfrm>
            <a:custGeom>
              <a:avLst/>
              <a:gdLst/>
              <a:ahLst/>
              <a:cxnLst/>
              <a:rect l="l" t="t" r="r" b="b"/>
              <a:pathLst>
                <a:path w="2497" h="2130" extrusionOk="0">
                  <a:moveTo>
                    <a:pt x="1066" y="1"/>
                  </a:moveTo>
                  <a:cubicBezTo>
                    <a:pt x="480" y="1"/>
                    <a:pt x="1" y="472"/>
                    <a:pt x="1" y="1066"/>
                  </a:cubicBezTo>
                  <a:cubicBezTo>
                    <a:pt x="1" y="1703"/>
                    <a:pt x="525" y="2129"/>
                    <a:pt x="1073" y="2129"/>
                  </a:cubicBezTo>
                  <a:cubicBezTo>
                    <a:pt x="1336" y="2129"/>
                    <a:pt x="1603" y="2032"/>
                    <a:pt x="1822" y="1813"/>
                  </a:cubicBezTo>
                  <a:cubicBezTo>
                    <a:pt x="2496"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9"/>
            <p:cNvSpPr/>
            <p:nvPr/>
          </p:nvSpPr>
          <p:spPr>
            <a:xfrm>
              <a:off x="695200" y="1799850"/>
              <a:ext cx="62200" cy="53325"/>
            </a:xfrm>
            <a:custGeom>
              <a:avLst/>
              <a:gdLst/>
              <a:ahLst/>
              <a:cxnLst/>
              <a:rect l="l" t="t" r="r" b="b"/>
              <a:pathLst>
                <a:path w="2488" h="2133" extrusionOk="0">
                  <a:moveTo>
                    <a:pt x="1065" y="0"/>
                  </a:moveTo>
                  <a:cubicBezTo>
                    <a:pt x="480" y="0"/>
                    <a:pt x="0" y="472"/>
                    <a:pt x="0" y="1065"/>
                  </a:cubicBezTo>
                  <a:cubicBezTo>
                    <a:pt x="0" y="1709"/>
                    <a:pt x="525" y="2133"/>
                    <a:pt x="1072" y="2133"/>
                  </a:cubicBezTo>
                  <a:cubicBezTo>
                    <a:pt x="1332"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9"/>
            <p:cNvSpPr/>
            <p:nvPr/>
          </p:nvSpPr>
          <p:spPr>
            <a:xfrm>
              <a:off x="695200" y="1723625"/>
              <a:ext cx="62200" cy="53350"/>
            </a:xfrm>
            <a:custGeom>
              <a:avLst/>
              <a:gdLst/>
              <a:ahLst/>
              <a:cxnLst/>
              <a:rect l="l" t="t" r="r" b="b"/>
              <a:pathLst>
                <a:path w="2488" h="2134" extrusionOk="0">
                  <a:moveTo>
                    <a:pt x="1065" y="1"/>
                  </a:moveTo>
                  <a:cubicBezTo>
                    <a:pt x="480" y="1"/>
                    <a:pt x="0" y="480"/>
                    <a:pt x="0" y="1065"/>
                  </a:cubicBezTo>
                  <a:cubicBezTo>
                    <a:pt x="0" y="1709"/>
                    <a:pt x="525" y="2133"/>
                    <a:pt x="1072" y="2133"/>
                  </a:cubicBezTo>
                  <a:cubicBezTo>
                    <a:pt x="1332" y="2133"/>
                    <a:pt x="1598" y="2037"/>
                    <a:pt x="1813"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9"/>
            <p:cNvSpPr/>
            <p:nvPr/>
          </p:nvSpPr>
          <p:spPr>
            <a:xfrm>
              <a:off x="695200" y="1647400"/>
              <a:ext cx="62200" cy="53450"/>
            </a:xfrm>
            <a:custGeom>
              <a:avLst/>
              <a:gdLst/>
              <a:ahLst/>
              <a:cxnLst/>
              <a:rect l="l" t="t" r="r" b="b"/>
              <a:pathLst>
                <a:path w="2488" h="2138" extrusionOk="0">
                  <a:moveTo>
                    <a:pt x="1065" y="1"/>
                  </a:moveTo>
                  <a:cubicBezTo>
                    <a:pt x="480" y="1"/>
                    <a:pt x="0" y="481"/>
                    <a:pt x="0" y="1066"/>
                  </a:cubicBezTo>
                  <a:cubicBezTo>
                    <a:pt x="0" y="1710"/>
                    <a:pt x="525" y="2138"/>
                    <a:pt x="1071" y="2138"/>
                  </a:cubicBezTo>
                  <a:cubicBezTo>
                    <a:pt x="1332" y="2138"/>
                    <a:pt x="1598" y="2040"/>
                    <a:pt x="1813" y="1822"/>
                  </a:cubicBezTo>
                  <a:cubicBezTo>
                    <a:pt x="2488" y="1155"/>
                    <a:pt x="2016" y="9"/>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29"/>
            <p:cNvSpPr/>
            <p:nvPr/>
          </p:nvSpPr>
          <p:spPr>
            <a:xfrm>
              <a:off x="695200" y="1571400"/>
              <a:ext cx="62200" cy="53250"/>
            </a:xfrm>
            <a:custGeom>
              <a:avLst/>
              <a:gdLst/>
              <a:ahLst/>
              <a:cxnLst/>
              <a:rect l="l" t="t" r="r" b="b"/>
              <a:pathLst>
                <a:path w="2488" h="2130" extrusionOk="0">
                  <a:moveTo>
                    <a:pt x="1065" y="1"/>
                  </a:moveTo>
                  <a:cubicBezTo>
                    <a:pt x="480" y="1"/>
                    <a:pt x="0" y="472"/>
                    <a:pt x="0" y="1066"/>
                  </a:cubicBezTo>
                  <a:cubicBezTo>
                    <a:pt x="0" y="1703"/>
                    <a:pt x="525" y="2129"/>
                    <a:pt x="1070" y="2129"/>
                  </a:cubicBezTo>
                  <a:cubicBezTo>
                    <a:pt x="1331" y="2129"/>
                    <a:pt x="1597" y="2032"/>
                    <a:pt x="1813"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29"/>
            <p:cNvSpPr/>
            <p:nvPr/>
          </p:nvSpPr>
          <p:spPr>
            <a:xfrm>
              <a:off x="618975" y="17998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29"/>
            <p:cNvSpPr/>
            <p:nvPr/>
          </p:nvSpPr>
          <p:spPr>
            <a:xfrm>
              <a:off x="618975" y="17236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9"/>
            <p:cNvSpPr/>
            <p:nvPr/>
          </p:nvSpPr>
          <p:spPr>
            <a:xfrm>
              <a:off x="618975" y="1647400"/>
              <a:ext cx="62225" cy="53450"/>
            </a:xfrm>
            <a:custGeom>
              <a:avLst/>
              <a:gdLst/>
              <a:ahLst/>
              <a:cxnLst/>
              <a:rect l="l" t="t" r="r" b="b"/>
              <a:pathLst>
                <a:path w="2489" h="2138" extrusionOk="0">
                  <a:moveTo>
                    <a:pt x="1066" y="1"/>
                  </a:moveTo>
                  <a:cubicBezTo>
                    <a:pt x="480" y="9"/>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9"/>
            <p:cNvSpPr/>
            <p:nvPr/>
          </p:nvSpPr>
          <p:spPr>
            <a:xfrm>
              <a:off x="618975" y="1571400"/>
              <a:ext cx="62225" cy="53250"/>
            </a:xfrm>
            <a:custGeom>
              <a:avLst/>
              <a:gdLst/>
              <a:ahLst/>
              <a:cxnLst/>
              <a:rect l="l" t="t" r="r" b="b"/>
              <a:pathLst>
                <a:path w="2489" h="2130" extrusionOk="0">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29"/>
            <p:cNvSpPr/>
            <p:nvPr/>
          </p:nvSpPr>
          <p:spPr>
            <a:xfrm>
              <a:off x="542775" y="1799850"/>
              <a:ext cx="62400" cy="53325"/>
            </a:xfrm>
            <a:custGeom>
              <a:avLst/>
              <a:gdLst/>
              <a:ahLst/>
              <a:cxnLst/>
              <a:rect l="l" t="t" r="r" b="b"/>
              <a:pathLst>
                <a:path w="2496" h="2133" extrusionOk="0">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29"/>
            <p:cNvSpPr/>
            <p:nvPr/>
          </p:nvSpPr>
          <p:spPr>
            <a:xfrm>
              <a:off x="542775" y="1723625"/>
              <a:ext cx="62400" cy="53350"/>
            </a:xfrm>
            <a:custGeom>
              <a:avLst/>
              <a:gdLst/>
              <a:ahLst/>
              <a:cxnLst/>
              <a:rect l="l" t="t" r="r" b="b"/>
              <a:pathLst>
                <a:path w="2496" h="2134" extrusionOk="0">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9"/>
            <p:cNvSpPr/>
            <p:nvPr/>
          </p:nvSpPr>
          <p:spPr>
            <a:xfrm>
              <a:off x="542775" y="1647400"/>
              <a:ext cx="62400" cy="53450"/>
            </a:xfrm>
            <a:custGeom>
              <a:avLst/>
              <a:gdLst/>
              <a:ahLst/>
              <a:cxnLst/>
              <a:rect l="l" t="t" r="r" b="b"/>
              <a:pathLst>
                <a:path w="2496" h="2138" extrusionOk="0">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9"/>
            <p:cNvSpPr/>
            <p:nvPr/>
          </p:nvSpPr>
          <p:spPr>
            <a:xfrm>
              <a:off x="542775" y="1571400"/>
              <a:ext cx="62400" cy="53250"/>
            </a:xfrm>
            <a:custGeom>
              <a:avLst/>
              <a:gdLst/>
              <a:ahLst/>
              <a:cxnLst/>
              <a:rect l="l" t="t" r="r" b="b"/>
              <a:pathLst>
                <a:path w="2496" h="2130" extrusionOk="0">
                  <a:moveTo>
                    <a:pt x="1065" y="1"/>
                  </a:moveTo>
                  <a:cubicBezTo>
                    <a:pt x="480" y="1"/>
                    <a:pt x="0" y="472"/>
                    <a:pt x="0" y="1066"/>
                  </a:cubicBezTo>
                  <a:cubicBezTo>
                    <a:pt x="0" y="1703"/>
                    <a:pt x="524" y="2129"/>
                    <a:pt x="1073" y="2129"/>
                  </a:cubicBezTo>
                  <a:cubicBezTo>
                    <a:pt x="1335" y="2129"/>
                    <a:pt x="1603" y="2032"/>
                    <a:pt x="1821" y="1813"/>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29"/>
            <p:cNvSpPr/>
            <p:nvPr/>
          </p:nvSpPr>
          <p:spPr>
            <a:xfrm>
              <a:off x="466550" y="1799850"/>
              <a:ext cx="62425" cy="53325"/>
            </a:xfrm>
            <a:custGeom>
              <a:avLst/>
              <a:gdLst/>
              <a:ahLst/>
              <a:cxnLst/>
              <a:rect l="l" t="t" r="r" b="b"/>
              <a:pathLst>
                <a:path w="2497" h="2133" extrusionOk="0">
                  <a:moveTo>
                    <a:pt x="1074" y="0"/>
                  </a:moveTo>
                  <a:cubicBezTo>
                    <a:pt x="480" y="0"/>
                    <a:pt x="9" y="480"/>
                    <a:pt x="0" y="1065"/>
                  </a:cubicBezTo>
                  <a:cubicBezTo>
                    <a:pt x="0" y="1709"/>
                    <a:pt x="530" y="2133"/>
                    <a:pt x="1078" y="2133"/>
                  </a:cubicBezTo>
                  <a:cubicBezTo>
                    <a:pt x="1340" y="2133"/>
                    <a:pt x="1606" y="2036"/>
                    <a:pt x="1821" y="1821"/>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29"/>
            <p:cNvSpPr/>
            <p:nvPr/>
          </p:nvSpPr>
          <p:spPr>
            <a:xfrm>
              <a:off x="466550" y="1723625"/>
              <a:ext cx="62425" cy="53350"/>
            </a:xfrm>
            <a:custGeom>
              <a:avLst/>
              <a:gdLst/>
              <a:ahLst/>
              <a:cxnLst/>
              <a:rect l="l" t="t" r="r" b="b"/>
              <a:pathLst>
                <a:path w="2497" h="2134" extrusionOk="0">
                  <a:moveTo>
                    <a:pt x="1074" y="1"/>
                  </a:moveTo>
                  <a:cubicBezTo>
                    <a:pt x="480" y="1"/>
                    <a:pt x="9" y="480"/>
                    <a:pt x="0" y="1065"/>
                  </a:cubicBezTo>
                  <a:cubicBezTo>
                    <a:pt x="0" y="1709"/>
                    <a:pt x="530" y="2133"/>
                    <a:pt x="1078" y="2133"/>
                  </a:cubicBezTo>
                  <a:cubicBezTo>
                    <a:pt x="1340" y="2133"/>
                    <a:pt x="1606" y="2037"/>
                    <a:pt x="1821"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9"/>
            <p:cNvSpPr/>
            <p:nvPr/>
          </p:nvSpPr>
          <p:spPr>
            <a:xfrm>
              <a:off x="466550" y="1647400"/>
              <a:ext cx="62425" cy="53450"/>
            </a:xfrm>
            <a:custGeom>
              <a:avLst/>
              <a:gdLst/>
              <a:ahLst/>
              <a:cxnLst/>
              <a:rect l="l" t="t" r="r" b="b"/>
              <a:pathLst>
                <a:path w="2497" h="2138" extrusionOk="0">
                  <a:moveTo>
                    <a:pt x="1074" y="1"/>
                  </a:moveTo>
                  <a:cubicBezTo>
                    <a:pt x="480" y="9"/>
                    <a:pt x="9" y="481"/>
                    <a:pt x="0" y="1066"/>
                  </a:cubicBezTo>
                  <a:cubicBezTo>
                    <a:pt x="0" y="1710"/>
                    <a:pt x="529" y="2138"/>
                    <a:pt x="1078" y="2138"/>
                  </a:cubicBezTo>
                  <a:cubicBezTo>
                    <a:pt x="1340" y="2138"/>
                    <a:pt x="1606" y="2040"/>
                    <a:pt x="1821"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29"/>
            <p:cNvSpPr/>
            <p:nvPr/>
          </p:nvSpPr>
          <p:spPr>
            <a:xfrm>
              <a:off x="466550" y="1571400"/>
              <a:ext cx="62425" cy="53250"/>
            </a:xfrm>
            <a:custGeom>
              <a:avLst/>
              <a:gdLst/>
              <a:ahLst/>
              <a:cxnLst/>
              <a:rect l="l" t="t" r="r" b="b"/>
              <a:pathLst>
                <a:path w="2497" h="2130" extrusionOk="0">
                  <a:moveTo>
                    <a:pt x="1074" y="1"/>
                  </a:moveTo>
                  <a:cubicBezTo>
                    <a:pt x="480" y="1"/>
                    <a:pt x="9" y="472"/>
                    <a:pt x="0" y="1066"/>
                  </a:cubicBezTo>
                  <a:cubicBezTo>
                    <a:pt x="0" y="1703"/>
                    <a:pt x="529" y="2129"/>
                    <a:pt x="1077" y="2129"/>
                  </a:cubicBezTo>
                  <a:cubicBezTo>
                    <a:pt x="1339" y="2129"/>
                    <a:pt x="1606" y="2032"/>
                    <a:pt x="1821" y="1813"/>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29"/>
            <p:cNvSpPr/>
            <p:nvPr/>
          </p:nvSpPr>
          <p:spPr>
            <a:xfrm>
              <a:off x="390550" y="1876050"/>
              <a:ext cx="62350" cy="53275"/>
            </a:xfrm>
            <a:custGeom>
              <a:avLst/>
              <a:gdLst/>
              <a:ahLst/>
              <a:cxnLst/>
              <a:rect l="l" t="t" r="r" b="b"/>
              <a:pathLst>
                <a:path w="2494" h="2131" extrusionOk="0">
                  <a:moveTo>
                    <a:pt x="1075" y="1"/>
                  </a:moveTo>
                  <a:cubicBezTo>
                    <a:pt x="1072" y="1"/>
                    <a:pt x="1068" y="1"/>
                    <a:pt x="1065" y="1"/>
                  </a:cubicBezTo>
                  <a:cubicBezTo>
                    <a:pt x="480" y="1"/>
                    <a:pt x="0" y="480"/>
                    <a:pt x="0" y="1066"/>
                  </a:cubicBezTo>
                  <a:cubicBezTo>
                    <a:pt x="0" y="1707"/>
                    <a:pt x="522" y="2131"/>
                    <a:pt x="1069" y="2131"/>
                  </a:cubicBezTo>
                  <a:cubicBezTo>
                    <a:pt x="1333" y="2131"/>
                    <a:pt x="1602" y="2033"/>
                    <a:pt x="1821" y="1813"/>
                  </a:cubicBezTo>
                  <a:cubicBezTo>
                    <a:pt x="2493" y="1149"/>
                    <a:pt x="2020" y="1"/>
                    <a:pt x="107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29"/>
            <p:cNvSpPr/>
            <p:nvPr/>
          </p:nvSpPr>
          <p:spPr>
            <a:xfrm>
              <a:off x="390550" y="1799825"/>
              <a:ext cx="62350" cy="53300"/>
            </a:xfrm>
            <a:custGeom>
              <a:avLst/>
              <a:gdLst/>
              <a:ahLst/>
              <a:cxnLst/>
              <a:rect l="l" t="t" r="r" b="b"/>
              <a:pathLst>
                <a:path w="2494" h="2132" extrusionOk="0">
                  <a:moveTo>
                    <a:pt x="1075" y="1"/>
                  </a:moveTo>
                  <a:cubicBezTo>
                    <a:pt x="1072" y="1"/>
                    <a:pt x="1068" y="1"/>
                    <a:pt x="1065" y="1"/>
                  </a:cubicBezTo>
                  <a:cubicBezTo>
                    <a:pt x="480" y="1"/>
                    <a:pt x="0" y="481"/>
                    <a:pt x="0" y="1066"/>
                  </a:cubicBezTo>
                  <a:cubicBezTo>
                    <a:pt x="0" y="1708"/>
                    <a:pt x="526" y="2131"/>
                    <a:pt x="1073" y="2131"/>
                  </a:cubicBezTo>
                  <a:cubicBezTo>
                    <a:pt x="1336" y="2131"/>
                    <a:pt x="1604" y="2033"/>
                    <a:pt x="1821" y="1814"/>
                  </a:cubicBezTo>
                  <a:cubicBezTo>
                    <a:pt x="2493" y="1150"/>
                    <a:pt x="2020" y="1"/>
                    <a:pt x="107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29"/>
            <p:cNvSpPr/>
            <p:nvPr/>
          </p:nvSpPr>
          <p:spPr>
            <a:xfrm>
              <a:off x="390550" y="1723625"/>
              <a:ext cx="62400" cy="53350"/>
            </a:xfrm>
            <a:custGeom>
              <a:avLst/>
              <a:gdLst/>
              <a:ahLst/>
              <a:cxnLst/>
              <a:rect l="l" t="t" r="r" b="b"/>
              <a:pathLst>
                <a:path w="2496" h="2134" extrusionOk="0">
                  <a:moveTo>
                    <a:pt x="1065" y="1"/>
                  </a:moveTo>
                  <a:cubicBezTo>
                    <a:pt x="480" y="1"/>
                    <a:pt x="0" y="480"/>
                    <a:pt x="0" y="1065"/>
                  </a:cubicBezTo>
                  <a:cubicBezTo>
                    <a:pt x="0" y="1709"/>
                    <a:pt x="529" y="2133"/>
                    <a:pt x="1078" y="2133"/>
                  </a:cubicBezTo>
                  <a:cubicBezTo>
                    <a:pt x="1339" y="2133"/>
                    <a:pt x="1606"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29"/>
            <p:cNvSpPr/>
            <p:nvPr/>
          </p:nvSpPr>
          <p:spPr>
            <a:xfrm>
              <a:off x="390550" y="1647400"/>
              <a:ext cx="62400" cy="53450"/>
            </a:xfrm>
            <a:custGeom>
              <a:avLst/>
              <a:gdLst/>
              <a:ahLst/>
              <a:cxnLst/>
              <a:rect l="l" t="t" r="r" b="b"/>
              <a:pathLst>
                <a:path w="2496" h="2138" extrusionOk="0">
                  <a:moveTo>
                    <a:pt x="1065" y="1"/>
                  </a:moveTo>
                  <a:cubicBezTo>
                    <a:pt x="480" y="9"/>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29"/>
            <p:cNvSpPr/>
            <p:nvPr/>
          </p:nvSpPr>
          <p:spPr>
            <a:xfrm>
              <a:off x="390550" y="1571400"/>
              <a:ext cx="62350" cy="53275"/>
            </a:xfrm>
            <a:custGeom>
              <a:avLst/>
              <a:gdLst/>
              <a:ahLst/>
              <a:cxnLst/>
              <a:rect l="l" t="t" r="r" b="b"/>
              <a:pathLst>
                <a:path w="2494" h="2131" extrusionOk="0">
                  <a:moveTo>
                    <a:pt x="1075" y="1"/>
                  </a:moveTo>
                  <a:cubicBezTo>
                    <a:pt x="1072" y="1"/>
                    <a:pt x="1068" y="1"/>
                    <a:pt x="1065" y="1"/>
                  </a:cubicBezTo>
                  <a:cubicBezTo>
                    <a:pt x="480" y="1"/>
                    <a:pt x="0" y="472"/>
                    <a:pt x="0" y="1066"/>
                  </a:cubicBezTo>
                  <a:cubicBezTo>
                    <a:pt x="0" y="1708"/>
                    <a:pt x="522" y="2131"/>
                    <a:pt x="1069" y="2131"/>
                  </a:cubicBezTo>
                  <a:cubicBezTo>
                    <a:pt x="1333" y="2131"/>
                    <a:pt x="1602" y="2033"/>
                    <a:pt x="1821" y="1813"/>
                  </a:cubicBezTo>
                  <a:cubicBezTo>
                    <a:pt x="2493" y="1141"/>
                    <a:pt x="2020" y="1"/>
                    <a:pt x="107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29"/>
            <p:cNvSpPr/>
            <p:nvPr/>
          </p:nvSpPr>
          <p:spPr>
            <a:xfrm>
              <a:off x="314325" y="1952050"/>
              <a:ext cx="62225" cy="53450"/>
            </a:xfrm>
            <a:custGeom>
              <a:avLst/>
              <a:gdLst/>
              <a:ahLst/>
              <a:cxnLst/>
              <a:rect l="l" t="t" r="r" b="b"/>
              <a:pathLst>
                <a:path w="2489" h="2138" extrusionOk="0">
                  <a:moveTo>
                    <a:pt x="1065" y="1"/>
                  </a:moveTo>
                  <a:cubicBezTo>
                    <a:pt x="480" y="9"/>
                    <a:pt x="1" y="481"/>
                    <a:pt x="1" y="1074"/>
                  </a:cubicBezTo>
                  <a:cubicBezTo>
                    <a:pt x="1" y="1712"/>
                    <a:pt x="525" y="2138"/>
                    <a:pt x="1073" y="2138"/>
                  </a:cubicBezTo>
                  <a:cubicBezTo>
                    <a:pt x="1335" y="2138"/>
                    <a:pt x="1603" y="2040"/>
                    <a:pt x="1822"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9"/>
            <p:cNvSpPr/>
            <p:nvPr/>
          </p:nvSpPr>
          <p:spPr>
            <a:xfrm>
              <a:off x="314325" y="1876050"/>
              <a:ext cx="62225" cy="53275"/>
            </a:xfrm>
            <a:custGeom>
              <a:avLst/>
              <a:gdLst/>
              <a:ahLst/>
              <a:cxnLst/>
              <a:rect l="l" t="t" r="r" b="b"/>
              <a:pathLst>
                <a:path w="2489" h="2131" extrusionOk="0">
                  <a:moveTo>
                    <a:pt x="1065" y="1"/>
                  </a:moveTo>
                  <a:cubicBezTo>
                    <a:pt x="480" y="1"/>
                    <a:pt x="1" y="472"/>
                    <a:pt x="1" y="1066"/>
                  </a:cubicBezTo>
                  <a:cubicBezTo>
                    <a:pt x="1" y="1707"/>
                    <a:pt x="523" y="2131"/>
                    <a:pt x="1070" y="2131"/>
                  </a:cubicBezTo>
                  <a:cubicBezTo>
                    <a:pt x="1333" y="2131"/>
                    <a:pt x="1602" y="2033"/>
                    <a:pt x="1822" y="1813"/>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9"/>
            <p:cNvSpPr/>
            <p:nvPr/>
          </p:nvSpPr>
          <p:spPr>
            <a:xfrm>
              <a:off x="314325" y="1799850"/>
              <a:ext cx="62225" cy="53325"/>
            </a:xfrm>
            <a:custGeom>
              <a:avLst/>
              <a:gdLst/>
              <a:ahLst/>
              <a:cxnLst/>
              <a:rect l="l" t="t" r="r" b="b"/>
              <a:pathLst>
                <a:path w="2489" h="2133" extrusionOk="0">
                  <a:moveTo>
                    <a:pt x="1065" y="0"/>
                  </a:moveTo>
                  <a:cubicBezTo>
                    <a:pt x="480" y="0"/>
                    <a:pt x="1" y="480"/>
                    <a:pt x="1" y="1065"/>
                  </a:cubicBezTo>
                  <a:cubicBezTo>
                    <a:pt x="1" y="1709"/>
                    <a:pt x="526" y="2133"/>
                    <a:pt x="1075" y="2133"/>
                  </a:cubicBezTo>
                  <a:cubicBezTo>
                    <a:pt x="1336" y="2133"/>
                    <a:pt x="1604" y="2036"/>
                    <a:pt x="1822"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29"/>
            <p:cNvSpPr/>
            <p:nvPr/>
          </p:nvSpPr>
          <p:spPr>
            <a:xfrm>
              <a:off x="314325" y="1723625"/>
              <a:ext cx="62225" cy="53350"/>
            </a:xfrm>
            <a:custGeom>
              <a:avLst/>
              <a:gdLst/>
              <a:ahLst/>
              <a:cxnLst/>
              <a:rect l="l" t="t" r="r" b="b"/>
              <a:pathLst>
                <a:path w="2489" h="2134" extrusionOk="0">
                  <a:moveTo>
                    <a:pt x="1065" y="1"/>
                  </a:moveTo>
                  <a:cubicBezTo>
                    <a:pt x="480" y="1"/>
                    <a:pt x="1" y="480"/>
                    <a:pt x="1" y="1065"/>
                  </a:cubicBezTo>
                  <a:cubicBezTo>
                    <a:pt x="1" y="1709"/>
                    <a:pt x="526" y="2133"/>
                    <a:pt x="1075" y="2133"/>
                  </a:cubicBezTo>
                  <a:cubicBezTo>
                    <a:pt x="1336" y="2133"/>
                    <a:pt x="1604" y="2037"/>
                    <a:pt x="1822"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29"/>
            <p:cNvSpPr/>
            <p:nvPr/>
          </p:nvSpPr>
          <p:spPr>
            <a:xfrm>
              <a:off x="314325" y="1647400"/>
              <a:ext cx="62225" cy="53450"/>
            </a:xfrm>
            <a:custGeom>
              <a:avLst/>
              <a:gdLst/>
              <a:ahLst/>
              <a:cxnLst/>
              <a:rect l="l" t="t" r="r" b="b"/>
              <a:pathLst>
                <a:path w="2489" h="2138" extrusionOk="0">
                  <a:moveTo>
                    <a:pt x="1065" y="1"/>
                  </a:moveTo>
                  <a:cubicBezTo>
                    <a:pt x="480" y="9"/>
                    <a:pt x="1" y="481"/>
                    <a:pt x="1" y="1066"/>
                  </a:cubicBezTo>
                  <a:cubicBezTo>
                    <a:pt x="1" y="1710"/>
                    <a:pt x="526" y="2138"/>
                    <a:pt x="1074" y="2138"/>
                  </a:cubicBezTo>
                  <a:cubicBezTo>
                    <a:pt x="1336" y="2138"/>
                    <a:pt x="1604" y="2040"/>
                    <a:pt x="1822"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29"/>
            <p:cNvSpPr/>
            <p:nvPr/>
          </p:nvSpPr>
          <p:spPr>
            <a:xfrm>
              <a:off x="314325" y="1571400"/>
              <a:ext cx="62150" cy="53250"/>
            </a:xfrm>
            <a:custGeom>
              <a:avLst/>
              <a:gdLst/>
              <a:ahLst/>
              <a:cxnLst/>
              <a:rect l="l" t="t" r="r" b="b"/>
              <a:pathLst>
                <a:path w="2486" h="2130" extrusionOk="0">
                  <a:moveTo>
                    <a:pt x="1075" y="1"/>
                  </a:moveTo>
                  <a:cubicBezTo>
                    <a:pt x="1072" y="1"/>
                    <a:pt x="1069" y="1"/>
                    <a:pt x="1065" y="1"/>
                  </a:cubicBezTo>
                  <a:cubicBezTo>
                    <a:pt x="480" y="1"/>
                    <a:pt x="1" y="472"/>
                    <a:pt x="1" y="1066"/>
                  </a:cubicBezTo>
                  <a:cubicBezTo>
                    <a:pt x="1" y="1703"/>
                    <a:pt x="525" y="2129"/>
                    <a:pt x="1073" y="2129"/>
                  </a:cubicBezTo>
                  <a:cubicBezTo>
                    <a:pt x="1335" y="2129"/>
                    <a:pt x="1603" y="2032"/>
                    <a:pt x="1822" y="1813"/>
                  </a:cubicBezTo>
                  <a:cubicBezTo>
                    <a:pt x="2486" y="1149"/>
                    <a:pt x="2020" y="1"/>
                    <a:pt x="107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9"/>
            <p:cNvSpPr/>
            <p:nvPr/>
          </p:nvSpPr>
          <p:spPr>
            <a:xfrm>
              <a:off x="238125" y="1952050"/>
              <a:ext cx="62200" cy="53450"/>
            </a:xfrm>
            <a:custGeom>
              <a:avLst/>
              <a:gdLst/>
              <a:ahLst/>
              <a:cxnLst/>
              <a:rect l="l" t="t" r="r" b="b"/>
              <a:pathLst>
                <a:path w="2488" h="2138" extrusionOk="0">
                  <a:moveTo>
                    <a:pt x="1065" y="1"/>
                  </a:moveTo>
                  <a:cubicBezTo>
                    <a:pt x="480" y="9"/>
                    <a:pt x="0" y="481"/>
                    <a:pt x="0" y="1074"/>
                  </a:cubicBezTo>
                  <a:cubicBezTo>
                    <a:pt x="0" y="1712"/>
                    <a:pt x="524" y="2138"/>
                    <a:pt x="1073" y="2138"/>
                  </a:cubicBezTo>
                  <a:cubicBezTo>
                    <a:pt x="1335" y="2138"/>
                    <a:pt x="1603" y="2040"/>
                    <a:pt x="1821"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9"/>
            <p:cNvSpPr/>
            <p:nvPr/>
          </p:nvSpPr>
          <p:spPr>
            <a:xfrm>
              <a:off x="238125" y="179985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9"/>
            <p:cNvSpPr/>
            <p:nvPr/>
          </p:nvSpPr>
          <p:spPr>
            <a:xfrm>
              <a:off x="238125" y="17236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9"/>
            <p:cNvSpPr/>
            <p:nvPr/>
          </p:nvSpPr>
          <p:spPr>
            <a:xfrm>
              <a:off x="238125" y="1647400"/>
              <a:ext cx="62200" cy="53450"/>
            </a:xfrm>
            <a:custGeom>
              <a:avLst/>
              <a:gdLst/>
              <a:ahLst/>
              <a:cxnLst/>
              <a:rect l="l" t="t" r="r" b="b"/>
              <a:pathLst>
                <a:path w="2488" h="2138" extrusionOk="0">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9"/>
            <p:cNvSpPr/>
            <p:nvPr/>
          </p:nvSpPr>
          <p:spPr>
            <a:xfrm>
              <a:off x="4427825" y="2637775"/>
              <a:ext cx="62425" cy="53450"/>
            </a:xfrm>
            <a:custGeom>
              <a:avLst/>
              <a:gdLst/>
              <a:ahLst/>
              <a:cxnLst/>
              <a:rect l="l" t="t" r="r" b="b"/>
              <a:pathLst>
                <a:path w="2497" h="2138" extrusionOk="0">
                  <a:moveTo>
                    <a:pt x="1065" y="1"/>
                  </a:moveTo>
                  <a:cubicBezTo>
                    <a:pt x="480" y="9"/>
                    <a:pt x="1" y="480"/>
                    <a:pt x="1" y="1074"/>
                  </a:cubicBezTo>
                  <a:cubicBezTo>
                    <a:pt x="1" y="1712"/>
                    <a:pt x="529" y="2137"/>
                    <a:pt x="1077" y="2137"/>
                  </a:cubicBezTo>
                  <a:cubicBezTo>
                    <a:pt x="1339" y="2137"/>
                    <a:pt x="1606" y="2040"/>
                    <a:pt x="1822"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29"/>
            <p:cNvSpPr/>
            <p:nvPr/>
          </p:nvSpPr>
          <p:spPr>
            <a:xfrm>
              <a:off x="4427825" y="2714000"/>
              <a:ext cx="62425" cy="53350"/>
            </a:xfrm>
            <a:custGeom>
              <a:avLst/>
              <a:gdLst/>
              <a:ahLst/>
              <a:cxnLst/>
              <a:rect l="l" t="t" r="r" b="b"/>
              <a:pathLst>
                <a:path w="2497" h="2134" extrusionOk="0">
                  <a:moveTo>
                    <a:pt x="1065" y="0"/>
                  </a:moveTo>
                  <a:cubicBezTo>
                    <a:pt x="480" y="0"/>
                    <a:pt x="1"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29"/>
            <p:cNvSpPr/>
            <p:nvPr/>
          </p:nvSpPr>
          <p:spPr>
            <a:xfrm>
              <a:off x="4504050" y="2714000"/>
              <a:ext cx="62200" cy="53350"/>
            </a:xfrm>
            <a:custGeom>
              <a:avLst/>
              <a:gdLst/>
              <a:ahLst/>
              <a:cxnLst/>
              <a:rect l="l" t="t" r="r" b="b"/>
              <a:pathLst>
                <a:path w="2488" h="2134"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29"/>
            <p:cNvSpPr/>
            <p:nvPr/>
          </p:nvSpPr>
          <p:spPr>
            <a:xfrm>
              <a:off x="4504050" y="2866425"/>
              <a:ext cx="62200" cy="53275"/>
            </a:xfrm>
            <a:custGeom>
              <a:avLst/>
              <a:gdLst/>
              <a:ahLst/>
              <a:cxnLst/>
              <a:rect l="l" t="t" r="r" b="b"/>
              <a:pathLst>
                <a:path w="2488" h="2131" extrusionOk="0">
                  <a:moveTo>
                    <a:pt x="1065" y="0"/>
                  </a:moveTo>
                  <a:cubicBezTo>
                    <a:pt x="480"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29"/>
            <p:cNvSpPr/>
            <p:nvPr/>
          </p:nvSpPr>
          <p:spPr>
            <a:xfrm>
              <a:off x="4580250" y="2790200"/>
              <a:ext cx="62225" cy="53350"/>
            </a:xfrm>
            <a:custGeom>
              <a:avLst/>
              <a:gdLst/>
              <a:ahLst/>
              <a:cxnLst/>
              <a:rect l="l" t="t" r="r" b="b"/>
              <a:pathLst>
                <a:path w="2489" h="2134" extrusionOk="0">
                  <a:moveTo>
                    <a:pt x="1066" y="1"/>
                  </a:moveTo>
                  <a:cubicBezTo>
                    <a:pt x="480" y="1"/>
                    <a:pt x="1" y="480"/>
                    <a:pt x="1" y="1066"/>
                  </a:cubicBezTo>
                  <a:cubicBezTo>
                    <a:pt x="1" y="1709"/>
                    <a:pt x="526" y="2134"/>
                    <a:pt x="1075" y="2134"/>
                  </a:cubicBezTo>
                  <a:cubicBezTo>
                    <a:pt x="1336" y="2134"/>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9"/>
            <p:cNvSpPr/>
            <p:nvPr/>
          </p:nvSpPr>
          <p:spPr>
            <a:xfrm>
              <a:off x="4504050" y="2790200"/>
              <a:ext cx="62200" cy="53350"/>
            </a:xfrm>
            <a:custGeom>
              <a:avLst/>
              <a:gdLst/>
              <a:ahLst/>
              <a:cxnLst/>
              <a:rect l="l" t="t" r="r" b="b"/>
              <a:pathLst>
                <a:path w="2488" h="2134" extrusionOk="0">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9"/>
            <p:cNvSpPr/>
            <p:nvPr/>
          </p:nvSpPr>
          <p:spPr>
            <a:xfrm>
              <a:off x="5113350" y="1495200"/>
              <a:ext cx="62400" cy="53325"/>
            </a:xfrm>
            <a:custGeom>
              <a:avLst/>
              <a:gdLst/>
              <a:ahLst/>
              <a:cxnLst/>
              <a:rect l="l" t="t" r="r" b="b"/>
              <a:pathLst>
                <a:path w="2496" h="2133" extrusionOk="0">
                  <a:moveTo>
                    <a:pt x="1073" y="0"/>
                  </a:moveTo>
                  <a:cubicBezTo>
                    <a:pt x="480" y="0"/>
                    <a:pt x="8"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9"/>
            <p:cNvSpPr/>
            <p:nvPr/>
          </p:nvSpPr>
          <p:spPr>
            <a:xfrm>
              <a:off x="5113350" y="1571400"/>
              <a:ext cx="62400" cy="53250"/>
            </a:xfrm>
            <a:custGeom>
              <a:avLst/>
              <a:gdLst/>
              <a:ahLst/>
              <a:cxnLst/>
              <a:rect l="l" t="t" r="r" b="b"/>
              <a:pathLst>
                <a:path w="2496" h="2130" extrusionOk="0">
                  <a:moveTo>
                    <a:pt x="1073" y="1"/>
                  </a:moveTo>
                  <a:cubicBezTo>
                    <a:pt x="480" y="1"/>
                    <a:pt x="8" y="472"/>
                    <a:pt x="0" y="1066"/>
                  </a:cubicBezTo>
                  <a:cubicBezTo>
                    <a:pt x="0" y="1703"/>
                    <a:pt x="525" y="2129"/>
                    <a:pt x="1073" y="2129"/>
                  </a:cubicBezTo>
                  <a:cubicBezTo>
                    <a:pt x="1335" y="2129"/>
                    <a:pt x="1603" y="2032"/>
                    <a:pt x="1821" y="1813"/>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9"/>
            <p:cNvSpPr/>
            <p:nvPr/>
          </p:nvSpPr>
          <p:spPr>
            <a:xfrm>
              <a:off x="5113350" y="1647400"/>
              <a:ext cx="62400" cy="53450"/>
            </a:xfrm>
            <a:custGeom>
              <a:avLst/>
              <a:gdLst/>
              <a:ahLst/>
              <a:cxnLst/>
              <a:rect l="l" t="t" r="r" b="b"/>
              <a:pathLst>
                <a:path w="2496" h="2138" extrusionOk="0">
                  <a:moveTo>
                    <a:pt x="1073" y="1"/>
                  </a:moveTo>
                  <a:cubicBezTo>
                    <a:pt x="480" y="1"/>
                    <a:pt x="8" y="481"/>
                    <a:pt x="0" y="1066"/>
                  </a:cubicBezTo>
                  <a:cubicBezTo>
                    <a:pt x="0" y="1710"/>
                    <a:pt x="525" y="2138"/>
                    <a:pt x="1074" y="2138"/>
                  </a:cubicBezTo>
                  <a:cubicBezTo>
                    <a:pt x="1336" y="2138"/>
                    <a:pt x="1603" y="2040"/>
                    <a:pt x="1821" y="1822"/>
                  </a:cubicBezTo>
                  <a:cubicBezTo>
                    <a:pt x="2496" y="1155"/>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9"/>
            <p:cNvSpPr/>
            <p:nvPr/>
          </p:nvSpPr>
          <p:spPr>
            <a:xfrm>
              <a:off x="5113350" y="1723625"/>
              <a:ext cx="62400" cy="53350"/>
            </a:xfrm>
            <a:custGeom>
              <a:avLst/>
              <a:gdLst/>
              <a:ahLst/>
              <a:cxnLst/>
              <a:rect l="l" t="t" r="r" b="b"/>
              <a:pathLst>
                <a:path w="2496" h="2134" extrusionOk="0">
                  <a:moveTo>
                    <a:pt x="1073" y="1"/>
                  </a:moveTo>
                  <a:cubicBezTo>
                    <a:pt x="480" y="1"/>
                    <a:pt x="8" y="480"/>
                    <a:pt x="0" y="1065"/>
                  </a:cubicBezTo>
                  <a:cubicBezTo>
                    <a:pt x="0" y="1709"/>
                    <a:pt x="525" y="2133"/>
                    <a:pt x="1074" y="2133"/>
                  </a:cubicBezTo>
                  <a:cubicBezTo>
                    <a:pt x="1336" y="2133"/>
                    <a:pt x="1603" y="2037"/>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29"/>
            <p:cNvSpPr/>
            <p:nvPr/>
          </p:nvSpPr>
          <p:spPr>
            <a:xfrm>
              <a:off x="5113350" y="1799850"/>
              <a:ext cx="62400" cy="53325"/>
            </a:xfrm>
            <a:custGeom>
              <a:avLst/>
              <a:gdLst/>
              <a:ahLst/>
              <a:cxnLst/>
              <a:rect l="l" t="t" r="r" b="b"/>
              <a:pathLst>
                <a:path w="2496" h="2133" extrusionOk="0">
                  <a:moveTo>
                    <a:pt x="1073" y="0"/>
                  </a:moveTo>
                  <a:cubicBezTo>
                    <a:pt x="480" y="0"/>
                    <a:pt x="8"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29"/>
            <p:cNvSpPr/>
            <p:nvPr/>
          </p:nvSpPr>
          <p:spPr>
            <a:xfrm>
              <a:off x="5113350" y="1876050"/>
              <a:ext cx="62400" cy="53350"/>
            </a:xfrm>
            <a:custGeom>
              <a:avLst/>
              <a:gdLst/>
              <a:ahLst/>
              <a:cxnLst/>
              <a:rect l="l" t="t" r="r" b="b"/>
              <a:pathLst>
                <a:path w="2496" h="2134" extrusionOk="0">
                  <a:moveTo>
                    <a:pt x="1073" y="1"/>
                  </a:moveTo>
                  <a:cubicBezTo>
                    <a:pt x="480" y="1"/>
                    <a:pt x="8" y="472"/>
                    <a:pt x="0" y="1066"/>
                  </a:cubicBezTo>
                  <a:cubicBezTo>
                    <a:pt x="0" y="1709"/>
                    <a:pt x="525" y="2133"/>
                    <a:pt x="1074" y="2133"/>
                  </a:cubicBezTo>
                  <a:cubicBezTo>
                    <a:pt x="1336" y="2133"/>
                    <a:pt x="1603" y="2037"/>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9"/>
            <p:cNvSpPr/>
            <p:nvPr/>
          </p:nvSpPr>
          <p:spPr>
            <a:xfrm>
              <a:off x="5113350" y="1952050"/>
              <a:ext cx="62400" cy="53450"/>
            </a:xfrm>
            <a:custGeom>
              <a:avLst/>
              <a:gdLst/>
              <a:ahLst/>
              <a:cxnLst/>
              <a:rect l="l" t="t" r="r" b="b"/>
              <a:pathLst>
                <a:path w="2496" h="2138" extrusionOk="0">
                  <a:moveTo>
                    <a:pt x="1073" y="1"/>
                  </a:moveTo>
                  <a:cubicBezTo>
                    <a:pt x="480" y="9"/>
                    <a:pt x="8" y="481"/>
                    <a:pt x="0" y="1074"/>
                  </a:cubicBezTo>
                  <a:cubicBezTo>
                    <a:pt x="0" y="1712"/>
                    <a:pt x="525" y="2138"/>
                    <a:pt x="1073" y="2138"/>
                  </a:cubicBezTo>
                  <a:cubicBezTo>
                    <a:pt x="1335" y="2138"/>
                    <a:pt x="1603" y="2040"/>
                    <a:pt x="1821" y="1822"/>
                  </a:cubicBezTo>
                  <a:cubicBezTo>
                    <a:pt x="2496" y="1155"/>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9"/>
            <p:cNvSpPr/>
            <p:nvPr/>
          </p:nvSpPr>
          <p:spPr>
            <a:xfrm>
              <a:off x="5113350" y="2028275"/>
              <a:ext cx="62400" cy="53450"/>
            </a:xfrm>
            <a:custGeom>
              <a:avLst/>
              <a:gdLst/>
              <a:ahLst/>
              <a:cxnLst/>
              <a:rect l="l" t="t" r="r" b="b"/>
              <a:pathLst>
                <a:path w="2496" h="2138" extrusionOk="0">
                  <a:moveTo>
                    <a:pt x="1073" y="1"/>
                  </a:moveTo>
                  <a:cubicBezTo>
                    <a:pt x="480" y="1"/>
                    <a:pt x="8" y="480"/>
                    <a:pt x="0" y="1065"/>
                  </a:cubicBezTo>
                  <a:cubicBezTo>
                    <a:pt x="0" y="1709"/>
                    <a:pt x="525" y="2137"/>
                    <a:pt x="1074" y="2137"/>
                  </a:cubicBezTo>
                  <a:cubicBezTo>
                    <a:pt x="1336" y="2137"/>
                    <a:pt x="1603" y="2040"/>
                    <a:pt x="1821" y="1821"/>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9"/>
            <p:cNvSpPr/>
            <p:nvPr/>
          </p:nvSpPr>
          <p:spPr>
            <a:xfrm>
              <a:off x="5113350" y="2104500"/>
              <a:ext cx="62400" cy="53325"/>
            </a:xfrm>
            <a:custGeom>
              <a:avLst/>
              <a:gdLst/>
              <a:ahLst/>
              <a:cxnLst/>
              <a:rect l="l" t="t" r="r" b="b"/>
              <a:pathLst>
                <a:path w="2496" h="2133" extrusionOk="0">
                  <a:moveTo>
                    <a:pt x="1073" y="0"/>
                  </a:moveTo>
                  <a:cubicBezTo>
                    <a:pt x="480" y="0"/>
                    <a:pt x="8"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29"/>
            <p:cNvSpPr/>
            <p:nvPr/>
          </p:nvSpPr>
          <p:spPr>
            <a:xfrm>
              <a:off x="5113350" y="2180700"/>
              <a:ext cx="62400" cy="53350"/>
            </a:xfrm>
            <a:custGeom>
              <a:avLst/>
              <a:gdLst/>
              <a:ahLst/>
              <a:cxnLst/>
              <a:rect l="l" t="t" r="r" b="b"/>
              <a:pathLst>
                <a:path w="2496" h="2134" extrusionOk="0">
                  <a:moveTo>
                    <a:pt x="1073" y="1"/>
                  </a:moveTo>
                  <a:cubicBezTo>
                    <a:pt x="480" y="1"/>
                    <a:pt x="8" y="480"/>
                    <a:pt x="0" y="1066"/>
                  </a:cubicBezTo>
                  <a:cubicBezTo>
                    <a:pt x="0" y="1709"/>
                    <a:pt x="525" y="2133"/>
                    <a:pt x="1074" y="2133"/>
                  </a:cubicBezTo>
                  <a:cubicBezTo>
                    <a:pt x="1336" y="2133"/>
                    <a:pt x="1603" y="2037"/>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29"/>
            <p:cNvSpPr/>
            <p:nvPr/>
          </p:nvSpPr>
          <p:spPr>
            <a:xfrm>
              <a:off x="5113350" y="2256925"/>
              <a:ext cx="62550" cy="53425"/>
            </a:xfrm>
            <a:custGeom>
              <a:avLst/>
              <a:gdLst/>
              <a:ahLst/>
              <a:cxnLst/>
              <a:rect l="l" t="t" r="r" b="b"/>
              <a:pathLst>
                <a:path w="2502" h="2137" extrusionOk="0">
                  <a:moveTo>
                    <a:pt x="1083" y="0"/>
                  </a:moveTo>
                  <a:cubicBezTo>
                    <a:pt x="1080" y="0"/>
                    <a:pt x="1077" y="0"/>
                    <a:pt x="1073" y="0"/>
                  </a:cubicBezTo>
                  <a:cubicBezTo>
                    <a:pt x="480" y="0"/>
                    <a:pt x="0" y="480"/>
                    <a:pt x="0" y="1065"/>
                  </a:cubicBezTo>
                  <a:cubicBezTo>
                    <a:pt x="0" y="1709"/>
                    <a:pt x="529" y="2137"/>
                    <a:pt x="1080" y="2137"/>
                  </a:cubicBezTo>
                  <a:cubicBezTo>
                    <a:pt x="1343" y="2137"/>
                    <a:pt x="1611" y="2039"/>
                    <a:pt x="1829" y="1821"/>
                  </a:cubicBezTo>
                  <a:cubicBezTo>
                    <a:pt x="2502" y="1149"/>
                    <a:pt x="2028" y="0"/>
                    <a:pt x="108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29"/>
            <p:cNvSpPr/>
            <p:nvPr/>
          </p:nvSpPr>
          <p:spPr>
            <a:xfrm>
              <a:off x="5113350" y="2333125"/>
              <a:ext cx="62400" cy="53450"/>
            </a:xfrm>
            <a:custGeom>
              <a:avLst/>
              <a:gdLst/>
              <a:ahLst/>
              <a:cxnLst/>
              <a:rect l="l" t="t" r="r" b="b"/>
              <a:pathLst>
                <a:path w="2496" h="2138" extrusionOk="0">
                  <a:moveTo>
                    <a:pt x="1073" y="1"/>
                  </a:moveTo>
                  <a:cubicBezTo>
                    <a:pt x="480" y="1"/>
                    <a:pt x="0" y="480"/>
                    <a:pt x="0" y="1066"/>
                  </a:cubicBezTo>
                  <a:cubicBezTo>
                    <a:pt x="0" y="1709"/>
                    <a:pt x="525" y="2137"/>
                    <a:pt x="1074" y="2137"/>
                  </a:cubicBezTo>
                  <a:cubicBezTo>
                    <a:pt x="1336" y="2137"/>
                    <a:pt x="1603" y="2040"/>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9"/>
            <p:cNvSpPr/>
            <p:nvPr/>
          </p:nvSpPr>
          <p:spPr>
            <a:xfrm>
              <a:off x="5113350" y="2409350"/>
              <a:ext cx="62400" cy="53350"/>
            </a:xfrm>
            <a:custGeom>
              <a:avLst/>
              <a:gdLst/>
              <a:ahLst/>
              <a:cxnLst/>
              <a:rect l="l" t="t" r="r" b="b"/>
              <a:pathLst>
                <a:path w="2496" h="2134" extrusionOk="0">
                  <a:moveTo>
                    <a:pt x="1073" y="0"/>
                  </a:moveTo>
                  <a:cubicBezTo>
                    <a:pt x="480" y="0"/>
                    <a:pt x="8"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9"/>
            <p:cNvSpPr/>
            <p:nvPr/>
          </p:nvSpPr>
          <p:spPr>
            <a:xfrm>
              <a:off x="5113350" y="2485550"/>
              <a:ext cx="62400" cy="53300"/>
            </a:xfrm>
            <a:custGeom>
              <a:avLst/>
              <a:gdLst/>
              <a:ahLst/>
              <a:cxnLst/>
              <a:rect l="l" t="t" r="r" b="b"/>
              <a:pathLst>
                <a:path w="2496" h="2132" extrusionOk="0">
                  <a:moveTo>
                    <a:pt x="1073" y="1"/>
                  </a:moveTo>
                  <a:cubicBezTo>
                    <a:pt x="480" y="1"/>
                    <a:pt x="0" y="472"/>
                    <a:pt x="0" y="1066"/>
                  </a:cubicBezTo>
                  <a:cubicBezTo>
                    <a:pt x="0" y="1708"/>
                    <a:pt x="526" y="2131"/>
                    <a:pt x="1073" y="2131"/>
                  </a:cubicBezTo>
                  <a:cubicBezTo>
                    <a:pt x="1336" y="2131"/>
                    <a:pt x="1604" y="2033"/>
                    <a:pt x="1821" y="1814"/>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29"/>
            <p:cNvSpPr/>
            <p:nvPr/>
          </p:nvSpPr>
          <p:spPr>
            <a:xfrm>
              <a:off x="4732475" y="1495200"/>
              <a:ext cx="62425" cy="53325"/>
            </a:xfrm>
            <a:custGeom>
              <a:avLst/>
              <a:gdLst/>
              <a:ahLst/>
              <a:cxnLst/>
              <a:rect l="l" t="t" r="r" b="b"/>
              <a:pathLst>
                <a:path w="2497" h="2133" extrusionOk="0">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29"/>
            <p:cNvSpPr/>
            <p:nvPr/>
          </p:nvSpPr>
          <p:spPr>
            <a:xfrm>
              <a:off x="4732475" y="1571400"/>
              <a:ext cx="62425" cy="53250"/>
            </a:xfrm>
            <a:custGeom>
              <a:avLst/>
              <a:gdLst/>
              <a:ahLst/>
              <a:cxnLst/>
              <a:rect l="l" t="t" r="r" b="b"/>
              <a:pathLst>
                <a:path w="2497" h="2130" extrusionOk="0">
                  <a:moveTo>
                    <a:pt x="1074" y="1"/>
                  </a:moveTo>
                  <a:cubicBezTo>
                    <a:pt x="480" y="1"/>
                    <a:pt x="9" y="472"/>
                    <a:pt x="1" y="1066"/>
                  </a:cubicBezTo>
                  <a:cubicBezTo>
                    <a:pt x="1" y="1703"/>
                    <a:pt x="525" y="2129"/>
                    <a:pt x="1073" y="2129"/>
                  </a:cubicBezTo>
                  <a:cubicBezTo>
                    <a:pt x="1335" y="2129"/>
                    <a:pt x="1603" y="2032"/>
                    <a:pt x="1822" y="1813"/>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9"/>
            <p:cNvSpPr/>
            <p:nvPr/>
          </p:nvSpPr>
          <p:spPr>
            <a:xfrm>
              <a:off x="4732475" y="1647400"/>
              <a:ext cx="62425" cy="53450"/>
            </a:xfrm>
            <a:custGeom>
              <a:avLst/>
              <a:gdLst/>
              <a:ahLst/>
              <a:cxnLst/>
              <a:rect l="l" t="t" r="r" b="b"/>
              <a:pathLst>
                <a:path w="2497" h="2138" extrusionOk="0">
                  <a:moveTo>
                    <a:pt x="1074" y="1"/>
                  </a:moveTo>
                  <a:cubicBezTo>
                    <a:pt x="480" y="1"/>
                    <a:pt x="9" y="481"/>
                    <a:pt x="1" y="1066"/>
                  </a:cubicBezTo>
                  <a:cubicBezTo>
                    <a:pt x="1" y="1710"/>
                    <a:pt x="526" y="2138"/>
                    <a:pt x="1074" y="2138"/>
                  </a:cubicBezTo>
                  <a:cubicBezTo>
                    <a:pt x="1336" y="2138"/>
                    <a:pt x="1604" y="2040"/>
                    <a:pt x="1822" y="1822"/>
                  </a:cubicBezTo>
                  <a:cubicBezTo>
                    <a:pt x="2496"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9"/>
            <p:cNvSpPr/>
            <p:nvPr/>
          </p:nvSpPr>
          <p:spPr>
            <a:xfrm>
              <a:off x="4732475" y="1723625"/>
              <a:ext cx="62425" cy="53350"/>
            </a:xfrm>
            <a:custGeom>
              <a:avLst/>
              <a:gdLst/>
              <a:ahLst/>
              <a:cxnLst/>
              <a:rect l="l" t="t" r="r" b="b"/>
              <a:pathLst>
                <a:path w="2497" h="2134" extrusionOk="0">
                  <a:moveTo>
                    <a:pt x="1074" y="1"/>
                  </a:moveTo>
                  <a:cubicBezTo>
                    <a:pt x="480" y="1"/>
                    <a:pt x="9" y="480"/>
                    <a:pt x="1" y="1065"/>
                  </a:cubicBezTo>
                  <a:cubicBezTo>
                    <a:pt x="1" y="1709"/>
                    <a:pt x="526" y="2133"/>
                    <a:pt x="1075" y="2133"/>
                  </a:cubicBezTo>
                  <a:cubicBezTo>
                    <a:pt x="1336" y="2133"/>
                    <a:pt x="1604" y="2037"/>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29"/>
            <p:cNvSpPr/>
            <p:nvPr/>
          </p:nvSpPr>
          <p:spPr>
            <a:xfrm>
              <a:off x="4732475" y="1799850"/>
              <a:ext cx="62425" cy="53325"/>
            </a:xfrm>
            <a:custGeom>
              <a:avLst/>
              <a:gdLst/>
              <a:ahLst/>
              <a:cxnLst/>
              <a:rect l="l" t="t" r="r" b="b"/>
              <a:pathLst>
                <a:path w="2497" h="2133" extrusionOk="0">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29"/>
            <p:cNvSpPr/>
            <p:nvPr/>
          </p:nvSpPr>
          <p:spPr>
            <a:xfrm>
              <a:off x="4732475" y="1876050"/>
              <a:ext cx="62425" cy="53350"/>
            </a:xfrm>
            <a:custGeom>
              <a:avLst/>
              <a:gdLst/>
              <a:ahLst/>
              <a:cxnLst/>
              <a:rect l="l" t="t" r="r" b="b"/>
              <a:pathLst>
                <a:path w="2497" h="2134" extrusionOk="0">
                  <a:moveTo>
                    <a:pt x="1074" y="1"/>
                  </a:moveTo>
                  <a:cubicBezTo>
                    <a:pt x="480" y="1"/>
                    <a:pt x="9" y="472"/>
                    <a:pt x="1" y="1066"/>
                  </a:cubicBezTo>
                  <a:cubicBezTo>
                    <a:pt x="1" y="1709"/>
                    <a:pt x="526" y="2133"/>
                    <a:pt x="1075" y="2133"/>
                  </a:cubicBezTo>
                  <a:cubicBezTo>
                    <a:pt x="1336" y="2133"/>
                    <a:pt x="1604" y="2037"/>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9"/>
            <p:cNvSpPr/>
            <p:nvPr/>
          </p:nvSpPr>
          <p:spPr>
            <a:xfrm>
              <a:off x="4732475" y="1952050"/>
              <a:ext cx="62425" cy="53450"/>
            </a:xfrm>
            <a:custGeom>
              <a:avLst/>
              <a:gdLst/>
              <a:ahLst/>
              <a:cxnLst/>
              <a:rect l="l" t="t" r="r" b="b"/>
              <a:pathLst>
                <a:path w="2497" h="2138" extrusionOk="0">
                  <a:moveTo>
                    <a:pt x="1074" y="1"/>
                  </a:moveTo>
                  <a:cubicBezTo>
                    <a:pt x="480" y="9"/>
                    <a:pt x="9" y="481"/>
                    <a:pt x="1" y="1074"/>
                  </a:cubicBezTo>
                  <a:cubicBezTo>
                    <a:pt x="1" y="1712"/>
                    <a:pt x="525" y="2138"/>
                    <a:pt x="1073" y="2138"/>
                  </a:cubicBezTo>
                  <a:cubicBezTo>
                    <a:pt x="1335" y="2138"/>
                    <a:pt x="1603" y="2040"/>
                    <a:pt x="1822" y="1822"/>
                  </a:cubicBezTo>
                  <a:cubicBezTo>
                    <a:pt x="2496"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29"/>
            <p:cNvSpPr/>
            <p:nvPr/>
          </p:nvSpPr>
          <p:spPr>
            <a:xfrm>
              <a:off x="4732475" y="2028275"/>
              <a:ext cx="62425" cy="53450"/>
            </a:xfrm>
            <a:custGeom>
              <a:avLst/>
              <a:gdLst/>
              <a:ahLst/>
              <a:cxnLst/>
              <a:rect l="l" t="t" r="r" b="b"/>
              <a:pathLst>
                <a:path w="2497" h="2138" extrusionOk="0">
                  <a:moveTo>
                    <a:pt x="1074" y="1"/>
                  </a:moveTo>
                  <a:cubicBezTo>
                    <a:pt x="480" y="1"/>
                    <a:pt x="9" y="480"/>
                    <a:pt x="1" y="1065"/>
                  </a:cubicBezTo>
                  <a:cubicBezTo>
                    <a:pt x="1" y="1709"/>
                    <a:pt x="526" y="2137"/>
                    <a:pt x="1074" y="2137"/>
                  </a:cubicBezTo>
                  <a:cubicBezTo>
                    <a:pt x="1336" y="2137"/>
                    <a:pt x="1604" y="2040"/>
                    <a:pt x="1822" y="1821"/>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29"/>
            <p:cNvSpPr/>
            <p:nvPr/>
          </p:nvSpPr>
          <p:spPr>
            <a:xfrm>
              <a:off x="4732475" y="2104500"/>
              <a:ext cx="62425" cy="53325"/>
            </a:xfrm>
            <a:custGeom>
              <a:avLst/>
              <a:gdLst/>
              <a:ahLst/>
              <a:cxnLst/>
              <a:rect l="l" t="t" r="r" b="b"/>
              <a:pathLst>
                <a:path w="2497" h="2133" extrusionOk="0">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29"/>
            <p:cNvSpPr/>
            <p:nvPr/>
          </p:nvSpPr>
          <p:spPr>
            <a:xfrm>
              <a:off x="4732475" y="2180700"/>
              <a:ext cx="62425" cy="53350"/>
            </a:xfrm>
            <a:custGeom>
              <a:avLst/>
              <a:gdLst/>
              <a:ahLst/>
              <a:cxnLst/>
              <a:rect l="l" t="t" r="r" b="b"/>
              <a:pathLst>
                <a:path w="2497" h="2134" extrusionOk="0">
                  <a:moveTo>
                    <a:pt x="1074" y="1"/>
                  </a:moveTo>
                  <a:cubicBezTo>
                    <a:pt x="480" y="1"/>
                    <a:pt x="9" y="480"/>
                    <a:pt x="1" y="1066"/>
                  </a:cubicBezTo>
                  <a:cubicBezTo>
                    <a:pt x="1" y="1709"/>
                    <a:pt x="526" y="2133"/>
                    <a:pt x="1075" y="2133"/>
                  </a:cubicBezTo>
                  <a:cubicBezTo>
                    <a:pt x="1336" y="2133"/>
                    <a:pt x="1604" y="2037"/>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29"/>
            <p:cNvSpPr/>
            <p:nvPr/>
          </p:nvSpPr>
          <p:spPr>
            <a:xfrm>
              <a:off x="4732475" y="2256925"/>
              <a:ext cx="62575" cy="53425"/>
            </a:xfrm>
            <a:custGeom>
              <a:avLst/>
              <a:gdLst/>
              <a:ahLst/>
              <a:cxnLst/>
              <a:rect l="l" t="t" r="r" b="b"/>
              <a:pathLst>
                <a:path w="2503" h="2137" extrusionOk="0">
                  <a:moveTo>
                    <a:pt x="1084" y="0"/>
                  </a:moveTo>
                  <a:cubicBezTo>
                    <a:pt x="1080" y="0"/>
                    <a:pt x="1077" y="0"/>
                    <a:pt x="1074" y="0"/>
                  </a:cubicBezTo>
                  <a:cubicBezTo>
                    <a:pt x="480" y="0"/>
                    <a:pt x="1" y="480"/>
                    <a:pt x="1" y="1065"/>
                  </a:cubicBezTo>
                  <a:cubicBezTo>
                    <a:pt x="1" y="1709"/>
                    <a:pt x="529" y="2137"/>
                    <a:pt x="1080" y="2137"/>
                  </a:cubicBezTo>
                  <a:cubicBezTo>
                    <a:pt x="1344" y="2137"/>
                    <a:pt x="1612" y="2039"/>
                    <a:pt x="1830" y="1821"/>
                  </a:cubicBezTo>
                  <a:cubicBezTo>
                    <a:pt x="2502" y="1149"/>
                    <a:pt x="2028" y="0"/>
                    <a:pt x="108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29"/>
            <p:cNvSpPr/>
            <p:nvPr/>
          </p:nvSpPr>
          <p:spPr>
            <a:xfrm>
              <a:off x="4732475" y="2333125"/>
              <a:ext cx="62425" cy="53450"/>
            </a:xfrm>
            <a:custGeom>
              <a:avLst/>
              <a:gdLst/>
              <a:ahLst/>
              <a:cxnLst/>
              <a:rect l="l" t="t" r="r" b="b"/>
              <a:pathLst>
                <a:path w="2497" h="2138" extrusionOk="0">
                  <a:moveTo>
                    <a:pt x="1074" y="1"/>
                  </a:moveTo>
                  <a:cubicBezTo>
                    <a:pt x="480" y="1"/>
                    <a:pt x="1" y="480"/>
                    <a:pt x="1" y="1066"/>
                  </a:cubicBezTo>
                  <a:cubicBezTo>
                    <a:pt x="1" y="1709"/>
                    <a:pt x="526" y="2137"/>
                    <a:pt x="1074" y="2137"/>
                  </a:cubicBezTo>
                  <a:cubicBezTo>
                    <a:pt x="1336" y="2137"/>
                    <a:pt x="1604" y="2040"/>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29"/>
            <p:cNvSpPr/>
            <p:nvPr/>
          </p:nvSpPr>
          <p:spPr>
            <a:xfrm>
              <a:off x="4351600" y="2256925"/>
              <a:ext cx="62575" cy="53425"/>
            </a:xfrm>
            <a:custGeom>
              <a:avLst/>
              <a:gdLst/>
              <a:ahLst/>
              <a:cxnLst/>
              <a:rect l="l" t="t" r="r" b="b"/>
              <a:pathLst>
                <a:path w="2503" h="2137" extrusionOk="0">
                  <a:moveTo>
                    <a:pt x="1084" y="0"/>
                  </a:moveTo>
                  <a:cubicBezTo>
                    <a:pt x="1081" y="0"/>
                    <a:pt x="1077" y="0"/>
                    <a:pt x="1074" y="0"/>
                  </a:cubicBezTo>
                  <a:cubicBezTo>
                    <a:pt x="481" y="0"/>
                    <a:pt x="9" y="480"/>
                    <a:pt x="1" y="1065"/>
                  </a:cubicBezTo>
                  <a:cubicBezTo>
                    <a:pt x="1" y="1709"/>
                    <a:pt x="530" y="2137"/>
                    <a:pt x="1081" y="2137"/>
                  </a:cubicBezTo>
                  <a:cubicBezTo>
                    <a:pt x="1344" y="2137"/>
                    <a:pt x="1612" y="2039"/>
                    <a:pt x="1830" y="1821"/>
                  </a:cubicBezTo>
                  <a:cubicBezTo>
                    <a:pt x="2502" y="1149"/>
                    <a:pt x="2029" y="0"/>
                    <a:pt x="108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29"/>
            <p:cNvSpPr/>
            <p:nvPr/>
          </p:nvSpPr>
          <p:spPr>
            <a:xfrm>
              <a:off x="4351600" y="2485550"/>
              <a:ext cx="62425" cy="53300"/>
            </a:xfrm>
            <a:custGeom>
              <a:avLst/>
              <a:gdLst/>
              <a:ahLst/>
              <a:cxnLst/>
              <a:rect l="l" t="t" r="r" b="b"/>
              <a:pathLst>
                <a:path w="2497" h="2132" extrusionOk="0">
                  <a:moveTo>
                    <a:pt x="1074" y="1"/>
                  </a:moveTo>
                  <a:cubicBezTo>
                    <a:pt x="481" y="1"/>
                    <a:pt x="9" y="472"/>
                    <a:pt x="1" y="1066"/>
                  </a:cubicBezTo>
                  <a:cubicBezTo>
                    <a:pt x="1" y="1708"/>
                    <a:pt x="527" y="2131"/>
                    <a:pt x="1074" y="2131"/>
                  </a:cubicBezTo>
                  <a:cubicBezTo>
                    <a:pt x="1337" y="2131"/>
                    <a:pt x="1605" y="2033"/>
                    <a:pt x="1822" y="1814"/>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29"/>
            <p:cNvSpPr/>
            <p:nvPr/>
          </p:nvSpPr>
          <p:spPr>
            <a:xfrm>
              <a:off x="4351600" y="2409350"/>
              <a:ext cx="62425" cy="53350"/>
            </a:xfrm>
            <a:custGeom>
              <a:avLst/>
              <a:gdLst/>
              <a:ahLst/>
              <a:cxnLst/>
              <a:rect l="l" t="t" r="r" b="b"/>
              <a:pathLst>
                <a:path w="2497" h="2134"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9"/>
            <p:cNvSpPr/>
            <p:nvPr/>
          </p:nvSpPr>
          <p:spPr>
            <a:xfrm>
              <a:off x="4351600" y="2333125"/>
              <a:ext cx="62425" cy="53450"/>
            </a:xfrm>
            <a:custGeom>
              <a:avLst/>
              <a:gdLst/>
              <a:ahLst/>
              <a:cxnLst/>
              <a:rect l="l" t="t" r="r" b="b"/>
              <a:pathLst>
                <a:path w="2497" h="2138" extrusionOk="0">
                  <a:moveTo>
                    <a:pt x="1074" y="1"/>
                  </a:moveTo>
                  <a:cubicBezTo>
                    <a:pt x="481" y="1"/>
                    <a:pt x="9" y="480"/>
                    <a:pt x="1" y="1066"/>
                  </a:cubicBezTo>
                  <a:cubicBezTo>
                    <a:pt x="1" y="1709"/>
                    <a:pt x="530" y="2137"/>
                    <a:pt x="1078" y="2137"/>
                  </a:cubicBezTo>
                  <a:cubicBezTo>
                    <a:pt x="1340" y="2137"/>
                    <a:pt x="1607" y="2040"/>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9"/>
            <p:cNvSpPr/>
            <p:nvPr/>
          </p:nvSpPr>
          <p:spPr>
            <a:xfrm>
              <a:off x="4427825" y="2256925"/>
              <a:ext cx="62575" cy="53425"/>
            </a:xfrm>
            <a:custGeom>
              <a:avLst/>
              <a:gdLst/>
              <a:ahLst/>
              <a:cxnLst/>
              <a:rect l="l" t="t" r="r" b="b"/>
              <a:pathLst>
                <a:path w="2503" h="2137" extrusionOk="0">
                  <a:moveTo>
                    <a:pt x="1076" y="0"/>
                  </a:moveTo>
                  <a:cubicBezTo>
                    <a:pt x="1072" y="0"/>
                    <a:pt x="1069" y="0"/>
                    <a:pt x="1065" y="0"/>
                  </a:cubicBezTo>
                  <a:cubicBezTo>
                    <a:pt x="480" y="0"/>
                    <a:pt x="1" y="480"/>
                    <a:pt x="1" y="1065"/>
                  </a:cubicBezTo>
                  <a:cubicBezTo>
                    <a:pt x="1" y="1709"/>
                    <a:pt x="529" y="2137"/>
                    <a:pt x="1080" y="2137"/>
                  </a:cubicBezTo>
                  <a:cubicBezTo>
                    <a:pt x="1343" y="2137"/>
                    <a:pt x="1612" y="2039"/>
                    <a:pt x="1830" y="1821"/>
                  </a:cubicBezTo>
                  <a:cubicBezTo>
                    <a:pt x="2502" y="1149"/>
                    <a:pt x="2028" y="0"/>
                    <a:pt x="107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29"/>
            <p:cNvSpPr/>
            <p:nvPr/>
          </p:nvSpPr>
          <p:spPr>
            <a:xfrm>
              <a:off x="4427825" y="2333125"/>
              <a:ext cx="62425" cy="53450"/>
            </a:xfrm>
            <a:custGeom>
              <a:avLst/>
              <a:gdLst/>
              <a:ahLst/>
              <a:cxnLst/>
              <a:rect l="l" t="t" r="r" b="b"/>
              <a:pathLst>
                <a:path w="2497" h="2138" extrusionOk="0">
                  <a:moveTo>
                    <a:pt x="1065" y="1"/>
                  </a:moveTo>
                  <a:cubicBezTo>
                    <a:pt x="480" y="1"/>
                    <a:pt x="1" y="480"/>
                    <a:pt x="1" y="1066"/>
                  </a:cubicBezTo>
                  <a:cubicBezTo>
                    <a:pt x="1" y="1709"/>
                    <a:pt x="526" y="2137"/>
                    <a:pt x="1074" y="2137"/>
                  </a:cubicBezTo>
                  <a:cubicBezTo>
                    <a:pt x="1336" y="2137"/>
                    <a:pt x="1603" y="2040"/>
                    <a:pt x="1822"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29"/>
            <p:cNvSpPr/>
            <p:nvPr/>
          </p:nvSpPr>
          <p:spPr>
            <a:xfrm>
              <a:off x="4504050" y="1571400"/>
              <a:ext cx="62200" cy="53250"/>
            </a:xfrm>
            <a:custGeom>
              <a:avLst/>
              <a:gdLst/>
              <a:ahLst/>
              <a:cxnLst/>
              <a:rect l="l" t="t" r="r" b="b"/>
              <a:pathLst>
                <a:path w="2488"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29"/>
            <p:cNvSpPr/>
            <p:nvPr/>
          </p:nvSpPr>
          <p:spPr>
            <a:xfrm>
              <a:off x="4504050" y="164740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29"/>
            <p:cNvSpPr/>
            <p:nvPr/>
          </p:nvSpPr>
          <p:spPr>
            <a:xfrm>
              <a:off x="4504050" y="17236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29"/>
            <p:cNvSpPr/>
            <p:nvPr/>
          </p:nvSpPr>
          <p:spPr>
            <a:xfrm>
              <a:off x="4504050" y="179985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29"/>
            <p:cNvSpPr/>
            <p:nvPr/>
          </p:nvSpPr>
          <p:spPr>
            <a:xfrm>
              <a:off x="4504050" y="1876050"/>
              <a:ext cx="62200" cy="53350"/>
            </a:xfrm>
            <a:custGeom>
              <a:avLst/>
              <a:gdLst/>
              <a:ahLst/>
              <a:cxnLst/>
              <a:rect l="l" t="t" r="r" b="b"/>
              <a:pathLst>
                <a:path w="2488" h="2134" extrusionOk="0">
                  <a:moveTo>
                    <a:pt x="1065" y="1"/>
                  </a:moveTo>
                  <a:cubicBezTo>
                    <a:pt x="480" y="1"/>
                    <a:pt x="0" y="472"/>
                    <a:pt x="0" y="1066"/>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29"/>
            <p:cNvSpPr/>
            <p:nvPr/>
          </p:nvSpPr>
          <p:spPr>
            <a:xfrm>
              <a:off x="4504050" y="1952050"/>
              <a:ext cx="62200" cy="53450"/>
            </a:xfrm>
            <a:custGeom>
              <a:avLst/>
              <a:gdLst/>
              <a:ahLst/>
              <a:cxnLst/>
              <a:rect l="l" t="t" r="r" b="b"/>
              <a:pathLst>
                <a:path w="2488"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29"/>
            <p:cNvSpPr/>
            <p:nvPr/>
          </p:nvSpPr>
          <p:spPr>
            <a:xfrm>
              <a:off x="4504050" y="2028275"/>
              <a:ext cx="62200" cy="53450"/>
            </a:xfrm>
            <a:custGeom>
              <a:avLst/>
              <a:gdLst/>
              <a:ahLst/>
              <a:cxnLst/>
              <a:rect l="l" t="t" r="r" b="b"/>
              <a:pathLst>
                <a:path w="2488" h="2138" extrusionOk="0">
                  <a:moveTo>
                    <a:pt x="1065" y="1"/>
                  </a:moveTo>
                  <a:cubicBezTo>
                    <a:pt x="480" y="1"/>
                    <a:pt x="0" y="480"/>
                    <a:pt x="0" y="1065"/>
                  </a:cubicBezTo>
                  <a:cubicBezTo>
                    <a:pt x="0" y="1709"/>
                    <a:pt x="525" y="2137"/>
                    <a:pt x="1074" y="2137"/>
                  </a:cubicBezTo>
                  <a:cubicBezTo>
                    <a:pt x="1336" y="2137"/>
                    <a:pt x="1603" y="2040"/>
                    <a:pt x="1821" y="1821"/>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29"/>
            <p:cNvSpPr/>
            <p:nvPr/>
          </p:nvSpPr>
          <p:spPr>
            <a:xfrm>
              <a:off x="4504050" y="21045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29"/>
            <p:cNvSpPr/>
            <p:nvPr/>
          </p:nvSpPr>
          <p:spPr>
            <a:xfrm>
              <a:off x="4504050" y="2180700"/>
              <a:ext cx="62200" cy="53350"/>
            </a:xfrm>
            <a:custGeom>
              <a:avLst/>
              <a:gdLst/>
              <a:ahLst/>
              <a:cxnLst/>
              <a:rect l="l" t="t" r="r" b="b"/>
              <a:pathLst>
                <a:path w="2488" h="2134" extrusionOk="0">
                  <a:moveTo>
                    <a:pt x="1065" y="1"/>
                  </a:moveTo>
                  <a:cubicBezTo>
                    <a:pt x="480" y="1"/>
                    <a:pt x="0" y="480"/>
                    <a:pt x="0" y="1066"/>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9"/>
            <p:cNvSpPr/>
            <p:nvPr/>
          </p:nvSpPr>
          <p:spPr>
            <a:xfrm>
              <a:off x="4504050" y="2256925"/>
              <a:ext cx="62350" cy="53425"/>
            </a:xfrm>
            <a:custGeom>
              <a:avLst/>
              <a:gdLst/>
              <a:ahLst/>
              <a:cxnLst/>
              <a:rect l="l" t="t" r="r" b="b"/>
              <a:pathLst>
                <a:path w="2494" h="2137" extrusionOk="0">
                  <a:moveTo>
                    <a:pt x="1075" y="0"/>
                  </a:moveTo>
                  <a:cubicBezTo>
                    <a:pt x="1072" y="0"/>
                    <a:pt x="1068" y="0"/>
                    <a:pt x="1065" y="0"/>
                  </a:cubicBezTo>
                  <a:cubicBezTo>
                    <a:pt x="480" y="0"/>
                    <a:pt x="0" y="480"/>
                    <a:pt x="0" y="1065"/>
                  </a:cubicBezTo>
                  <a:cubicBezTo>
                    <a:pt x="0" y="1709"/>
                    <a:pt x="529" y="2137"/>
                    <a:pt x="1080" y="2137"/>
                  </a:cubicBezTo>
                  <a:cubicBezTo>
                    <a:pt x="1343" y="2137"/>
                    <a:pt x="1611" y="2039"/>
                    <a:pt x="1829" y="1821"/>
                  </a:cubicBezTo>
                  <a:cubicBezTo>
                    <a:pt x="2493" y="1149"/>
                    <a:pt x="2020"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9"/>
            <p:cNvSpPr/>
            <p:nvPr/>
          </p:nvSpPr>
          <p:spPr>
            <a:xfrm>
              <a:off x="4504050" y="2333125"/>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9"/>
            <p:cNvSpPr/>
            <p:nvPr/>
          </p:nvSpPr>
          <p:spPr>
            <a:xfrm>
              <a:off x="4504050" y="2409350"/>
              <a:ext cx="62200" cy="53350"/>
            </a:xfrm>
            <a:custGeom>
              <a:avLst/>
              <a:gdLst/>
              <a:ahLst/>
              <a:cxnLst/>
              <a:rect l="l" t="t" r="r" b="b"/>
              <a:pathLst>
                <a:path w="2488" h="2134"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29"/>
            <p:cNvSpPr/>
            <p:nvPr/>
          </p:nvSpPr>
          <p:spPr>
            <a:xfrm>
              <a:off x="4580250" y="1571400"/>
              <a:ext cx="62225" cy="53250"/>
            </a:xfrm>
            <a:custGeom>
              <a:avLst/>
              <a:gdLst/>
              <a:ahLst/>
              <a:cxnLst/>
              <a:rect l="l" t="t" r="r" b="b"/>
              <a:pathLst>
                <a:path w="2489" h="2130" extrusionOk="0">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29"/>
            <p:cNvSpPr/>
            <p:nvPr/>
          </p:nvSpPr>
          <p:spPr>
            <a:xfrm>
              <a:off x="4580250" y="1647400"/>
              <a:ext cx="62225" cy="53450"/>
            </a:xfrm>
            <a:custGeom>
              <a:avLst/>
              <a:gdLst/>
              <a:ahLst/>
              <a:cxnLst/>
              <a:rect l="l" t="t" r="r" b="b"/>
              <a:pathLst>
                <a:path w="2489" h="2138" extrusionOk="0">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9"/>
            <p:cNvSpPr/>
            <p:nvPr/>
          </p:nvSpPr>
          <p:spPr>
            <a:xfrm>
              <a:off x="4580250" y="17236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9"/>
            <p:cNvSpPr/>
            <p:nvPr/>
          </p:nvSpPr>
          <p:spPr>
            <a:xfrm>
              <a:off x="4580250" y="17998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29"/>
            <p:cNvSpPr/>
            <p:nvPr/>
          </p:nvSpPr>
          <p:spPr>
            <a:xfrm>
              <a:off x="4580250" y="1876050"/>
              <a:ext cx="62225" cy="53275"/>
            </a:xfrm>
            <a:custGeom>
              <a:avLst/>
              <a:gdLst/>
              <a:ahLst/>
              <a:cxnLst/>
              <a:rect l="l" t="t" r="r" b="b"/>
              <a:pathLst>
                <a:path w="2489" h="2131" extrusionOk="0">
                  <a:moveTo>
                    <a:pt x="1066" y="1"/>
                  </a:moveTo>
                  <a:cubicBezTo>
                    <a:pt x="480" y="1"/>
                    <a:pt x="1" y="472"/>
                    <a:pt x="1" y="1066"/>
                  </a:cubicBezTo>
                  <a:cubicBezTo>
                    <a:pt x="1" y="1707"/>
                    <a:pt x="523" y="2131"/>
                    <a:pt x="1070" y="2131"/>
                  </a:cubicBezTo>
                  <a:cubicBezTo>
                    <a:pt x="1333" y="2131"/>
                    <a:pt x="1602" y="2033"/>
                    <a:pt x="1822" y="1813"/>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29"/>
            <p:cNvSpPr/>
            <p:nvPr/>
          </p:nvSpPr>
          <p:spPr>
            <a:xfrm>
              <a:off x="4580250" y="1952050"/>
              <a:ext cx="62225" cy="53450"/>
            </a:xfrm>
            <a:custGeom>
              <a:avLst/>
              <a:gdLst/>
              <a:ahLst/>
              <a:cxnLst/>
              <a:rect l="l" t="t" r="r" b="b"/>
              <a:pathLst>
                <a:path w="2489" h="2138" extrusionOk="0">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29"/>
            <p:cNvSpPr/>
            <p:nvPr/>
          </p:nvSpPr>
          <p:spPr>
            <a:xfrm>
              <a:off x="4580250" y="2028275"/>
              <a:ext cx="62225" cy="53450"/>
            </a:xfrm>
            <a:custGeom>
              <a:avLst/>
              <a:gdLst/>
              <a:ahLst/>
              <a:cxnLst/>
              <a:rect l="l" t="t" r="r" b="b"/>
              <a:pathLst>
                <a:path w="2489" h="2138" extrusionOk="0">
                  <a:moveTo>
                    <a:pt x="1066" y="1"/>
                  </a:moveTo>
                  <a:cubicBezTo>
                    <a:pt x="480" y="1"/>
                    <a:pt x="1" y="480"/>
                    <a:pt x="1" y="1065"/>
                  </a:cubicBezTo>
                  <a:cubicBezTo>
                    <a:pt x="1" y="1709"/>
                    <a:pt x="526" y="2137"/>
                    <a:pt x="1074" y="2137"/>
                  </a:cubicBezTo>
                  <a:cubicBezTo>
                    <a:pt x="1336" y="2137"/>
                    <a:pt x="1604" y="2040"/>
                    <a:pt x="1822" y="1821"/>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29"/>
            <p:cNvSpPr/>
            <p:nvPr/>
          </p:nvSpPr>
          <p:spPr>
            <a:xfrm>
              <a:off x="4580250" y="21045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29"/>
            <p:cNvSpPr/>
            <p:nvPr/>
          </p:nvSpPr>
          <p:spPr>
            <a:xfrm>
              <a:off x="4580250" y="2180700"/>
              <a:ext cx="62225" cy="53350"/>
            </a:xfrm>
            <a:custGeom>
              <a:avLst/>
              <a:gdLst/>
              <a:ahLst/>
              <a:cxnLst/>
              <a:rect l="l" t="t" r="r" b="b"/>
              <a:pathLst>
                <a:path w="2489" h="2134" extrusionOk="0">
                  <a:moveTo>
                    <a:pt x="1066" y="1"/>
                  </a:moveTo>
                  <a:cubicBezTo>
                    <a:pt x="480" y="1"/>
                    <a:pt x="1" y="480"/>
                    <a:pt x="1" y="1066"/>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29"/>
            <p:cNvSpPr/>
            <p:nvPr/>
          </p:nvSpPr>
          <p:spPr>
            <a:xfrm>
              <a:off x="4580250" y="2256925"/>
              <a:ext cx="62350" cy="53425"/>
            </a:xfrm>
            <a:custGeom>
              <a:avLst/>
              <a:gdLst/>
              <a:ahLst/>
              <a:cxnLst/>
              <a:rect l="l" t="t" r="r" b="b"/>
              <a:pathLst>
                <a:path w="2494" h="2137" extrusionOk="0">
                  <a:moveTo>
                    <a:pt x="1076" y="0"/>
                  </a:moveTo>
                  <a:cubicBezTo>
                    <a:pt x="1072" y="0"/>
                    <a:pt x="1069" y="0"/>
                    <a:pt x="1066" y="0"/>
                  </a:cubicBezTo>
                  <a:cubicBezTo>
                    <a:pt x="480" y="0"/>
                    <a:pt x="1" y="480"/>
                    <a:pt x="1" y="1065"/>
                  </a:cubicBezTo>
                  <a:cubicBezTo>
                    <a:pt x="1" y="1709"/>
                    <a:pt x="529" y="2137"/>
                    <a:pt x="1078" y="2137"/>
                  </a:cubicBezTo>
                  <a:cubicBezTo>
                    <a:pt x="1340" y="2137"/>
                    <a:pt x="1606" y="2039"/>
                    <a:pt x="1822" y="1821"/>
                  </a:cubicBezTo>
                  <a:cubicBezTo>
                    <a:pt x="2494" y="1149"/>
                    <a:pt x="2020" y="0"/>
                    <a:pt x="107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9"/>
            <p:cNvSpPr/>
            <p:nvPr/>
          </p:nvSpPr>
          <p:spPr>
            <a:xfrm>
              <a:off x="4580250" y="2333125"/>
              <a:ext cx="62225" cy="53450"/>
            </a:xfrm>
            <a:custGeom>
              <a:avLst/>
              <a:gdLst/>
              <a:ahLst/>
              <a:cxnLst/>
              <a:rect l="l" t="t" r="r" b="b"/>
              <a:pathLst>
                <a:path w="2489" h="2138" extrusionOk="0">
                  <a:moveTo>
                    <a:pt x="1066" y="1"/>
                  </a:moveTo>
                  <a:cubicBezTo>
                    <a:pt x="480" y="1"/>
                    <a:pt x="1" y="480"/>
                    <a:pt x="1" y="1066"/>
                  </a:cubicBezTo>
                  <a:cubicBezTo>
                    <a:pt x="1" y="1709"/>
                    <a:pt x="526" y="2137"/>
                    <a:pt x="1074" y="2137"/>
                  </a:cubicBezTo>
                  <a:cubicBezTo>
                    <a:pt x="1336" y="2137"/>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9"/>
            <p:cNvSpPr/>
            <p:nvPr/>
          </p:nvSpPr>
          <p:spPr>
            <a:xfrm>
              <a:off x="4580250" y="240935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29"/>
            <p:cNvSpPr/>
            <p:nvPr/>
          </p:nvSpPr>
          <p:spPr>
            <a:xfrm>
              <a:off x="4656475" y="1571400"/>
              <a:ext cx="62200" cy="53250"/>
            </a:xfrm>
            <a:custGeom>
              <a:avLst/>
              <a:gdLst/>
              <a:ahLst/>
              <a:cxnLst/>
              <a:rect l="l" t="t" r="r" b="b"/>
              <a:pathLst>
                <a:path w="2488" h="2130" extrusionOk="0">
                  <a:moveTo>
                    <a:pt x="1065" y="1"/>
                  </a:moveTo>
                  <a:cubicBezTo>
                    <a:pt x="472" y="1"/>
                    <a:pt x="0" y="472"/>
                    <a:pt x="0" y="1066"/>
                  </a:cubicBezTo>
                  <a:cubicBezTo>
                    <a:pt x="0" y="1703"/>
                    <a:pt x="525" y="2129"/>
                    <a:pt x="1070" y="2129"/>
                  </a:cubicBezTo>
                  <a:cubicBezTo>
                    <a:pt x="1331" y="2129"/>
                    <a:pt x="1597" y="2032"/>
                    <a:pt x="1813"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29"/>
            <p:cNvSpPr/>
            <p:nvPr/>
          </p:nvSpPr>
          <p:spPr>
            <a:xfrm>
              <a:off x="4656475" y="1647400"/>
              <a:ext cx="62200" cy="53450"/>
            </a:xfrm>
            <a:custGeom>
              <a:avLst/>
              <a:gdLst/>
              <a:ahLst/>
              <a:cxnLst/>
              <a:rect l="l" t="t" r="r" b="b"/>
              <a:pathLst>
                <a:path w="2488" h="2138" extrusionOk="0">
                  <a:moveTo>
                    <a:pt x="1065" y="1"/>
                  </a:moveTo>
                  <a:cubicBezTo>
                    <a:pt x="472" y="9"/>
                    <a:pt x="0" y="481"/>
                    <a:pt x="0" y="1066"/>
                  </a:cubicBezTo>
                  <a:cubicBezTo>
                    <a:pt x="0" y="1710"/>
                    <a:pt x="525" y="2138"/>
                    <a:pt x="1071" y="2138"/>
                  </a:cubicBezTo>
                  <a:cubicBezTo>
                    <a:pt x="1332" y="2138"/>
                    <a:pt x="1598" y="2040"/>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29"/>
            <p:cNvSpPr/>
            <p:nvPr/>
          </p:nvSpPr>
          <p:spPr>
            <a:xfrm>
              <a:off x="4656475" y="1723625"/>
              <a:ext cx="62200" cy="53350"/>
            </a:xfrm>
            <a:custGeom>
              <a:avLst/>
              <a:gdLst/>
              <a:ahLst/>
              <a:cxnLst/>
              <a:rect l="l" t="t" r="r" b="b"/>
              <a:pathLst>
                <a:path w="2488" h="2134" extrusionOk="0">
                  <a:moveTo>
                    <a:pt x="1065" y="1"/>
                  </a:moveTo>
                  <a:cubicBezTo>
                    <a:pt x="472" y="1"/>
                    <a:pt x="0" y="480"/>
                    <a:pt x="0" y="1065"/>
                  </a:cubicBezTo>
                  <a:cubicBezTo>
                    <a:pt x="0" y="1709"/>
                    <a:pt x="525" y="2133"/>
                    <a:pt x="1072" y="2133"/>
                  </a:cubicBezTo>
                  <a:cubicBezTo>
                    <a:pt x="1332" y="2133"/>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29"/>
            <p:cNvSpPr/>
            <p:nvPr/>
          </p:nvSpPr>
          <p:spPr>
            <a:xfrm>
              <a:off x="4656475" y="1799850"/>
              <a:ext cx="62200" cy="53325"/>
            </a:xfrm>
            <a:custGeom>
              <a:avLst/>
              <a:gdLst/>
              <a:ahLst/>
              <a:cxnLst/>
              <a:rect l="l" t="t" r="r" b="b"/>
              <a:pathLst>
                <a:path w="2488" h="2133" extrusionOk="0">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9"/>
            <p:cNvSpPr/>
            <p:nvPr/>
          </p:nvSpPr>
          <p:spPr>
            <a:xfrm>
              <a:off x="4656475" y="1876050"/>
              <a:ext cx="62200" cy="53275"/>
            </a:xfrm>
            <a:custGeom>
              <a:avLst/>
              <a:gdLst/>
              <a:ahLst/>
              <a:cxnLst/>
              <a:rect l="l" t="t" r="r" b="b"/>
              <a:pathLst>
                <a:path w="2488" h="2131" extrusionOk="0">
                  <a:moveTo>
                    <a:pt x="1065" y="1"/>
                  </a:moveTo>
                  <a:cubicBezTo>
                    <a:pt x="472" y="1"/>
                    <a:pt x="0" y="472"/>
                    <a:pt x="0" y="1066"/>
                  </a:cubicBezTo>
                  <a:cubicBezTo>
                    <a:pt x="0" y="1707"/>
                    <a:pt x="522" y="2131"/>
                    <a:pt x="1067" y="2131"/>
                  </a:cubicBezTo>
                  <a:cubicBezTo>
                    <a:pt x="1329" y="2131"/>
                    <a:pt x="1596" y="2033"/>
                    <a:pt x="1813"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9"/>
            <p:cNvSpPr/>
            <p:nvPr/>
          </p:nvSpPr>
          <p:spPr>
            <a:xfrm>
              <a:off x="4656475" y="1952050"/>
              <a:ext cx="62200" cy="53450"/>
            </a:xfrm>
            <a:custGeom>
              <a:avLst/>
              <a:gdLst/>
              <a:ahLst/>
              <a:cxnLst/>
              <a:rect l="l" t="t" r="r" b="b"/>
              <a:pathLst>
                <a:path w="2488" h="2138" extrusionOk="0">
                  <a:moveTo>
                    <a:pt x="1065" y="1"/>
                  </a:moveTo>
                  <a:cubicBezTo>
                    <a:pt x="472" y="9"/>
                    <a:pt x="0" y="481"/>
                    <a:pt x="0" y="1074"/>
                  </a:cubicBezTo>
                  <a:cubicBezTo>
                    <a:pt x="0" y="1712"/>
                    <a:pt x="525" y="2138"/>
                    <a:pt x="1070" y="2138"/>
                  </a:cubicBezTo>
                  <a:cubicBezTo>
                    <a:pt x="1331" y="2138"/>
                    <a:pt x="1597" y="2040"/>
                    <a:pt x="1813"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9"/>
            <p:cNvSpPr/>
            <p:nvPr/>
          </p:nvSpPr>
          <p:spPr>
            <a:xfrm>
              <a:off x="4656475" y="2028275"/>
              <a:ext cx="62200" cy="53450"/>
            </a:xfrm>
            <a:custGeom>
              <a:avLst/>
              <a:gdLst/>
              <a:ahLst/>
              <a:cxnLst/>
              <a:rect l="l" t="t" r="r" b="b"/>
              <a:pathLst>
                <a:path w="2488" h="2138" extrusionOk="0">
                  <a:moveTo>
                    <a:pt x="1065" y="1"/>
                  </a:moveTo>
                  <a:cubicBezTo>
                    <a:pt x="472" y="1"/>
                    <a:pt x="0" y="480"/>
                    <a:pt x="0" y="1065"/>
                  </a:cubicBezTo>
                  <a:cubicBezTo>
                    <a:pt x="0" y="1709"/>
                    <a:pt x="525" y="2137"/>
                    <a:pt x="1071" y="2137"/>
                  </a:cubicBezTo>
                  <a:cubicBezTo>
                    <a:pt x="1332" y="2137"/>
                    <a:pt x="1598" y="2040"/>
                    <a:pt x="1813" y="1821"/>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29"/>
            <p:cNvSpPr/>
            <p:nvPr/>
          </p:nvSpPr>
          <p:spPr>
            <a:xfrm>
              <a:off x="4656475" y="2104500"/>
              <a:ext cx="62200" cy="53325"/>
            </a:xfrm>
            <a:custGeom>
              <a:avLst/>
              <a:gdLst/>
              <a:ahLst/>
              <a:cxnLst/>
              <a:rect l="l" t="t" r="r" b="b"/>
              <a:pathLst>
                <a:path w="2488" h="2133" extrusionOk="0">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9"/>
            <p:cNvSpPr/>
            <p:nvPr/>
          </p:nvSpPr>
          <p:spPr>
            <a:xfrm>
              <a:off x="4656475" y="2180700"/>
              <a:ext cx="62200" cy="53350"/>
            </a:xfrm>
            <a:custGeom>
              <a:avLst/>
              <a:gdLst/>
              <a:ahLst/>
              <a:cxnLst/>
              <a:rect l="l" t="t" r="r" b="b"/>
              <a:pathLst>
                <a:path w="2488" h="2134" extrusionOk="0">
                  <a:moveTo>
                    <a:pt x="1065" y="1"/>
                  </a:moveTo>
                  <a:cubicBezTo>
                    <a:pt x="472" y="1"/>
                    <a:pt x="0" y="480"/>
                    <a:pt x="0" y="1066"/>
                  </a:cubicBezTo>
                  <a:cubicBezTo>
                    <a:pt x="0" y="1709"/>
                    <a:pt x="525" y="2133"/>
                    <a:pt x="1072" y="2133"/>
                  </a:cubicBezTo>
                  <a:cubicBezTo>
                    <a:pt x="1332" y="2133"/>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29"/>
            <p:cNvSpPr/>
            <p:nvPr/>
          </p:nvSpPr>
          <p:spPr>
            <a:xfrm>
              <a:off x="4656475" y="2256925"/>
              <a:ext cx="62350" cy="53425"/>
            </a:xfrm>
            <a:custGeom>
              <a:avLst/>
              <a:gdLst/>
              <a:ahLst/>
              <a:cxnLst/>
              <a:rect l="l" t="t" r="r" b="b"/>
              <a:pathLst>
                <a:path w="2494" h="2137" extrusionOk="0">
                  <a:moveTo>
                    <a:pt x="1075" y="0"/>
                  </a:moveTo>
                  <a:cubicBezTo>
                    <a:pt x="1072" y="0"/>
                    <a:pt x="1068" y="0"/>
                    <a:pt x="1065" y="0"/>
                  </a:cubicBezTo>
                  <a:cubicBezTo>
                    <a:pt x="472" y="0"/>
                    <a:pt x="0" y="480"/>
                    <a:pt x="0" y="1065"/>
                  </a:cubicBezTo>
                  <a:cubicBezTo>
                    <a:pt x="0" y="1709"/>
                    <a:pt x="525" y="2137"/>
                    <a:pt x="1074" y="2137"/>
                  </a:cubicBezTo>
                  <a:cubicBezTo>
                    <a:pt x="1336" y="2137"/>
                    <a:pt x="1603" y="2039"/>
                    <a:pt x="1821" y="1821"/>
                  </a:cubicBezTo>
                  <a:cubicBezTo>
                    <a:pt x="2494" y="1149"/>
                    <a:pt x="2020"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29"/>
            <p:cNvSpPr/>
            <p:nvPr/>
          </p:nvSpPr>
          <p:spPr>
            <a:xfrm>
              <a:off x="4656475" y="2333125"/>
              <a:ext cx="62200" cy="53450"/>
            </a:xfrm>
            <a:custGeom>
              <a:avLst/>
              <a:gdLst/>
              <a:ahLst/>
              <a:cxnLst/>
              <a:rect l="l" t="t" r="r" b="b"/>
              <a:pathLst>
                <a:path w="2488" h="2138" extrusionOk="0">
                  <a:moveTo>
                    <a:pt x="1065" y="1"/>
                  </a:moveTo>
                  <a:cubicBezTo>
                    <a:pt x="472" y="1"/>
                    <a:pt x="0" y="480"/>
                    <a:pt x="0" y="1066"/>
                  </a:cubicBezTo>
                  <a:cubicBezTo>
                    <a:pt x="0" y="1709"/>
                    <a:pt x="525" y="2137"/>
                    <a:pt x="1071" y="2137"/>
                  </a:cubicBezTo>
                  <a:cubicBezTo>
                    <a:pt x="1332" y="2137"/>
                    <a:pt x="1598" y="2040"/>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9"/>
            <p:cNvSpPr/>
            <p:nvPr/>
          </p:nvSpPr>
          <p:spPr>
            <a:xfrm>
              <a:off x="4656475" y="2409350"/>
              <a:ext cx="62200" cy="53350"/>
            </a:xfrm>
            <a:custGeom>
              <a:avLst/>
              <a:gdLst/>
              <a:ahLst/>
              <a:cxnLst/>
              <a:rect l="l" t="t" r="r" b="b"/>
              <a:pathLst>
                <a:path w="2488" h="2134" extrusionOk="0">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9"/>
            <p:cNvSpPr/>
            <p:nvPr/>
          </p:nvSpPr>
          <p:spPr>
            <a:xfrm>
              <a:off x="4732475" y="2409350"/>
              <a:ext cx="62425" cy="53350"/>
            </a:xfrm>
            <a:custGeom>
              <a:avLst/>
              <a:gdLst/>
              <a:ahLst/>
              <a:cxnLst/>
              <a:rect l="l" t="t" r="r" b="b"/>
              <a:pathLst>
                <a:path w="2497" h="2134" extrusionOk="0">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9"/>
            <p:cNvSpPr/>
            <p:nvPr/>
          </p:nvSpPr>
          <p:spPr>
            <a:xfrm>
              <a:off x="4732475" y="2485550"/>
              <a:ext cx="62425" cy="53300"/>
            </a:xfrm>
            <a:custGeom>
              <a:avLst/>
              <a:gdLst/>
              <a:ahLst/>
              <a:cxnLst/>
              <a:rect l="l" t="t" r="r" b="b"/>
              <a:pathLst>
                <a:path w="2497" h="2132" extrusionOk="0">
                  <a:moveTo>
                    <a:pt x="1074" y="1"/>
                  </a:moveTo>
                  <a:cubicBezTo>
                    <a:pt x="480" y="1"/>
                    <a:pt x="1" y="472"/>
                    <a:pt x="1" y="1066"/>
                  </a:cubicBezTo>
                  <a:cubicBezTo>
                    <a:pt x="1" y="1708"/>
                    <a:pt x="526" y="2131"/>
                    <a:pt x="1073" y="2131"/>
                  </a:cubicBezTo>
                  <a:cubicBezTo>
                    <a:pt x="1337" y="2131"/>
                    <a:pt x="1605" y="2033"/>
                    <a:pt x="1822" y="1814"/>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29"/>
            <p:cNvSpPr/>
            <p:nvPr/>
          </p:nvSpPr>
          <p:spPr>
            <a:xfrm>
              <a:off x="4808700" y="1495200"/>
              <a:ext cx="62400" cy="53325"/>
            </a:xfrm>
            <a:custGeom>
              <a:avLst/>
              <a:gdLst/>
              <a:ahLst/>
              <a:cxnLst/>
              <a:rect l="l" t="t" r="r" b="b"/>
              <a:pathLst>
                <a:path w="2496" h="2133" extrusionOk="0">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29"/>
            <p:cNvSpPr/>
            <p:nvPr/>
          </p:nvSpPr>
          <p:spPr>
            <a:xfrm>
              <a:off x="4808700" y="1571400"/>
              <a:ext cx="62400" cy="53250"/>
            </a:xfrm>
            <a:custGeom>
              <a:avLst/>
              <a:gdLst/>
              <a:ahLst/>
              <a:cxnLst/>
              <a:rect l="l" t="t" r="r" b="b"/>
              <a:pathLst>
                <a:path w="2496" h="2130" extrusionOk="0">
                  <a:moveTo>
                    <a:pt x="1065" y="1"/>
                  </a:moveTo>
                  <a:cubicBezTo>
                    <a:pt x="480" y="1"/>
                    <a:pt x="0"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9"/>
            <p:cNvSpPr/>
            <p:nvPr/>
          </p:nvSpPr>
          <p:spPr>
            <a:xfrm>
              <a:off x="4808700" y="1647400"/>
              <a:ext cx="62400" cy="53450"/>
            </a:xfrm>
            <a:custGeom>
              <a:avLst/>
              <a:gdLst/>
              <a:ahLst/>
              <a:cxnLst/>
              <a:rect l="l" t="t" r="r" b="b"/>
              <a:pathLst>
                <a:path w="2496" h="2138" extrusionOk="0">
                  <a:moveTo>
                    <a:pt x="1065" y="1"/>
                  </a:moveTo>
                  <a:cubicBezTo>
                    <a:pt x="480" y="9"/>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9"/>
            <p:cNvSpPr/>
            <p:nvPr/>
          </p:nvSpPr>
          <p:spPr>
            <a:xfrm>
              <a:off x="4808700" y="1723625"/>
              <a:ext cx="62400" cy="53350"/>
            </a:xfrm>
            <a:custGeom>
              <a:avLst/>
              <a:gdLst/>
              <a:ahLst/>
              <a:cxnLst/>
              <a:rect l="l" t="t" r="r" b="b"/>
              <a:pathLst>
                <a:path w="2496" h="2134" extrusionOk="0">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29"/>
            <p:cNvSpPr/>
            <p:nvPr/>
          </p:nvSpPr>
          <p:spPr>
            <a:xfrm>
              <a:off x="4808700" y="1799850"/>
              <a:ext cx="62400" cy="53325"/>
            </a:xfrm>
            <a:custGeom>
              <a:avLst/>
              <a:gdLst/>
              <a:ahLst/>
              <a:cxnLst/>
              <a:rect l="l" t="t" r="r" b="b"/>
              <a:pathLst>
                <a:path w="2496" h="2133" extrusionOk="0">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29"/>
            <p:cNvSpPr/>
            <p:nvPr/>
          </p:nvSpPr>
          <p:spPr>
            <a:xfrm>
              <a:off x="4808700" y="1876050"/>
              <a:ext cx="62400" cy="53275"/>
            </a:xfrm>
            <a:custGeom>
              <a:avLst/>
              <a:gdLst/>
              <a:ahLst/>
              <a:cxnLst/>
              <a:rect l="l" t="t" r="r" b="b"/>
              <a:pathLst>
                <a:path w="2496" h="2131" extrusionOk="0">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29"/>
            <p:cNvSpPr/>
            <p:nvPr/>
          </p:nvSpPr>
          <p:spPr>
            <a:xfrm>
              <a:off x="4808700" y="1952050"/>
              <a:ext cx="62400" cy="53450"/>
            </a:xfrm>
            <a:custGeom>
              <a:avLst/>
              <a:gdLst/>
              <a:ahLst/>
              <a:cxnLst/>
              <a:rect l="l" t="t" r="r" b="b"/>
              <a:pathLst>
                <a:path w="2496" h="2138" extrusionOk="0">
                  <a:moveTo>
                    <a:pt x="1065" y="1"/>
                  </a:moveTo>
                  <a:cubicBezTo>
                    <a:pt x="480" y="9"/>
                    <a:pt x="0"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29"/>
            <p:cNvSpPr/>
            <p:nvPr/>
          </p:nvSpPr>
          <p:spPr>
            <a:xfrm>
              <a:off x="4808700" y="2028275"/>
              <a:ext cx="62400" cy="53450"/>
            </a:xfrm>
            <a:custGeom>
              <a:avLst/>
              <a:gdLst/>
              <a:ahLst/>
              <a:cxnLst/>
              <a:rect l="l" t="t" r="r" b="b"/>
              <a:pathLst>
                <a:path w="2496" h="2138" extrusionOk="0">
                  <a:moveTo>
                    <a:pt x="1065" y="1"/>
                  </a:moveTo>
                  <a:cubicBezTo>
                    <a:pt x="480" y="1"/>
                    <a:pt x="0"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29"/>
            <p:cNvSpPr/>
            <p:nvPr/>
          </p:nvSpPr>
          <p:spPr>
            <a:xfrm>
              <a:off x="4808700" y="2104500"/>
              <a:ext cx="62400" cy="53325"/>
            </a:xfrm>
            <a:custGeom>
              <a:avLst/>
              <a:gdLst/>
              <a:ahLst/>
              <a:cxnLst/>
              <a:rect l="l" t="t" r="r" b="b"/>
              <a:pathLst>
                <a:path w="2496" h="2133" extrusionOk="0">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29"/>
            <p:cNvSpPr/>
            <p:nvPr/>
          </p:nvSpPr>
          <p:spPr>
            <a:xfrm>
              <a:off x="4808700" y="2180700"/>
              <a:ext cx="62400" cy="53350"/>
            </a:xfrm>
            <a:custGeom>
              <a:avLst/>
              <a:gdLst/>
              <a:ahLst/>
              <a:cxnLst/>
              <a:rect l="l" t="t" r="r" b="b"/>
              <a:pathLst>
                <a:path w="2496" h="2134" extrusionOk="0">
                  <a:moveTo>
                    <a:pt x="1065" y="1"/>
                  </a:moveTo>
                  <a:cubicBezTo>
                    <a:pt x="480" y="1"/>
                    <a:pt x="0" y="480"/>
                    <a:pt x="0" y="1066"/>
                  </a:cubicBezTo>
                  <a:cubicBezTo>
                    <a:pt x="0" y="1709"/>
                    <a:pt x="525" y="2133"/>
                    <a:pt x="1074" y="2133"/>
                  </a:cubicBezTo>
                  <a:cubicBezTo>
                    <a:pt x="1336" y="2133"/>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29"/>
            <p:cNvSpPr/>
            <p:nvPr/>
          </p:nvSpPr>
          <p:spPr>
            <a:xfrm>
              <a:off x="4808700" y="2256925"/>
              <a:ext cx="62550" cy="53425"/>
            </a:xfrm>
            <a:custGeom>
              <a:avLst/>
              <a:gdLst/>
              <a:ahLst/>
              <a:cxnLst/>
              <a:rect l="l" t="t" r="r" b="b"/>
              <a:pathLst>
                <a:path w="2502" h="2137" extrusionOk="0">
                  <a:moveTo>
                    <a:pt x="1075" y="0"/>
                  </a:moveTo>
                  <a:cubicBezTo>
                    <a:pt x="1072" y="0"/>
                    <a:pt x="1068"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29"/>
            <p:cNvSpPr/>
            <p:nvPr/>
          </p:nvSpPr>
          <p:spPr>
            <a:xfrm>
              <a:off x="4808700" y="2333125"/>
              <a:ext cx="62400" cy="53450"/>
            </a:xfrm>
            <a:custGeom>
              <a:avLst/>
              <a:gdLst/>
              <a:ahLst/>
              <a:cxnLst/>
              <a:rect l="l" t="t" r="r" b="b"/>
              <a:pathLst>
                <a:path w="2496" h="2138" extrusionOk="0">
                  <a:moveTo>
                    <a:pt x="1065" y="1"/>
                  </a:moveTo>
                  <a:cubicBezTo>
                    <a:pt x="480" y="1"/>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29"/>
            <p:cNvSpPr/>
            <p:nvPr/>
          </p:nvSpPr>
          <p:spPr>
            <a:xfrm>
              <a:off x="4808700" y="2409350"/>
              <a:ext cx="62400" cy="53350"/>
            </a:xfrm>
            <a:custGeom>
              <a:avLst/>
              <a:gdLst/>
              <a:ahLst/>
              <a:cxnLst/>
              <a:rect l="l" t="t" r="r" b="b"/>
              <a:pathLst>
                <a:path w="2496" h="2134" extrusionOk="0">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29"/>
            <p:cNvSpPr/>
            <p:nvPr/>
          </p:nvSpPr>
          <p:spPr>
            <a:xfrm>
              <a:off x="4808700" y="2485550"/>
              <a:ext cx="62400" cy="53300"/>
            </a:xfrm>
            <a:custGeom>
              <a:avLst/>
              <a:gdLst/>
              <a:ahLst/>
              <a:cxnLst/>
              <a:rect l="l" t="t" r="r" b="b"/>
              <a:pathLst>
                <a:path w="2496" h="2132" extrusionOk="0">
                  <a:moveTo>
                    <a:pt x="1065" y="1"/>
                  </a:moveTo>
                  <a:cubicBezTo>
                    <a:pt x="480" y="1"/>
                    <a:pt x="0" y="480"/>
                    <a:pt x="0" y="1066"/>
                  </a:cubicBezTo>
                  <a:cubicBezTo>
                    <a:pt x="0" y="1708"/>
                    <a:pt x="522" y="2131"/>
                    <a:pt x="1069" y="2131"/>
                  </a:cubicBezTo>
                  <a:cubicBezTo>
                    <a:pt x="1333" y="2131"/>
                    <a:pt x="1602" y="2033"/>
                    <a:pt x="1821" y="1814"/>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29"/>
            <p:cNvSpPr/>
            <p:nvPr/>
          </p:nvSpPr>
          <p:spPr>
            <a:xfrm>
              <a:off x="4884900" y="14952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29"/>
            <p:cNvSpPr/>
            <p:nvPr/>
          </p:nvSpPr>
          <p:spPr>
            <a:xfrm>
              <a:off x="4884900" y="1571400"/>
              <a:ext cx="62225" cy="53250"/>
            </a:xfrm>
            <a:custGeom>
              <a:avLst/>
              <a:gdLst/>
              <a:ahLst/>
              <a:cxnLst/>
              <a:rect l="l" t="t" r="r" b="b"/>
              <a:pathLst>
                <a:path w="2489" h="2130" extrusionOk="0">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29"/>
            <p:cNvSpPr/>
            <p:nvPr/>
          </p:nvSpPr>
          <p:spPr>
            <a:xfrm>
              <a:off x="4884900" y="1647400"/>
              <a:ext cx="62225" cy="53450"/>
            </a:xfrm>
            <a:custGeom>
              <a:avLst/>
              <a:gdLst/>
              <a:ahLst/>
              <a:cxnLst/>
              <a:rect l="l" t="t" r="r" b="b"/>
              <a:pathLst>
                <a:path w="2489" h="2138" extrusionOk="0">
                  <a:moveTo>
                    <a:pt x="1066" y="1"/>
                  </a:moveTo>
                  <a:cubicBezTo>
                    <a:pt x="480" y="1"/>
                    <a:pt x="1" y="481"/>
                    <a:pt x="1" y="1066"/>
                  </a:cubicBezTo>
                  <a:cubicBezTo>
                    <a:pt x="1" y="1710"/>
                    <a:pt x="526" y="2138"/>
                    <a:pt x="1074" y="2138"/>
                  </a:cubicBezTo>
                  <a:cubicBezTo>
                    <a:pt x="1336" y="2138"/>
                    <a:pt x="1604" y="2040"/>
                    <a:pt x="1822"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29"/>
            <p:cNvSpPr/>
            <p:nvPr/>
          </p:nvSpPr>
          <p:spPr>
            <a:xfrm>
              <a:off x="4884900" y="17236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29"/>
            <p:cNvSpPr/>
            <p:nvPr/>
          </p:nvSpPr>
          <p:spPr>
            <a:xfrm>
              <a:off x="4884900" y="17998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29"/>
            <p:cNvSpPr/>
            <p:nvPr/>
          </p:nvSpPr>
          <p:spPr>
            <a:xfrm>
              <a:off x="4884900" y="1876050"/>
              <a:ext cx="62225" cy="53350"/>
            </a:xfrm>
            <a:custGeom>
              <a:avLst/>
              <a:gdLst/>
              <a:ahLst/>
              <a:cxnLst/>
              <a:rect l="l" t="t" r="r" b="b"/>
              <a:pathLst>
                <a:path w="2489" h="2134" extrusionOk="0">
                  <a:moveTo>
                    <a:pt x="1066" y="1"/>
                  </a:moveTo>
                  <a:cubicBezTo>
                    <a:pt x="480" y="1"/>
                    <a:pt x="1" y="472"/>
                    <a:pt x="1" y="1066"/>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29"/>
            <p:cNvSpPr/>
            <p:nvPr/>
          </p:nvSpPr>
          <p:spPr>
            <a:xfrm>
              <a:off x="4884900" y="1952050"/>
              <a:ext cx="62225" cy="53450"/>
            </a:xfrm>
            <a:custGeom>
              <a:avLst/>
              <a:gdLst/>
              <a:ahLst/>
              <a:cxnLst/>
              <a:rect l="l" t="t" r="r" b="b"/>
              <a:pathLst>
                <a:path w="2489" h="2138" extrusionOk="0">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9"/>
            <p:cNvSpPr/>
            <p:nvPr/>
          </p:nvSpPr>
          <p:spPr>
            <a:xfrm>
              <a:off x="4884900" y="2028275"/>
              <a:ext cx="62225" cy="53450"/>
            </a:xfrm>
            <a:custGeom>
              <a:avLst/>
              <a:gdLst/>
              <a:ahLst/>
              <a:cxnLst/>
              <a:rect l="l" t="t" r="r" b="b"/>
              <a:pathLst>
                <a:path w="2489" h="2138" extrusionOk="0">
                  <a:moveTo>
                    <a:pt x="1066" y="1"/>
                  </a:moveTo>
                  <a:cubicBezTo>
                    <a:pt x="480" y="1"/>
                    <a:pt x="1" y="480"/>
                    <a:pt x="1" y="1065"/>
                  </a:cubicBezTo>
                  <a:cubicBezTo>
                    <a:pt x="1" y="1709"/>
                    <a:pt x="526" y="2137"/>
                    <a:pt x="1074" y="2137"/>
                  </a:cubicBezTo>
                  <a:cubicBezTo>
                    <a:pt x="1336" y="2137"/>
                    <a:pt x="1604" y="2040"/>
                    <a:pt x="1822" y="1821"/>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9"/>
            <p:cNvSpPr/>
            <p:nvPr/>
          </p:nvSpPr>
          <p:spPr>
            <a:xfrm>
              <a:off x="4884900" y="21045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9"/>
            <p:cNvSpPr/>
            <p:nvPr/>
          </p:nvSpPr>
          <p:spPr>
            <a:xfrm>
              <a:off x="4884900" y="2180700"/>
              <a:ext cx="62225" cy="53350"/>
            </a:xfrm>
            <a:custGeom>
              <a:avLst/>
              <a:gdLst/>
              <a:ahLst/>
              <a:cxnLst/>
              <a:rect l="l" t="t" r="r" b="b"/>
              <a:pathLst>
                <a:path w="2489" h="2134" extrusionOk="0">
                  <a:moveTo>
                    <a:pt x="1066" y="1"/>
                  </a:moveTo>
                  <a:cubicBezTo>
                    <a:pt x="480" y="1"/>
                    <a:pt x="1" y="480"/>
                    <a:pt x="1" y="1066"/>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29"/>
            <p:cNvSpPr/>
            <p:nvPr/>
          </p:nvSpPr>
          <p:spPr>
            <a:xfrm>
              <a:off x="4884900" y="2256925"/>
              <a:ext cx="62375" cy="53425"/>
            </a:xfrm>
            <a:custGeom>
              <a:avLst/>
              <a:gdLst/>
              <a:ahLst/>
              <a:cxnLst/>
              <a:rect l="l" t="t" r="r" b="b"/>
              <a:pathLst>
                <a:path w="2495" h="2137" extrusionOk="0">
                  <a:moveTo>
                    <a:pt x="1076" y="0"/>
                  </a:moveTo>
                  <a:cubicBezTo>
                    <a:pt x="1072" y="0"/>
                    <a:pt x="1069" y="0"/>
                    <a:pt x="1066" y="0"/>
                  </a:cubicBezTo>
                  <a:cubicBezTo>
                    <a:pt x="480" y="0"/>
                    <a:pt x="1" y="480"/>
                    <a:pt x="1" y="1065"/>
                  </a:cubicBezTo>
                  <a:cubicBezTo>
                    <a:pt x="1" y="1709"/>
                    <a:pt x="530" y="2137"/>
                    <a:pt x="1078" y="2137"/>
                  </a:cubicBezTo>
                  <a:cubicBezTo>
                    <a:pt x="1340" y="2137"/>
                    <a:pt x="1606" y="2039"/>
                    <a:pt x="1822" y="1821"/>
                  </a:cubicBezTo>
                  <a:cubicBezTo>
                    <a:pt x="2494" y="1149"/>
                    <a:pt x="2020" y="0"/>
                    <a:pt x="107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29"/>
            <p:cNvSpPr/>
            <p:nvPr/>
          </p:nvSpPr>
          <p:spPr>
            <a:xfrm>
              <a:off x="4884900" y="2333125"/>
              <a:ext cx="62225" cy="53450"/>
            </a:xfrm>
            <a:custGeom>
              <a:avLst/>
              <a:gdLst/>
              <a:ahLst/>
              <a:cxnLst/>
              <a:rect l="l" t="t" r="r" b="b"/>
              <a:pathLst>
                <a:path w="2489" h="2138" extrusionOk="0">
                  <a:moveTo>
                    <a:pt x="1066" y="1"/>
                  </a:moveTo>
                  <a:cubicBezTo>
                    <a:pt x="480" y="1"/>
                    <a:pt x="1" y="480"/>
                    <a:pt x="1" y="1066"/>
                  </a:cubicBezTo>
                  <a:cubicBezTo>
                    <a:pt x="1" y="1709"/>
                    <a:pt x="526" y="2137"/>
                    <a:pt x="1074" y="2137"/>
                  </a:cubicBezTo>
                  <a:cubicBezTo>
                    <a:pt x="1336" y="2137"/>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9"/>
            <p:cNvSpPr/>
            <p:nvPr/>
          </p:nvSpPr>
          <p:spPr>
            <a:xfrm>
              <a:off x="4884900" y="240935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9"/>
            <p:cNvSpPr/>
            <p:nvPr/>
          </p:nvSpPr>
          <p:spPr>
            <a:xfrm>
              <a:off x="4884900" y="2485550"/>
              <a:ext cx="62225" cy="53300"/>
            </a:xfrm>
            <a:custGeom>
              <a:avLst/>
              <a:gdLst/>
              <a:ahLst/>
              <a:cxnLst/>
              <a:rect l="l" t="t" r="r" b="b"/>
              <a:pathLst>
                <a:path w="2489" h="2132" extrusionOk="0">
                  <a:moveTo>
                    <a:pt x="1066" y="1"/>
                  </a:moveTo>
                  <a:cubicBezTo>
                    <a:pt x="480" y="1"/>
                    <a:pt x="1" y="472"/>
                    <a:pt x="1" y="1066"/>
                  </a:cubicBezTo>
                  <a:cubicBezTo>
                    <a:pt x="1" y="1708"/>
                    <a:pt x="523" y="2131"/>
                    <a:pt x="1070" y="2131"/>
                  </a:cubicBezTo>
                  <a:cubicBezTo>
                    <a:pt x="1333" y="2131"/>
                    <a:pt x="1602" y="2033"/>
                    <a:pt x="1822" y="1814"/>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9"/>
            <p:cNvSpPr/>
            <p:nvPr/>
          </p:nvSpPr>
          <p:spPr>
            <a:xfrm>
              <a:off x="4884900" y="2561575"/>
              <a:ext cx="62225" cy="53425"/>
            </a:xfrm>
            <a:custGeom>
              <a:avLst/>
              <a:gdLst/>
              <a:ahLst/>
              <a:cxnLst/>
              <a:rect l="l" t="t" r="r" b="b"/>
              <a:pathLst>
                <a:path w="2489" h="2137" extrusionOk="0">
                  <a:moveTo>
                    <a:pt x="1066" y="0"/>
                  </a:moveTo>
                  <a:cubicBezTo>
                    <a:pt x="480"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9"/>
            <p:cNvSpPr/>
            <p:nvPr/>
          </p:nvSpPr>
          <p:spPr>
            <a:xfrm>
              <a:off x="4961125" y="1571400"/>
              <a:ext cx="62200" cy="53250"/>
            </a:xfrm>
            <a:custGeom>
              <a:avLst/>
              <a:gdLst/>
              <a:ahLst/>
              <a:cxnLst/>
              <a:rect l="l" t="t" r="r" b="b"/>
              <a:pathLst>
                <a:path w="2488"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9"/>
            <p:cNvSpPr/>
            <p:nvPr/>
          </p:nvSpPr>
          <p:spPr>
            <a:xfrm>
              <a:off x="4961125" y="164740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29"/>
            <p:cNvSpPr/>
            <p:nvPr/>
          </p:nvSpPr>
          <p:spPr>
            <a:xfrm>
              <a:off x="4961125" y="17236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29"/>
            <p:cNvSpPr/>
            <p:nvPr/>
          </p:nvSpPr>
          <p:spPr>
            <a:xfrm>
              <a:off x="4961125" y="179985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9"/>
            <p:cNvSpPr/>
            <p:nvPr/>
          </p:nvSpPr>
          <p:spPr>
            <a:xfrm>
              <a:off x="4961125" y="1876050"/>
              <a:ext cx="62200" cy="53275"/>
            </a:xfrm>
            <a:custGeom>
              <a:avLst/>
              <a:gdLst/>
              <a:ahLst/>
              <a:cxnLst/>
              <a:rect l="l" t="t" r="r" b="b"/>
              <a:pathLst>
                <a:path w="2488" h="2131" extrusionOk="0">
                  <a:moveTo>
                    <a:pt x="1065" y="1"/>
                  </a:moveTo>
                  <a:cubicBezTo>
                    <a:pt x="480" y="1"/>
                    <a:pt x="0" y="472"/>
                    <a:pt x="0" y="1066"/>
                  </a:cubicBezTo>
                  <a:cubicBezTo>
                    <a:pt x="0" y="1707"/>
                    <a:pt x="522" y="2131"/>
                    <a:pt x="1069" y="2131"/>
                  </a:cubicBezTo>
                  <a:cubicBezTo>
                    <a:pt x="1333" y="2131"/>
                    <a:pt x="1602" y="2033"/>
                    <a:pt x="1821"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9"/>
            <p:cNvSpPr/>
            <p:nvPr/>
          </p:nvSpPr>
          <p:spPr>
            <a:xfrm>
              <a:off x="4961125" y="1952050"/>
              <a:ext cx="62200" cy="53450"/>
            </a:xfrm>
            <a:custGeom>
              <a:avLst/>
              <a:gdLst/>
              <a:ahLst/>
              <a:cxnLst/>
              <a:rect l="l" t="t" r="r" b="b"/>
              <a:pathLst>
                <a:path w="2488"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29"/>
            <p:cNvSpPr/>
            <p:nvPr/>
          </p:nvSpPr>
          <p:spPr>
            <a:xfrm>
              <a:off x="4961125" y="2028275"/>
              <a:ext cx="62200" cy="53450"/>
            </a:xfrm>
            <a:custGeom>
              <a:avLst/>
              <a:gdLst/>
              <a:ahLst/>
              <a:cxnLst/>
              <a:rect l="l" t="t" r="r" b="b"/>
              <a:pathLst>
                <a:path w="2488" h="2138" extrusionOk="0">
                  <a:moveTo>
                    <a:pt x="1065" y="1"/>
                  </a:moveTo>
                  <a:cubicBezTo>
                    <a:pt x="480" y="1"/>
                    <a:pt x="0" y="480"/>
                    <a:pt x="0" y="1065"/>
                  </a:cubicBezTo>
                  <a:cubicBezTo>
                    <a:pt x="0" y="1709"/>
                    <a:pt x="525" y="2137"/>
                    <a:pt x="1074" y="2137"/>
                  </a:cubicBezTo>
                  <a:cubicBezTo>
                    <a:pt x="1336" y="2137"/>
                    <a:pt x="1603" y="2040"/>
                    <a:pt x="1821" y="1821"/>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29"/>
            <p:cNvSpPr/>
            <p:nvPr/>
          </p:nvSpPr>
          <p:spPr>
            <a:xfrm>
              <a:off x="4961125" y="21045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29"/>
            <p:cNvSpPr/>
            <p:nvPr/>
          </p:nvSpPr>
          <p:spPr>
            <a:xfrm>
              <a:off x="4961125" y="2180700"/>
              <a:ext cx="62200" cy="53350"/>
            </a:xfrm>
            <a:custGeom>
              <a:avLst/>
              <a:gdLst/>
              <a:ahLst/>
              <a:cxnLst/>
              <a:rect l="l" t="t" r="r" b="b"/>
              <a:pathLst>
                <a:path w="2488" h="2134" extrusionOk="0">
                  <a:moveTo>
                    <a:pt x="1065" y="1"/>
                  </a:moveTo>
                  <a:cubicBezTo>
                    <a:pt x="480" y="1"/>
                    <a:pt x="0" y="480"/>
                    <a:pt x="0" y="1066"/>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29"/>
            <p:cNvSpPr/>
            <p:nvPr/>
          </p:nvSpPr>
          <p:spPr>
            <a:xfrm>
              <a:off x="4961125" y="2256925"/>
              <a:ext cx="62350" cy="53425"/>
            </a:xfrm>
            <a:custGeom>
              <a:avLst/>
              <a:gdLst/>
              <a:ahLst/>
              <a:cxnLst/>
              <a:rect l="l" t="t" r="r" b="b"/>
              <a:pathLst>
                <a:path w="2494" h="2137" extrusionOk="0">
                  <a:moveTo>
                    <a:pt x="1075" y="0"/>
                  </a:moveTo>
                  <a:cubicBezTo>
                    <a:pt x="1072" y="0"/>
                    <a:pt x="1068" y="0"/>
                    <a:pt x="1065" y="0"/>
                  </a:cubicBezTo>
                  <a:cubicBezTo>
                    <a:pt x="472" y="0"/>
                    <a:pt x="0" y="480"/>
                    <a:pt x="0" y="1065"/>
                  </a:cubicBezTo>
                  <a:cubicBezTo>
                    <a:pt x="0" y="1709"/>
                    <a:pt x="529" y="2137"/>
                    <a:pt x="1078" y="2137"/>
                  </a:cubicBezTo>
                  <a:cubicBezTo>
                    <a:pt x="1339" y="2137"/>
                    <a:pt x="1606" y="2039"/>
                    <a:pt x="1821" y="1821"/>
                  </a:cubicBezTo>
                  <a:cubicBezTo>
                    <a:pt x="2494" y="1149"/>
                    <a:pt x="2020"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9"/>
            <p:cNvSpPr/>
            <p:nvPr/>
          </p:nvSpPr>
          <p:spPr>
            <a:xfrm>
              <a:off x="4961125" y="2333125"/>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29"/>
            <p:cNvSpPr/>
            <p:nvPr/>
          </p:nvSpPr>
          <p:spPr>
            <a:xfrm>
              <a:off x="4961125" y="2409350"/>
              <a:ext cx="62200" cy="53350"/>
            </a:xfrm>
            <a:custGeom>
              <a:avLst/>
              <a:gdLst/>
              <a:ahLst/>
              <a:cxnLst/>
              <a:rect l="l" t="t" r="r" b="b"/>
              <a:pathLst>
                <a:path w="2488" h="2134"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29"/>
            <p:cNvSpPr/>
            <p:nvPr/>
          </p:nvSpPr>
          <p:spPr>
            <a:xfrm>
              <a:off x="4961125" y="2485550"/>
              <a:ext cx="62200" cy="53300"/>
            </a:xfrm>
            <a:custGeom>
              <a:avLst/>
              <a:gdLst/>
              <a:ahLst/>
              <a:cxnLst/>
              <a:rect l="l" t="t" r="r" b="b"/>
              <a:pathLst>
                <a:path w="2488" h="2132" extrusionOk="0">
                  <a:moveTo>
                    <a:pt x="1065" y="1"/>
                  </a:moveTo>
                  <a:cubicBezTo>
                    <a:pt x="472"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29"/>
            <p:cNvSpPr/>
            <p:nvPr/>
          </p:nvSpPr>
          <p:spPr>
            <a:xfrm>
              <a:off x="4961125" y="2561575"/>
              <a:ext cx="62200" cy="53425"/>
            </a:xfrm>
            <a:custGeom>
              <a:avLst/>
              <a:gdLst/>
              <a:ahLst/>
              <a:cxnLst/>
              <a:rect l="l" t="t" r="r" b="b"/>
              <a:pathLst>
                <a:path w="2488"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29"/>
            <p:cNvSpPr/>
            <p:nvPr/>
          </p:nvSpPr>
          <p:spPr>
            <a:xfrm>
              <a:off x="5037325"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4" y="1813"/>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29"/>
            <p:cNvSpPr/>
            <p:nvPr/>
          </p:nvSpPr>
          <p:spPr>
            <a:xfrm>
              <a:off x="5037325" y="1647400"/>
              <a:ext cx="62225" cy="53450"/>
            </a:xfrm>
            <a:custGeom>
              <a:avLst/>
              <a:gdLst/>
              <a:ahLst/>
              <a:cxnLst/>
              <a:rect l="l" t="t" r="r" b="b"/>
              <a:pathLst>
                <a:path w="2489" h="2138" extrusionOk="0">
                  <a:moveTo>
                    <a:pt x="1066" y="1"/>
                  </a:moveTo>
                  <a:cubicBezTo>
                    <a:pt x="472" y="9"/>
                    <a:pt x="1" y="481"/>
                    <a:pt x="1" y="1066"/>
                  </a:cubicBezTo>
                  <a:cubicBezTo>
                    <a:pt x="1" y="1710"/>
                    <a:pt x="526" y="2138"/>
                    <a:pt x="1072" y="2138"/>
                  </a:cubicBezTo>
                  <a:cubicBezTo>
                    <a:pt x="1333" y="2138"/>
                    <a:pt x="1598" y="2040"/>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9"/>
            <p:cNvSpPr/>
            <p:nvPr/>
          </p:nvSpPr>
          <p:spPr>
            <a:xfrm>
              <a:off x="5037325" y="17236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9"/>
            <p:cNvSpPr/>
            <p:nvPr/>
          </p:nvSpPr>
          <p:spPr>
            <a:xfrm>
              <a:off x="5037325" y="179985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9"/>
            <p:cNvSpPr/>
            <p:nvPr/>
          </p:nvSpPr>
          <p:spPr>
            <a:xfrm>
              <a:off x="5037325" y="1876050"/>
              <a:ext cx="62225" cy="53275"/>
            </a:xfrm>
            <a:custGeom>
              <a:avLst/>
              <a:gdLst/>
              <a:ahLst/>
              <a:cxnLst/>
              <a:rect l="l" t="t" r="r" b="b"/>
              <a:pathLst>
                <a:path w="2489" h="2131" extrusionOk="0">
                  <a:moveTo>
                    <a:pt x="1066" y="1"/>
                  </a:moveTo>
                  <a:cubicBezTo>
                    <a:pt x="472" y="1"/>
                    <a:pt x="1" y="472"/>
                    <a:pt x="1" y="1066"/>
                  </a:cubicBezTo>
                  <a:cubicBezTo>
                    <a:pt x="1" y="1707"/>
                    <a:pt x="523" y="2131"/>
                    <a:pt x="1067" y="2131"/>
                  </a:cubicBezTo>
                  <a:cubicBezTo>
                    <a:pt x="1330" y="2131"/>
                    <a:pt x="1597" y="2033"/>
                    <a:pt x="1814" y="1813"/>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29"/>
            <p:cNvSpPr/>
            <p:nvPr/>
          </p:nvSpPr>
          <p:spPr>
            <a:xfrm>
              <a:off x="5037325" y="1952050"/>
              <a:ext cx="62225" cy="53450"/>
            </a:xfrm>
            <a:custGeom>
              <a:avLst/>
              <a:gdLst/>
              <a:ahLst/>
              <a:cxnLst/>
              <a:rect l="l" t="t" r="r" b="b"/>
              <a:pathLst>
                <a:path w="2489" h="2138" extrusionOk="0">
                  <a:moveTo>
                    <a:pt x="1066" y="1"/>
                  </a:moveTo>
                  <a:cubicBezTo>
                    <a:pt x="472" y="9"/>
                    <a:pt x="1" y="481"/>
                    <a:pt x="1" y="1074"/>
                  </a:cubicBezTo>
                  <a:cubicBezTo>
                    <a:pt x="1" y="1712"/>
                    <a:pt x="525" y="2138"/>
                    <a:pt x="1071" y="2138"/>
                  </a:cubicBezTo>
                  <a:cubicBezTo>
                    <a:pt x="1332" y="2138"/>
                    <a:pt x="1598" y="2040"/>
                    <a:pt x="1814" y="1822"/>
                  </a:cubicBezTo>
                  <a:cubicBezTo>
                    <a:pt x="2488" y="1155"/>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29"/>
            <p:cNvSpPr/>
            <p:nvPr/>
          </p:nvSpPr>
          <p:spPr>
            <a:xfrm>
              <a:off x="5037325" y="2028275"/>
              <a:ext cx="62225" cy="53450"/>
            </a:xfrm>
            <a:custGeom>
              <a:avLst/>
              <a:gdLst/>
              <a:ahLst/>
              <a:cxnLst/>
              <a:rect l="l" t="t" r="r" b="b"/>
              <a:pathLst>
                <a:path w="2489" h="2138" extrusionOk="0">
                  <a:moveTo>
                    <a:pt x="1066" y="1"/>
                  </a:moveTo>
                  <a:cubicBezTo>
                    <a:pt x="472" y="1"/>
                    <a:pt x="1" y="480"/>
                    <a:pt x="1" y="1065"/>
                  </a:cubicBezTo>
                  <a:cubicBezTo>
                    <a:pt x="1" y="1709"/>
                    <a:pt x="526" y="2137"/>
                    <a:pt x="1072" y="2137"/>
                  </a:cubicBezTo>
                  <a:cubicBezTo>
                    <a:pt x="1333" y="2137"/>
                    <a:pt x="1598" y="2040"/>
                    <a:pt x="1814" y="1821"/>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29"/>
            <p:cNvSpPr/>
            <p:nvPr/>
          </p:nvSpPr>
          <p:spPr>
            <a:xfrm>
              <a:off x="5037325" y="21045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29"/>
            <p:cNvSpPr/>
            <p:nvPr/>
          </p:nvSpPr>
          <p:spPr>
            <a:xfrm>
              <a:off x="5037325" y="2180700"/>
              <a:ext cx="62225" cy="53350"/>
            </a:xfrm>
            <a:custGeom>
              <a:avLst/>
              <a:gdLst/>
              <a:ahLst/>
              <a:cxnLst/>
              <a:rect l="l" t="t" r="r" b="b"/>
              <a:pathLst>
                <a:path w="2489" h="2134" extrusionOk="0">
                  <a:moveTo>
                    <a:pt x="1066" y="1"/>
                  </a:moveTo>
                  <a:cubicBezTo>
                    <a:pt x="472" y="1"/>
                    <a:pt x="1" y="480"/>
                    <a:pt x="1" y="1066"/>
                  </a:cubicBezTo>
                  <a:cubicBezTo>
                    <a:pt x="1" y="1709"/>
                    <a:pt x="526" y="2133"/>
                    <a:pt x="1072" y="2133"/>
                  </a:cubicBezTo>
                  <a:cubicBezTo>
                    <a:pt x="1333" y="2133"/>
                    <a:pt x="1598" y="2037"/>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29"/>
            <p:cNvSpPr/>
            <p:nvPr/>
          </p:nvSpPr>
          <p:spPr>
            <a:xfrm>
              <a:off x="5037325" y="2256925"/>
              <a:ext cx="62375" cy="53425"/>
            </a:xfrm>
            <a:custGeom>
              <a:avLst/>
              <a:gdLst/>
              <a:ahLst/>
              <a:cxnLst/>
              <a:rect l="l" t="t" r="r" b="b"/>
              <a:pathLst>
                <a:path w="2495" h="2137" extrusionOk="0">
                  <a:moveTo>
                    <a:pt x="1076" y="0"/>
                  </a:moveTo>
                  <a:cubicBezTo>
                    <a:pt x="1072" y="0"/>
                    <a:pt x="1069" y="0"/>
                    <a:pt x="1066" y="0"/>
                  </a:cubicBezTo>
                  <a:cubicBezTo>
                    <a:pt x="472" y="0"/>
                    <a:pt x="1" y="480"/>
                    <a:pt x="1" y="1065"/>
                  </a:cubicBezTo>
                  <a:cubicBezTo>
                    <a:pt x="1" y="1709"/>
                    <a:pt x="526" y="2137"/>
                    <a:pt x="1075" y="2137"/>
                  </a:cubicBezTo>
                  <a:cubicBezTo>
                    <a:pt x="1336" y="2137"/>
                    <a:pt x="1604" y="2039"/>
                    <a:pt x="1822" y="1821"/>
                  </a:cubicBezTo>
                  <a:cubicBezTo>
                    <a:pt x="2494" y="1149"/>
                    <a:pt x="2020" y="0"/>
                    <a:pt x="107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29"/>
            <p:cNvSpPr/>
            <p:nvPr/>
          </p:nvSpPr>
          <p:spPr>
            <a:xfrm>
              <a:off x="5037325" y="2333125"/>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29"/>
            <p:cNvSpPr/>
            <p:nvPr/>
          </p:nvSpPr>
          <p:spPr>
            <a:xfrm>
              <a:off x="5037325" y="240935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29"/>
            <p:cNvSpPr/>
            <p:nvPr/>
          </p:nvSpPr>
          <p:spPr>
            <a:xfrm>
              <a:off x="5037325" y="2485550"/>
              <a:ext cx="62225" cy="53300"/>
            </a:xfrm>
            <a:custGeom>
              <a:avLst/>
              <a:gdLst/>
              <a:ahLst/>
              <a:cxnLst/>
              <a:rect l="l" t="t" r="r" b="b"/>
              <a:pathLst>
                <a:path w="2489" h="2132" extrusionOk="0">
                  <a:moveTo>
                    <a:pt x="1066" y="1"/>
                  </a:moveTo>
                  <a:cubicBezTo>
                    <a:pt x="472" y="1"/>
                    <a:pt x="1" y="480"/>
                    <a:pt x="1" y="1066"/>
                  </a:cubicBezTo>
                  <a:cubicBezTo>
                    <a:pt x="1" y="1708"/>
                    <a:pt x="523" y="2131"/>
                    <a:pt x="1067" y="2131"/>
                  </a:cubicBezTo>
                  <a:cubicBezTo>
                    <a:pt x="1330" y="2131"/>
                    <a:pt x="1597" y="2033"/>
                    <a:pt x="1814" y="1814"/>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29"/>
            <p:cNvSpPr/>
            <p:nvPr/>
          </p:nvSpPr>
          <p:spPr>
            <a:xfrm>
              <a:off x="5037325" y="2561575"/>
              <a:ext cx="62225" cy="53425"/>
            </a:xfrm>
            <a:custGeom>
              <a:avLst/>
              <a:gdLst/>
              <a:ahLst/>
              <a:cxnLst/>
              <a:rect l="l" t="t" r="r" b="b"/>
              <a:pathLst>
                <a:path w="2489" h="2137" extrusionOk="0">
                  <a:moveTo>
                    <a:pt x="1066" y="0"/>
                  </a:moveTo>
                  <a:cubicBezTo>
                    <a:pt x="472" y="8"/>
                    <a:pt x="1" y="480"/>
                    <a:pt x="1" y="1073"/>
                  </a:cubicBezTo>
                  <a:cubicBezTo>
                    <a:pt x="1" y="1711"/>
                    <a:pt x="525" y="2137"/>
                    <a:pt x="1071" y="2137"/>
                  </a:cubicBezTo>
                  <a:cubicBezTo>
                    <a:pt x="1332" y="2137"/>
                    <a:pt x="1598" y="2039"/>
                    <a:pt x="1814" y="1821"/>
                  </a:cubicBezTo>
                  <a:cubicBezTo>
                    <a:pt x="2488" y="1154"/>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29"/>
            <p:cNvSpPr/>
            <p:nvPr/>
          </p:nvSpPr>
          <p:spPr>
            <a:xfrm>
              <a:off x="5113350" y="2561575"/>
              <a:ext cx="62400" cy="53425"/>
            </a:xfrm>
            <a:custGeom>
              <a:avLst/>
              <a:gdLst/>
              <a:ahLst/>
              <a:cxnLst/>
              <a:rect l="l" t="t" r="r" b="b"/>
              <a:pathLst>
                <a:path w="2496" h="2137" extrusionOk="0">
                  <a:moveTo>
                    <a:pt x="1073" y="0"/>
                  </a:moveTo>
                  <a:cubicBezTo>
                    <a:pt x="480" y="8"/>
                    <a:pt x="8" y="480"/>
                    <a:pt x="0" y="1073"/>
                  </a:cubicBezTo>
                  <a:cubicBezTo>
                    <a:pt x="0" y="1711"/>
                    <a:pt x="525" y="2137"/>
                    <a:pt x="1073" y="2137"/>
                  </a:cubicBezTo>
                  <a:cubicBezTo>
                    <a:pt x="1335" y="2137"/>
                    <a:pt x="1603" y="2039"/>
                    <a:pt x="1821" y="1821"/>
                  </a:cubicBezTo>
                  <a:cubicBezTo>
                    <a:pt x="2496" y="1154"/>
                    <a:pt x="2016"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29"/>
            <p:cNvSpPr/>
            <p:nvPr/>
          </p:nvSpPr>
          <p:spPr>
            <a:xfrm>
              <a:off x="5113350" y="2637775"/>
              <a:ext cx="62400" cy="53450"/>
            </a:xfrm>
            <a:custGeom>
              <a:avLst/>
              <a:gdLst/>
              <a:ahLst/>
              <a:cxnLst/>
              <a:rect l="l" t="t" r="r" b="b"/>
              <a:pathLst>
                <a:path w="2496" h="2138" extrusionOk="0">
                  <a:moveTo>
                    <a:pt x="1073" y="1"/>
                  </a:moveTo>
                  <a:cubicBezTo>
                    <a:pt x="480" y="1"/>
                    <a:pt x="0" y="480"/>
                    <a:pt x="0" y="1074"/>
                  </a:cubicBezTo>
                  <a:cubicBezTo>
                    <a:pt x="0" y="1712"/>
                    <a:pt x="528" y="2137"/>
                    <a:pt x="1076" y="2137"/>
                  </a:cubicBezTo>
                  <a:cubicBezTo>
                    <a:pt x="1339" y="2137"/>
                    <a:pt x="1605" y="2040"/>
                    <a:pt x="1821" y="1822"/>
                  </a:cubicBezTo>
                  <a:cubicBezTo>
                    <a:pt x="2496" y="1155"/>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29"/>
            <p:cNvSpPr/>
            <p:nvPr/>
          </p:nvSpPr>
          <p:spPr>
            <a:xfrm>
              <a:off x="5189550" y="1418975"/>
              <a:ext cx="62225" cy="53350"/>
            </a:xfrm>
            <a:custGeom>
              <a:avLst/>
              <a:gdLst/>
              <a:ahLst/>
              <a:cxnLst/>
              <a:rect l="l" t="t" r="r" b="b"/>
              <a:pathLst>
                <a:path w="2489" h="2134" extrusionOk="0">
                  <a:moveTo>
                    <a:pt x="1066" y="1"/>
                  </a:moveTo>
                  <a:cubicBezTo>
                    <a:pt x="480" y="1"/>
                    <a:pt x="1" y="480"/>
                    <a:pt x="1" y="1065"/>
                  </a:cubicBezTo>
                  <a:cubicBezTo>
                    <a:pt x="1" y="1709"/>
                    <a:pt x="526" y="2133"/>
                    <a:pt x="1072" y="2133"/>
                  </a:cubicBezTo>
                  <a:cubicBezTo>
                    <a:pt x="1333" y="2133"/>
                    <a:pt x="1598" y="2037"/>
                    <a:pt x="1814"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9"/>
            <p:cNvSpPr/>
            <p:nvPr/>
          </p:nvSpPr>
          <p:spPr>
            <a:xfrm>
              <a:off x="5189550" y="1495200"/>
              <a:ext cx="62225" cy="53325"/>
            </a:xfrm>
            <a:custGeom>
              <a:avLst/>
              <a:gdLst/>
              <a:ahLst/>
              <a:cxnLst/>
              <a:rect l="l" t="t" r="r" b="b"/>
              <a:pathLst>
                <a:path w="2489" h="2133" extrusionOk="0">
                  <a:moveTo>
                    <a:pt x="1066" y="0"/>
                  </a:moveTo>
                  <a:cubicBezTo>
                    <a:pt x="480" y="0"/>
                    <a:pt x="1" y="472"/>
                    <a:pt x="1" y="1065"/>
                  </a:cubicBezTo>
                  <a:cubicBezTo>
                    <a:pt x="1" y="1709"/>
                    <a:pt x="522" y="2133"/>
                    <a:pt x="1069" y="2133"/>
                  </a:cubicBezTo>
                  <a:cubicBezTo>
                    <a:pt x="1329" y="2133"/>
                    <a:pt x="1596" y="2036"/>
                    <a:pt x="1814" y="1821"/>
                  </a:cubicBezTo>
                  <a:cubicBezTo>
                    <a:pt x="2488" y="1154"/>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9"/>
            <p:cNvSpPr/>
            <p:nvPr/>
          </p:nvSpPr>
          <p:spPr>
            <a:xfrm>
              <a:off x="5189550" y="1571400"/>
              <a:ext cx="62225" cy="53300"/>
            </a:xfrm>
            <a:custGeom>
              <a:avLst/>
              <a:gdLst/>
              <a:ahLst/>
              <a:cxnLst/>
              <a:rect l="l" t="t" r="r" b="b"/>
              <a:pathLst>
                <a:path w="2489" h="2132" extrusionOk="0">
                  <a:moveTo>
                    <a:pt x="1051" y="0"/>
                  </a:moveTo>
                  <a:cubicBezTo>
                    <a:pt x="472" y="0"/>
                    <a:pt x="1" y="477"/>
                    <a:pt x="1" y="1066"/>
                  </a:cubicBezTo>
                  <a:cubicBezTo>
                    <a:pt x="1" y="1705"/>
                    <a:pt x="524" y="2132"/>
                    <a:pt x="1072" y="2132"/>
                  </a:cubicBezTo>
                  <a:cubicBezTo>
                    <a:pt x="1332" y="2132"/>
                    <a:pt x="1597" y="2036"/>
                    <a:pt x="1814" y="1822"/>
                  </a:cubicBezTo>
                  <a:cubicBezTo>
                    <a:pt x="2488" y="1147"/>
                    <a:pt x="2017" y="1"/>
                    <a:pt x="1066" y="1"/>
                  </a:cubicBezTo>
                  <a:cubicBezTo>
                    <a:pt x="1061" y="1"/>
                    <a:pt x="1056" y="0"/>
                    <a:pt x="1051"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9"/>
            <p:cNvSpPr/>
            <p:nvPr/>
          </p:nvSpPr>
          <p:spPr>
            <a:xfrm>
              <a:off x="5189550" y="1647400"/>
              <a:ext cx="62225" cy="53450"/>
            </a:xfrm>
            <a:custGeom>
              <a:avLst/>
              <a:gdLst/>
              <a:ahLst/>
              <a:cxnLst/>
              <a:rect l="l" t="t" r="r" b="b"/>
              <a:pathLst>
                <a:path w="2489" h="2138" extrusionOk="0">
                  <a:moveTo>
                    <a:pt x="1066" y="1"/>
                  </a:moveTo>
                  <a:cubicBezTo>
                    <a:pt x="480" y="1"/>
                    <a:pt x="1" y="481"/>
                    <a:pt x="1" y="1066"/>
                  </a:cubicBezTo>
                  <a:cubicBezTo>
                    <a:pt x="1" y="1710"/>
                    <a:pt x="522" y="2138"/>
                    <a:pt x="1068" y="2138"/>
                  </a:cubicBezTo>
                  <a:cubicBezTo>
                    <a:pt x="1329" y="2138"/>
                    <a:pt x="1596" y="2040"/>
                    <a:pt x="1814" y="1822"/>
                  </a:cubicBezTo>
                  <a:cubicBezTo>
                    <a:pt x="2488" y="1155"/>
                    <a:pt x="2017" y="9"/>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9"/>
            <p:cNvSpPr/>
            <p:nvPr/>
          </p:nvSpPr>
          <p:spPr>
            <a:xfrm>
              <a:off x="5189550" y="1723625"/>
              <a:ext cx="62225" cy="53350"/>
            </a:xfrm>
            <a:custGeom>
              <a:avLst/>
              <a:gdLst/>
              <a:ahLst/>
              <a:cxnLst/>
              <a:rect l="l" t="t" r="r" b="b"/>
              <a:pathLst>
                <a:path w="2489" h="2134" extrusionOk="0">
                  <a:moveTo>
                    <a:pt x="1066" y="1"/>
                  </a:moveTo>
                  <a:cubicBezTo>
                    <a:pt x="480" y="1"/>
                    <a:pt x="1" y="480"/>
                    <a:pt x="1" y="1065"/>
                  </a:cubicBezTo>
                  <a:cubicBezTo>
                    <a:pt x="1" y="1709"/>
                    <a:pt x="526" y="2133"/>
                    <a:pt x="1072" y="2133"/>
                  </a:cubicBezTo>
                  <a:cubicBezTo>
                    <a:pt x="1333" y="2133"/>
                    <a:pt x="1598" y="2037"/>
                    <a:pt x="1814" y="1822"/>
                  </a:cubicBezTo>
                  <a:cubicBezTo>
                    <a:pt x="2488" y="1155"/>
                    <a:pt x="2017" y="9"/>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29"/>
            <p:cNvSpPr/>
            <p:nvPr/>
          </p:nvSpPr>
          <p:spPr>
            <a:xfrm>
              <a:off x="5189550" y="1799850"/>
              <a:ext cx="62225" cy="53325"/>
            </a:xfrm>
            <a:custGeom>
              <a:avLst/>
              <a:gdLst/>
              <a:ahLst/>
              <a:cxnLst/>
              <a:rect l="l" t="t" r="r" b="b"/>
              <a:pathLst>
                <a:path w="2489" h="2133" extrusionOk="0">
                  <a:moveTo>
                    <a:pt x="1066" y="0"/>
                  </a:moveTo>
                  <a:cubicBezTo>
                    <a:pt x="480" y="0"/>
                    <a:pt x="1" y="472"/>
                    <a:pt x="1" y="1065"/>
                  </a:cubicBezTo>
                  <a:cubicBezTo>
                    <a:pt x="1" y="1709"/>
                    <a:pt x="526" y="2133"/>
                    <a:pt x="1072" y="2133"/>
                  </a:cubicBezTo>
                  <a:cubicBezTo>
                    <a:pt x="1333" y="2133"/>
                    <a:pt x="1598" y="2036"/>
                    <a:pt x="1814"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29"/>
            <p:cNvSpPr/>
            <p:nvPr/>
          </p:nvSpPr>
          <p:spPr>
            <a:xfrm>
              <a:off x="5189550" y="1876050"/>
              <a:ext cx="62225" cy="53300"/>
            </a:xfrm>
            <a:custGeom>
              <a:avLst/>
              <a:gdLst/>
              <a:ahLst/>
              <a:cxnLst/>
              <a:rect l="l" t="t" r="r" b="b"/>
              <a:pathLst>
                <a:path w="2489" h="2132" extrusionOk="0">
                  <a:moveTo>
                    <a:pt x="1066" y="1"/>
                  </a:moveTo>
                  <a:cubicBezTo>
                    <a:pt x="480" y="1"/>
                    <a:pt x="1" y="472"/>
                    <a:pt x="1" y="1066"/>
                  </a:cubicBezTo>
                  <a:cubicBezTo>
                    <a:pt x="1" y="1705"/>
                    <a:pt x="524" y="2132"/>
                    <a:pt x="1072" y="2132"/>
                  </a:cubicBezTo>
                  <a:cubicBezTo>
                    <a:pt x="1332" y="2132"/>
                    <a:pt x="1597" y="2036"/>
                    <a:pt x="1814"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9"/>
            <p:cNvSpPr/>
            <p:nvPr/>
          </p:nvSpPr>
          <p:spPr>
            <a:xfrm>
              <a:off x="5189550" y="1952050"/>
              <a:ext cx="62225" cy="53450"/>
            </a:xfrm>
            <a:custGeom>
              <a:avLst/>
              <a:gdLst/>
              <a:ahLst/>
              <a:cxnLst/>
              <a:rect l="l" t="t" r="r" b="b"/>
              <a:pathLst>
                <a:path w="2489" h="2138" extrusionOk="0">
                  <a:moveTo>
                    <a:pt x="1066" y="1"/>
                  </a:moveTo>
                  <a:cubicBezTo>
                    <a:pt x="480" y="1"/>
                    <a:pt x="1" y="481"/>
                    <a:pt x="1" y="1074"/>
                  </a:cubicBezTo>
                  <a:cubicBezTo>
                    <a:pt x="1" y="1712"/>
                    <a:pt x="525" y="2138"/>
                    <a:pt x="1071" y="2138"/>
                  </a:cubicBezTo>
                  <a:cubicBezTo>
                    <a:pt x="1332" y="2138"/>
                    <a:pt x="1598" y="2040"/>
                    <a:pt x="1814" y="1822"/>
                  </a:cubicBezTo>
                  <a:cubicBezTo>
                    <a:pt x="2488" y="1155"/>
                    <a:pt x="2017" y="9"/>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9"/>
            <p:cNvSpPr/>
            <p:nvPr/>
          </p:nvSpPr>
          <p:spPr>
            <a:xfrm>
              <a:off x="5189550" y="2028275"/>
              <a:ext cx="62225" cy="53350"/>
            </a:xfrm>
            <a:custGeom>
              <a:avLst/>
              <a:gdLst/>
              <a:ahLst/>
              <a:cxnLst/>
              <a:rect l="l" t="t" r="r" b="b"/>
              <a:pathLst>
                <a:path w="2489" h="2134" extrusionOk="0">
                  <a:moveTo>
                    <a:pt x="1066" y="1"/>
                  </a:moveTo>
                  <a:cubicBezTo>
                    <a:pt x="480" y="1"/>
                    <a:pt x="1" y="480"/>
                    <a:pt x="1" y="1065"/>
                  </a:cubicBezTo>
                  <a:cubicBezTo>
                    <a:pt x="1" y="1709"/>
                    <a:pt x="526" y="2133"/>
                    <a:pt x="1072" y="2133"/>
                  </a:cubicBezTo>
                  <a:cubicBezTo>
                    <a:pt x="1333" y="2133"/>
                    <a:pt x="1598" y="2037"/>
                    <a:pt x="1814" y="1821"/>
                  </a:cubicBezTo>
                  <a:cubicBezTo>
                    <a:pt x="2488" y="1155"/>
                    <a:pt x="2017" y="9"/>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9"/>
            <p:cNvSpPr/>
            <p:nvPr/>
          </p:nvSpPr>
          <p:spPr>
            <a:xfrm>
              <a:off x="5189550" y="2104500"/>
              <a:ext cx="62225" cy="53325"/>
            </a:xfrm>
            <a:custGeom>
              <a:avLst/>
              <a:gdLst/>
              <a:ahLst/>
              <a:cxnLst/>
              <a:rect l="l" t="t" r="r" b="b"/>
              <a:pathLst>
                <a:path w="2489" h="2133" extrusionOk="0">
                  <a:moveTo>
                    <a:pt x="1066" y="0"/>
                  </a:moveTo>
                  <a:cubicBezTo>
                    <a:pt x="480" y="0"/>
                    <a:pt x="1" y="480"/>
                    <a:pt x="1" y="1065"/>
                  </a:cubicBezTo>
                  <a:cubicBezTo>
                    <a:pt x="1" y="1709"/>
                    <a:pt x="522" y="2133"/>
                    <a:pt x="1069" y="2133"/>
                  </a:cubicBezTo>
                  <a:cubicBezTo>
                    <a:pt x="1329" y="2133"/>
                    <a:pt x="1596" y="2036"/>
                    <a:pt x="1814" y="1821"/>
                  </a:cubicBezTo>
                  <a:cubicBezTo>
                    <a:pt x="2488" y="1154"/>
                    <a:pt x="2017" y="8"/>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29"/>
            <p:cNvSpPr/>
            <p:nvPr/>
          </p:nvSpPr>
          <p:spPr>
            <a:xfrm>
              <a:off x="5189550" y="2180700"/>
              <a:ext cx="62225" cy="53350"/>
            </a:xfrm>
            <a:custGeom>
              <a:avLst/>
              <a:gdLst/>
              <a:ahLst/>
              <a:cxnLst/>
              <a:rect l="l" t="t" r="r" b="b"/>
              <a:pathLst>
                <a:path w="2489" h="2134" extrusionOk="0">
                  <a:moveTo>
                    <a:pt x="1066" y="1"/>
                  </a:moveTo>
                  <a:cubicBezTo>
                    <a:pt x="480" y="1"/>
                    <a:pt x="1" y="472"/>
                    <a:pt x="1" y="1066"/>
                  </a:cubicBezTo>
                  <a:cubicBezTo>
                    <a:pt x="1" y="1709"/>
                    <a:pt x="522" y="2133"/>
                    <a:pt x="1069" y="2133"/>
                  </a:cubicBezTo>
                  <a:cubicBezTo>
                    <a:pt x="1329" y="2133"/>
                    <a:pt x="1596" y="2037"/>
                    <a:pt x="1814"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29"/>
            <p:cNvSpPr/>
            <p:nvPr/>
          </p:nvSpPr>
          <p:spPr>
            <a:xfrm>
              <a:off x="5189550" y="2256925"/>
              <a:ext cx="62425" cy="53425"/>
            </a:xfrm>
            <a:custGeom>
              <a:avLst/>
              <a:gdLst/>
              <a:ahLst/>
              <a:cxnLst/>
              <a:rect l="l" t="t" r="r" b="b"/>
              <a:pathLst>
                <a:path w="2497" h="2137" extrusionOk="0">
                  <a:moveTo>
                    <a:pt x="1066" y="0"/>
                  </a:moveTo>
                  <a:cubicBezTo>
                    <a:pt x="480" y="0"/>
                    <a:pt x="1" y="472"/>
                    <a:pt x="1" y="1065"/>
                  </a:cubicBezTo>
                  <a:cubicBezTo>
                    <a:pt x="1" y="1709"/>
                    <a:pt x="526" y="2137"/>
                    <a:pt x="1074" y="2137"/>
                  </a:cubicBezTo>
                  <a:cubicBezTo>
                    <a:pt x="1336" y="2137"/>
                    <a:pt x="1604" y="2039"/>
                    <a:pt x="1822" y="1821"/>
                  </a:cubicBezTo>
                  <a:cubicBezTo>
                    <a:pt x="2496"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9"/>
            <p:cNvSpPr/>
            <p:nvPr/>
          </p:nvSpPr>
          <p:spPr>
            <a:xfrm>
              <a:off x="5189550" y="2333125"/>
              <a:ext cx="62225" cy="53350"/>
            </a:xfrm>
            <a:custGeom>
              <a:avLst/>
              <a:gdLst/>
              <a:ahLst/>
              <a:cxnLst/>
              <a:rect l="l" t="t" r="r" b="b"/>
              <a:pathLst>
                <a:path w="2489" h="2134" extrusionOk="0">
                  <a:moveTo>
                    <a:pt x="1066" y="1"/>
                  </a:moveTo>
                  <a:cubicBezTo>
                    <a:pt x="480" y="1"/>
                    <a:pt x="1" y="480"/>
                    <a:pt x="1" y="1066"/>
                  </a:cubicBezTo>
                  <a:cubicBezTo>
                    <a:pt x="1" y="1709"/>
                    <a:pt x="522" y="2134"/>
                    <a:pt x="1069" y="2134"/>
                  </a:cubicBezTo>
                  <a:cubicBezTo>
                    <a:pt x="1329" y="2134"/>
                    <a:pt x="1596" y="2037"/>
                    <a:pt x="1814" y="1822"/>
                  </a:cubicBezTo>
                  <a:cubicBezTo>
                    <a:pt x="2488" y="1155"/>
                    <a:pt x="2017" y="9"/>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9"/>
            <p:cNvSpPr/>
            <p:nvPr/>
          </p:nvSpPr>
          <p:spPr>
            <a:xfrm>
              <a:off x="5189550" y="2409350"/>
              <a:ext cx="62225" cy="53350"/>
            </a:xfrm>
            <a:custGeom>
              <a:avLst/>
              <a:gdLst/>
              <a:ahLst/>
              <a:cxnLst/>
              <a:rect l="l" t="t" r="r" b="b"/>
              <a:pathLst>
                <a:path w="2489" h="2134" extrusionOk="0">
                  <a:moveTo>
                    <a:pt x="1066" y="0"/>
                  </a:moveTo>
                  <a:cubicBezTo>
                    <a:pt x="480" y="0"/>
                    <a:pt x="1" y="472"/>
                    <a:pt x="1" y="1065"/>
                  </a:cubicBezTo>
                  <a:cubicBezTo>
                    <a:pt x="1" y="1709"/>
                    <a:pt x="526" y="2133"/>
                    <a:pt x="1072" y="2133"/>
                  </a:cubicBezTo>
                  <a:cubicBezTo>
                    <a:pt x="1333" y="2133"/>
                    <a:pt x="1598" y="2036"/>
                    <a:pt x="1814"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29"/>
            <p:cNvSpPr/>
            <p:nvPr/>
          </p:nvSpPr>
          <p:spPr>
            <a:xfrm>
              <a:off x="5189550" y="2485550"/>
              <a:ext cx="62425" cy="53300"/>
            </a:xfrm>
            <a:custGeom>
              <a:avLst/>
              <a:gdLst/>
              <a:ahLst/>
              <a:cxnLst/>
              <a:rect l="l" t="t" r="r" b="b"/>
              <a:pathLst>
                <a:path w="2497" h="2132" extrusionOk="0">
                  <a:moveTo>
                    <a:pt x="1066" y="1"/>
                  </a:moveTo>
                  <a:cubicBezTo>
                    <a:pt x="480" y="1"/>
                    <a:pt x="1" y="480"/>
                    <a:pt x="1" y="1066"/>
                  </a:cubicBezTo>
                  <a:cubicBezTo>
                    <a:pt x="1" y="1708"/>
                    <a:pt x="523" y="2131"/>
                    <a:pt x="1070" y="2131"/>
                  </a:cubicBezTo>
                  <a:cubicBezTo>
                    <a:pt x="1333" y="2131"/>
                    <a:pt x="1602" y="2033"/>
                    <a:pt x="1822" y="1814"/>
                  </a:cubicBezTo>
                  <a:cubicBezTo>
                    <a:pt x="2496"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29"/>
            <p:cNvSpPr/>
            <p:nvPr/>
          </p:nvSpPr>
          <p:spPr>
            <a:xfrm>
              <a:off x="5189550" y="2561575"/>
              <a:ext cx="62225" cy="53425"/>
            </a:xfrm>
            <a:custGeom>
              <a:avLst/>
              <a:gdLst/>
              <a:ahLst/>
              <a:cxnLst/>
              <a:rect l="l" t="t" r="r" b="b"/>
              <a:pathLst>
                <a:path w="2489" h="2137" extrusionOk="0">
                  <a:moveTo>
                    <a:pt x="1066" y="0"/>
                  </a:moveTo>
                  <a:cubicBezTo>
                    <a:pt x="480" y="0"/>
                    <a:pt x="1" y="480"/>
                    <a:pt x="1" y="1073"/>
                  </a:cubicBezTo>
                  <a:cubicBezTo>
                    <a:pt x="1" y="1711"/>
                    <a:pt x="521" y="2137"/>
                    <a:pt x="1067" y="2137"/>
                  </a:cubicBezTo>
                  <a:cubicBezTo>
                    <a:pt x="1328" y="2137"/>
                    <a:pt x="1595" y="2039"/>
                    <a:pt x="1814" y="1821"/>
                  </a:cubicBezTo>
                  <a:cubicBezTo>
                    <a:pt x="2488" y="1154"/>
                    <a:pt x="2017" y="8"/>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29"/>
            <p:cNvSpPr/>
            <p:nvPr/>
          </p:nvSpPr>
          <p:spPr>
            <a:xfrm>
              <a:off x="5189550" y="2714000"/>
              <a:ext cx="62225" cy="53350"/>
            </a:xfrm>
            <a:custGeom>
              <a:avLst/>
              <a:gdLst/>
              <a:ahLst/>
              <a:cxnLst/>
              <a:rect l="l" t="t" r="r" b="b"/>
              <a:pathLst>
                <a:path w="2489" h="2134" extrusionOk="0">
                  <a:moveTo>
                    <a:pt x="1066" y="0"/>
                  </a:moveTo>
                  <a:cubicBezTo>
                    <a:pt x="480" y="0"/>
                    <a:pt x="1" y="480"/>
                    <a:pt x="1" y="1065"/>
                  </a:cubicBezTo>
                  <a:cubicBezTo>
                    <a:pt x="1" y="1709"/>
                    <a:pt x="522" y="2133"/>
                    <a:pt x="1069" y="2133"/>
                  </a:cubicBezTo>
                  <a:cubicBezTo>
                    <a:pt x="1329" y="2133"/>
                    <a:pt x="1596" y="2036"/>
                    <a:pt x="1814" y="1821"/>
                  </a:cubicBezTo>
                  <a:cubicBezTo>
                    <a:pt x="2488" y="1155"/>
                    <a:pt x="2017" y="8"/>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9"/>
            <p:cNvSpPr/>
            <p:nvPr/>
          </p:nvSpPr>
          <p:spPr>
            <a:xfrm>
              <a:off x="5189550" y="2637775"/>
              <a:ext cx="62425" cy="53450"/>
            </a:xfrm>
            <a:custGeom>
              <a:avLst/>
              <a:gdLst/>
              <a:ahLst/>
              <a:cxnLst/>
              <a:rect l="l" t="t" r="r" b="b"/>
              <a:pathLst>
                <a:path w="2497" h="2138" extrusionOk="0">
                  <a:moveTo>
                    <a:pt x="1066" y="1"/>
                  </a:moveTo>
                  <a:cubicBezTo>
                    <a:pt x="480" y="9"/>
                    <a:pt x="1" y="480"/>
                    <a:pt x="1" y="1074"/>
                  </a:cubicBezTo>
                  <a:cubicBezTo>
                    <a:pt x="1" y="1712"/>
                    <a:pt x="525" y="2137"/>
                    <a:pt x="1073" y="2137"/>
                  </a:cubicBezTo>
                  <a:cubicBezTo>
                    <a:pt x="1336" y="2137"/>
                    <a:pt x="1603" y="2040"/>
                    <a:pt x="1822" y="1822"/>
                  </a:cubicBezTo>
                  <a:cubicBezTo>
                    <a:pt x="2496"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9"/>
            <p:cNvSpPr/>
            <p:nvPr/>
          </p:nvSpPr>
          <p:spPr>
            <a:xfrm>
              <a:off x="5265775" y="1342750"/>
              <a:ext cx="62200" cy="53350"/>
            </a:xfrm>
            <a:custGeom>
              <a:avLst/>
              <a:gdLst/>
              <a:ahLst/>
              <a:cxnLst/>
              <a:rect l="l" t="t" r="r" b="b"/>
              <a:pathLst>
                <a:path w="2488" h="2134" extrusionOk="0">
                  <a:moveTo>
                    <a:pt x="1065" y="1"/>
                  </a:moveTo>
                  <a:cubicBezTo>
                    <a:pt x="480" y="1"/>
                    <a:pt x="0" y="481"/>
                    <a:pt x="0" y="1066"/>
                  </a:cubicBezTo>
                  <a:cubicBezTo>
                    <a:pt x="0" y="1710"/>
                    <a:pt x="522" y="2134"/>
                    <a:pt x="1068" y="2134"/>
                  </a:cubicBezTo>
                  <a:cubicBezTo>
                    <a:pt x="1329" y="2134"/>
                    <a:pt x="1595" y="2037"/>
                    <a:pt x="1813" y="1822"/>
                  </a:cubicBezTo>
                  <a:cubicBezTo>
                    <a:pt x="2488" y="1155"/>
                    <a:pt x="2016" y="9"/>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9"/>
            <p:cNvSpPr/>
            <p:nvPr/>
          </p:nvSpPr>
          <p:spPr>
            <a:xfrm>
              <a:off x="5265775" y="1418975"/>
              <a:ext cx="62200" cy="53350"/>
            </a:xfrm>
            <a:custGeom>
              <a:avLst/>
              <a:gdLst/>
              <a:ahLst/>
              <a:cxnLst/>
              <a:rect l="l" t="t" r="r" b="b"/>
              <a:pathLst>
                <a:path w="2488" h="2134" extrusionOk="0">
                  <a:moveTo>
                    <a:pt x="1065" y="1"/>
                  </a:moveTo>
                  <a:cubicBezTo>
                    <a:pt x="480" y="1"/>
                    <a:pt x="0" y="480"/>
                    <a:pt x="0" y="1065"/>
                  </a:cubicBezTo>
                  <a:cubicBezTo>
                    <a:pt x="0" y="1709"/>
                    <a:pt x="522" y="2133"/>
                    <a:pt x="1068" y="2133"/>
                  </a:cubicBezTo>
                  <a:cubicBezTo>
                    <a:pt x="1329" y="2133"/>
                    <a:pt x="1595" y="2037"/>
                    <a:pt x="1813" y="1822"/>
                  </a:cubicBezTo>
                  <a:cubicBezTo>
                    <a:pt x="2488" y="1155"/>
                    <a:pt x="2016" y="9"/>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9"/>
            <p:cNvSpPr/>
            <p:nvPr/>
          </p:nvSpPr>
          <p:spPr>
            <a:xfrm>
              <a:off x="5265775" y="1495200"/>
              <a:ext cx="62200" cy="53325"/>
            </a:xfrm>
            <a:custGeom>
              <a:avLst/>
              <a:gdLst/>
              <a:ahLst/>
              <a:cxnLst/>
              <a:rect l="l" t="t" r="r" b="b"/>
              <a:pathLst>
                <a:path w="2488" h="2133" extrusionOk="0">
                  <a:moveTo>
                    <a:pt x="1065" y="0"/>
                  </a:moveTo>
                  <a:cubicBezTo>
                    <a:pt x="480" y="0"/>
                    <a:pt x="0" y="472"/>
                    <a:pt x="0" y="1065"/>
                  </a:cubicBezTo>
                  <a:cubicBezTo>
                    <a:pt x="0" y="1709"/>
                    <a:pt x="522" y="2133"/>
                    <a:pt x="1068" y="2133"/>
                  </a:cubicBezTo>
                  <a:cubicBezTo>
                    <a:pt x="1329" y="2133"/>
                    <a:pt x="1595" y="2036"/>
                    <a:pt x="1813" y="1821"/>
                  </a:cubicBezTo>
                  <a:cubicBezTo>
                    <a:pt x="2488"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29"/>
            <p:cNvSpPr/>
            <p:nvPr/>
          </p:nvSpPr>
          <p:spPr>
            <a:xfrm>
              <a:off x="5265775" y="1571400"/>
              <a:ext cx="62200" cy="53300"/>
            </a:xfrm>
            <a:custGeom>
              <a:avLst/>
              <a:gdLst/>
              <a:ahLst/>
              <a:cxnLst/>
              <a:rect l="l" t="t" r="r" b="b"/>
              <a:pathLst>
                <a:path w="2488" h="2132" extrusionOk="0">
                  <a:moveTo>
                    <a:pt x="1051" y="0"/>
                  </a:moveTo>
                  <a:cubicBezTo>
                    <a:pt x="472" y="0"/>
                    <a:pt x="0" y="477"/>
                    <a:pt x="0" y="1066"/>
                  </a:cubicBezTo>
                  <a:cubicBezTo>
                    <a:pt x="0" y="1705"/>
                    <a:pt x="524" y="2132"/>
                    <a:pt x="1072" y="2132"/>
                  </a:cubicBezTo>
                  <a:cubicBezTo>
                    <a:pt x="1331" y="2132"/>
                    <a:pt x="1596" y="2036"/>
                    <a:pt x="1813" y="1822"/>
                  </a:cubicBezTo>
                  <a:cubicBezTo>
                    <a:pt x="2488" y="1147"/>
                    <a:pt x="2016" y="1"/>
                    <a:pt x="1065" y="1"/>
                  </a:cubicBezTo>
                  <a:cubicBezTo>
                    <a:pt x="1060" y="1"/>
                    <a:pt x="1055" y="0"/>
                    <a:pt x="1051"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29"/>
            <p:cNvSpPr/>
            <p:nvPr/>
          </p:nvSpPr>
          <p:spPr>
            <a:xfrm>
              <a:off x="5265775" y="1647400"/>
              <a:ext cx="62200" cy="53450"/>
            </a:xfrm>
            <a:custGeom>
              <a:avLst/>
              <a:gdLst/>
              <a:ahLst/>
              <a:cxnLst/>
              <a:rect l="l" t="t" r="r" b="b"/>
              <a:pathLst>
                <a:path w="2488" h="2138" extrusionOk="0">
                  <a:moveTo>
                    <a:pt x="1065" y="1"/>
                  </a:moveTo>
                  <a:cubicBezTo>
                    <a:pt x="480" y="1"/>
                    <a:pt x="0" y="481"/>
                    <a:pt x="0" y="1066"/>
                  </a:cubicBezTo>
                  <a:cubicBezTo>
                    <a:pt x="0" y="1710"/>
                    <a:pt x="522" y="2138"/>
                    <a:pt x="1068" y="2138"/>
                  </a:cubicBezTo>
                  <a:cubicBezTo>
                    <a:pt x="1329" y="2138"/>
                    <a:pt x="1595" y="2040"/>
                    <a:pt x="1813" y="1822"/>
                  </a:cubicBezTo>
                  <a:cubicBezTo>
                    <a:pt x="2488" y="1155"/>
                    <a:pt x="2016" y="9"/>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29"/>
            <p:cNvSpPr/>
            <p:nvPr/>
          </p:nvSpPr>
          <p:spPr>
            <a:xfrm>
              <a:off x="5265775" y="1723625"/>
              <a:ext cx="62200" cy="53350"/>
            </a:xfrm>
            <a:custGeom>
              <a:avLst/>
              <a:gdLst/>
              <a:ahLst/>
              <a:cxnLst/>
              <a:rect l="l" t="t" r="r" b="b"/>
              <a:pathLst>
                <a:path w="2488" h="2134" extrusionOk="0">
                  <a:moveTo>
                    <a:pt x="1065" y="1"/>
                  </a:moveTo>
                  <a:cubicBezTo>
                    <a:pt x="480" y="1"/>
                    <a:pt x="0" y="480"/>
                    <a:pt x="0" y="1065"/>
                  </a:cubicBezTo>
                  <a:cubicBezTo>
                    <a:pt x="0" y="1709"/>
                    <a:pt x="522" y="2133"/>
                    <a:pt x="1068" y="2133"/>
                  </a:cubicBezTo>
                  <a:cubicBezTo>
                    <a:pt x="1329" y="2133"/>
                    <a:pt x="1595" y="2037"/>
                    <a:pt x="1813" y="1822"/>
                  </a:cubicBezTo>
                  <a:cubicBezTo>
                    <a:pt x="2488" y="1155"/>
                    <a:pt x="2016" y="9"/>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9"/>
            <p:cNvSpPr/>
            <p:nvPr/>
          </p:nvSpPr>
          <p:spPr>
            <a:xfrm>
              <a:off x="5265775" y="1799850"/>
              <a:ext cx="62200" cy="53325"/>
            </a:xfrm>
            <a:custGeom>
              <a:avLst/>
              <a:gdLst/>
              <a:ahLst/>
              <a:cxnLst/>
              <a:rect l="l" t="t" r="r" b="b"/>
              <a:pathLst>
                <a:path w="2488" h="2133" extrusionOk="0">
                  <a:moveTo>
                    <a:pt x="1065" y="0"/>
                  </a:moveTo>
                  <a:cubicBezTo>
                    <a:pt x="480" y="0"/>
                    <a:pt x="0" y="472"/>
                    <a:pt x="0" y="1065"/>
                  </a:cubicBezTo>
                  <a:cubicBezTo>
                    <a:pt x="0" y="1709"/>
                    <a:pt x="522" y="2133"/>
                    <a:pt x="1068" y="2133"/>
                  </a:cubicBezTo>
                  <a:cubicBezTo>
                    <a:pt x="1329" y="2133"/>
                    <a:pt x="1595" y="2036"/>
                    <a:pt x="1813" y="1821"/>
                  </a:cubicBezTo>
                  <a:cubicBezTo>
                    <a:pt x="2488"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9"/>
            <p:cNvSpPr/>
            <p:nvPr/>
          </p:nvSpPr>
          <p:spPr>
            <a:xfrm>
              <a:off x="5265775" y="1876050"/>
              <a:ext cx="62200" cy="53300"/>
            </a:xfrm>
            <a:custGeom>
              <a:avLst/>
              <a:gdLst/>
              <a:ahLst/>
              <a:cxnLst/>
              <a:rect l="l" t="t" r="r" b="b"/>
              <a:pathLst>
                <a:path w="2488" h="2132" extrusionOk="0">
                  <a:moveTo>
                    <a:pt x="1065" y="1"/>
                  </a:moveTo>
                  <a:cubicBezTo>
                    <a:pt x="480" y="1"/>
                    <a:pt x="0" y="472"/>
                    <a:pt x="0" y="1066"/>
                  </a:cubicBezTo>
                  <a:cubicBezTo>
                    <a:pt x="0" y="1705"/>
                    <a:pt x="524" y="2132"/>
                    <a:pt x="1072" y="2132"/>
                  </a:cubicBezTo>
                  <a:cubicBezTo>
                    <a:pt x="1331" y="2132"/>
                    <a:pt x="1596" y="2036"/>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29"/>
            <p:cNvSpPr/>
            <p:nvPr/>
          </p:nvSpPr>
          <p:spPr>
            <a:xfrm>
              <a:off x="5265775" y="1952050"/>
              <a:ext cx="62200" cy="53450"/>
            </a:xfrm>
            <a:custGeom>
              <a:avLst/>
              <a:gdLst/>
              <a:ahLst/>
              <a:cxnLst/>
              <a:rect l="l" t="t" r="r" b="b"/>
              <a:pathLst>
                <a:path w="2488" h="2138" extrusionOk="0">
                  <a:moveTo>
                    <a:pt x="1065" y="1"/>
                  </a:moveTo>
                  <a:cubicBezTo>
                    <a:pt x="480" y="1"/>
                    <a:pt x="0" y="481"/>
                    <a:pt x="0" y="1074"/>
                  </a:cubicBezTo>
                  <a:cubicBezTo>
                    <a:pt x="0" y="1712"/>
                    <a:pt x="521" y="2138"/>
                    <a:pt x="1067" y="2138"/>
                  </a:cubicBezTo>
                  <a:cubicBezTo>
                    <a:pt x="1328" y="2138"/>
                    <a:pt x="1595" y="2040"/>
                    <a:pt x="1813" y="1822"/>
                  </a:cubicBezTo>
                  <a:cubicBezTo>
                    <a:pt x="2488" y="1155"/>
                    <a:pt x="2016" y="9"/>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29"/>
            <p:cNvSpPr/>
            <p:nvPr/>
          </p:nvSpPr>
          <p:spPr>
            <a:xfrm>
              <a:off x="5265775" y="2028275"/>
              <a:ext cx="62200" cy="53350"/>
            </a:xfrm>
            <a:custGeom>
              <a:avLst/>
              <a:gdLst/>
              <a:ahLst/>
              <a:cxnLst/>
              <a:rect l="l" t="t" r="r" b="b"/>
              <a:pathLst>
                <a:path w="2488" h="2134" extrusionOk="0">
                  <a:moveTo>
                    <a:pt x="1065" y="1"/>
                  </a:moveTo>
                  <a:cubicBezTo>
                    <a:pt x="480" y="1"/>
                    <a:pt x="0" y="480"/>
                    <a:pt x="0" y="1065"/>
                  </a:cubicBezTo>
                  <a:cubicBezTo>
                    <a:pt x="0" y="1709"/>
                    <a:pt x="522" y="2133"/>
                    <a:pt x="1068" y="2133"/>
                  </a:cubicBezTo>
                  <a:cubicBezTo>
                    <a:pt x="1329" y="2133"/>
                    <a:pt x="1595" y="2037"/>
                    <a:pt x="1813" y="1821"/>
                  </a:cubicBezTo>
                  <a:cubicBezTo>
                    <a:pt x="2488" y="1155"/>
                    <a:pt x="2016" y="9"/>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29"/>
            <p:cNvSpPr/>
            <p:nvPr/>
          </p:nvSpPr>
          <p:spPr>
            <a:xfrm>
              <a:off x="5265775" y="2104500"/>
              <a:ext cx="62200" cy="53325"/>
            </a:xfrm>
            <a:custGeom>
              <a:avLst/>
              <a:gdLst/>
              <a:ahLst/>
              <a:cxnLst/>
              <a:rect l="l" t="t" r="r" b="b"/>
              <a:pathLst>
                <a:path w="2488" h="2133" extrusionOk="0">
                  <a:moveTo>
                    <a:pt x="1065" y="0"/>
                  </a:moveTo>
                  <a:cubicBezTo>
                    <a:pt x="480" y="0"/>
                    <a:pt x="0" y="480"/>
                    <a:pt x="0" y="1065"/>
                  </a:cubicBezTo>
                  <a:cubicBezTo>
                    <a:pt x="0" y="1709"/>
                    <a:pt x="522" y="2133"/>
                    <a:pt x="1068" y="2133"/>
                  </a:cubicBezTo>
                  <a:cubicBezTo>
                    <a:pt x="1329" y="2133"/>
                    <a:pt x="1595" y="2036"/>
                    <a:pt x="1813" y="1821"/>
                  </a:cubicBezTo>
                  <a:cubicBezTo>
                    <a:pt x="2488" y="1154"/>
                    <a:pt x="2016" y="8"/>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29"/>
            <p:cNvSpPr/>
            <p:nvPr/>
          </p:nvSpPr>
          <p:spPr>
            <a:xfrm>
              <a:off x="5265775" y="2180700"/>
              <a:ext cx="62200" cy="53350"/>
            </a:xfrm>
            <a:custGeom>
              <a:avLst/>
              <a:gdLst/>
              <a:ahLst/>
              <a:cxnLst/>
              <a:rect l="l" t="t" r="r" b="b"/>
              <a:pathLst>
                <a:path w="2488" h="2134" extrusionOk="0">
                  <a:moveTo>
                    <a:pt x="1065" y="1"/>
                  </a:moveTo>
                  <a:cubicBezTo>
                    <a:pt x="480" y="1"/>
                    <a:pt x="0" y="472"/>
                    <a:pt x="0" y="1066"/>
                  </a:cubicBezTo>
                  <a:cubicBezTo>
                    <a:pt x="0" y="1709"/>
                    <a:pt x="522" y="2133"/>
                    <a:pt x="1068" y="2133"/>
                  </a:cubicBezTo>
                  <a:cubicBezTo>
                    <a:pt x="1329" y="2133"/>
                    <a:pt x="1595" y="2037"/>
                    <a:pt x="1813"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29"/>
            <p:cNvSpPr/>
            <p:nvPr/>
          </p:nvSpPr>
          <p:spPr>
            <a:xfrm>
              <a:off x="5265775" y="2256925"/>
              <a:ext cx="62400" cy="53425"/>
            </a:xfrm>
            <a:custGeom>
              <a:avLst/>
              <a:gdLst/>
              <a:ahLst/>
              <a:cxnLst/>
              <a:rect l="l" t="t" r="r" b="b"/>
              <a:pathLst>
                <a:path w="2496" h="2137" extrusionOk="0">
                  <a:moveTo>
                    <a:pt x="1065" y="0"/>
                  </a:moveTo>
                  <a:cubicBezTo>
                    <a:pt x="480" y="0"/>
                    <a:pt x="0" y="472"/>
                    <a:pt x="0" y="1065"/>
                  </a:cubicBezTo>
                  <a:cubicBezTo>
                    <a:pt x="0" y="1709"/>
                    <a:pt x="525" y="2137"/>
                    <a:pt x="1074" y="2137"/>
                  </a:cubicBezTo>
                  <a:cubicBezTo>
                    <a:pt x="1336" y="2137"/>
                    <a:pt x="1603" y="2039"/>
                    <a:pt x="1821" y="1821"/>
                  </a:cubicBezTo>
                  <a:cubicBezTo>
                    <a:pt x="2496"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9"/>
            <p:cNvSpPr/>
            <p:nvPr/>
          </p:nvSpPr>
          <p:spPr>
            <a:xfrm>
              <a:off x="5265775" y="2333125"/>
              <a:ext cx="62200" cy="53350"/>
            </a:xfrm>
            <a:custGeom>
              <a:avLst/>
              <a:gdLst/>
              <a:ahLst/>
              <a:cxnLst/>
              <a:rect l="l" t="t" r="r" b="b"/>
              <a:pathLst>
                <a:path w="2488" h="2134" extrusionOk="0">
                  <a:moveTo>
                    <a:pt x="1065" y="1"/>
                  </a:moveTo>
                  <a:cubicBezTo>
                    <a:pt x="480" y="1"/>
                    <a:pt x="0" y="480"/>
                    <a:pt x="0" y="1066"/>
                  </a:cubicBezTo>
                  <a:cubicBezTo>
                    <a:pt x="0" y="1709"/>
                    <a:pt x="522" y="2134"/>
                    <a:pt x="1068" y="2134"/>
                  </a:cubicBezTo>
                  <a:cubicBezTo>
                    <a:pt x="1329" y="2134"/>
                    <a:pt x="1595" y="2037"/>
                    <a:pt x="1813" y="1822"/>
                  </a:cubicBezTo>
                  <a:cubicBezTo>
                    <a:pt x="2488" y="1155"/>
                    <a:pt x="2016" y="9"/>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9"/>
            <p:cNvSpPr/>
            <p:nvPr/>
          </p:nvSpPr>
          <p:spPr>
            <a:xfrm>
              <a:off x="5265775" y="2409350"/>
              <a:ext cx="62200" cy="53350"/>
            </a:xfrm>
            <a:custGeom>
              <a:avLst/>
              <a:gdLst/>
              <a:ahLst/>
              <a:cxnLst/>
              <a:rect l="l" t="t" r="r" b="b"/>
              <a:pathLst>
                <a:path w="2488" h="2134" extrusionOk="0">
                  <a:moveTo>
                    <a:pt x="1065" y="0"/>
                  </a:moveTo>
                  <a:cubicBezTo>
                    <a:pt x="480" y="0"/>
                    <a:pt x="0" y="472"/>
                    <a:pt x="0" y="1065"/>
                  </a:cubicBezTo>
                  <a:cubicBezTo>
                    <a:pt x="0" y="1709"/>
                    <a:pt x="522" y="2133"/>
                    <a:pt x="1068" y="2133"/>
                  </a:cubicBezTo>
                  <a:cubicBezTo>
                    <a:pt x="1329" y="2133"/>
                    <a:pt x="1595" y="2036"/>
                    <a:pt x="1813" y="1821"/>
                  </a:cubicBezTo>
                  <a:cubicBezTo>
                    <a:pt x="2488" y="1155"/>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9"/>
            <p:cNvSpPr/>
            <p:nvPr/>
          </p:nvSpPr>
          <p:spPr>
            <a:xfrm>
              <a:off x="5265775" y="2485550"/>
              <a:ext cx="62200" cy="53350"/>
            </a:xfrm>
            <a:custGeom>
              <a:avLst/>
              <a:gdLst/>
              <a:ahLst/>
              <a:cxnLst/>
              <a:rect l="l" t="t" r="r" b="b"/>
              <a:pathLst>
                <a:path w="2488" h="2134" extrusionOk="0">
                  <a:moveTo>
                    <a:pt x="1065" y="1"/>
                  </a:moveTo>
                  <a:cubicBezTo>
                    <a:pt x="480" y="1"/>
                    <a:pt x="0" y="472"/>
                    <a:pt x="0" y="1066"/>
                  </a:cubicBezTo>
                  <a:cubicBezTo>
                    <a:pt x="0" y="1710"/>
                    <a:pt x="526" y="2134"/>
                    <a:pt x="1074" y="2134"/>
                  </a:cubicBezTo>
                  <a:cubicBezTo>
                    <a:pt x="1336" y="2134"/>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9"/>
            <p:cNvSpPr/>
            <p:nvPr/>
          </p:nvSpPr>
          <p:spPr>
            <a:xfrm>
              <a:off x="5265775" y="2561575"/>
              <a:ext cx="62200" cy="53425"/>
            </a:xfrm>
            <a:custGeom>
              <a:avLst/>
              <a:gdLst/>
              <a:ahLst/>
              <a:cxnLst/>
              <a:rect l="l" t="t" r="r" b="b"/>
              <a:pathLst>
                <a:path w="2488" h="2137" extrusionOk="0">
                  <a:moveTo>
                    <a:pt x="1065" y="0"/>
                  </a:moveTo>
                  <a:cubicBezTo>
                    <a:pt x="480" y="0"/>
                    <a:pt x="0" y="480"/>
                    <a:pt x="0" y="1073"/>
                  </a:cubicBezTo>
                  <a:cubicBezTo>
                    <a:pt x="0" y="1711"/>
                    <a:pt x="521" y="2137"/>
                    <a:pt x="1067" y="2137"/>
                  </a:cubicBezTo>
                  <a:cubicBezTo>
                    <a:pt x="1328" y="2137"/>
                    <a:pt x="1595" y="2039"/>
                    <a:pt x="1813" y="1821"/>
                  </a:cubicBezTo>
                  <a:cubicBezTo>
                    <a:pt x="2488" y="1154"/>
                    <a:pt x="2016" y="8"/>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9"/>
            <p:cNvSpPr/>
            <p:nvPr/>
          </p:nvSpPr>
          <p:spPr>
            <a:xfrm>
              <a:off x="5265775" y="2637775"/>
              <a:ext cx="62200" cy="53450"/>
            </a:xfrm>
            <a:custGeom>
              <a:avLst/>
              <a:gdLst/>
              <a:ahLst/>
              <a:cxnLst/>
              <a:rect l="l" t="t" r="r" b="b"/>
              <a:pathLst>
                <a:path w="2488" h="2138" extrusionOk="0">
                  <a:moveTo>
                    <a:pt x="1065" y="1"/>
                  </a:moveTo>
                  <a:cubicBezTo>
                    <a:pt x="480" y="1"/>
                    <a:pt x="0" y="480"/>
                    <a:pt x="0" y="1074"/>
                  </a:cubicBezTo>
                  <a:cubicBezTo>
                    <a:pt x="0" y="1712"/>
                    <a:pt x="525" y="2137"/>
                    <a:pt x="1073" y="2137"/>
                  </a:cubicBezTo>
                  <a:cubicBezTo>
                    <a:pt x="1335" y="2137"/>
                    <a:pt x="1603" y="2040"/>
                    <a:pt x="1821"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29"/>
            <p:cNvSpPr/>
            <p:nvPr/>
          </p:nvSpPr>
          <p:spPr>
            <a:xfrm>
              <a:off x="5341975" y="1342750"/>
              <a:ext cx="62425" cy="53450"/>
            </a:xfrm>
            <a:custGeom>
              <a:avLst/>
              <a:gdLst/>
              <a:ahLst/>
              <a:cxnLst/>
              <a:rect l="l" t="t" r="r" b="b"/>
              <a:pathLst>
                <a:path w="2497" h="2138" extrusionOk="0">
                  <a:moveTo>
                    <a:pt x="1074" y="1"/>
                  </a:moveTo>
                  <a:cubicBezTo>
                    <a:pt x="480" y="1"/>
                    <a:pt x="9" y="481"/>
                    <a:pt x="1" y="1066"/>
                  </a:cubicBezTo>
                  <a:cubicBezTo>
                    <a:pt x="1" y="1710"/>
                    <a:pt x="530" y="2138"/>
                    <a:pt x="1078" y="2138"/>
                  </a:cubicBezTo>
                  <a:cubicBezTo>
                    <a:pt x="1340" y="2138"/>
                    <a:pt x="1606" y="2040"/>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29"/>
            <p:cNvSpPr/>
            <p:nvPr/>
          </p:nvSpPr>
          <p:spPr>
            <a:xfrm>
              <a:off x="5341975" y="1418975"/>
              <a:ext cx="62425" cy="53350"/>
            </a:xfrm>
            <a:custGeom>
              <a:avLst/>
              <a:gdLst/>
              <a:ahLst/>
              <a:cxnLst/>
              <a:rect l="l" t="t" r="r" b="b"/>
              <a:pathLst>
                <a:path w="2497" h="2134" extrusionOk="0">
                  <a:moveTo>
                    <a:pt x="1074" y="1"/>
                  </a:moveTo>
                  <a:cubicBezTo>
                    <a:pt x="480" y="1"/>
                    <a:pt x="9" y="480"/>
                    <a:pt x="1" y="1065"/>
                  </a:cubicBezTo>
                  <a:cubicBezTo>
                    <a:pt x="1" y="1709"/>
                    <a:pt x="530" y="2133"/>
                    <a:pt x="1078" y="2133"/>
                  </a:cubicBezTo>
                  <a:cubicBezTo>
                    <a:pt x="1340" y="2133"/>
                    <a:pt x="1606"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9"/>
            <p:cNvSpPr/>
            <p:nvPr/>
          </p:nvSpPr>
          <p:spPr>
            <a:xfrm>
              <a:off x="5341975" y="1495200"/>
              <a:ext cx="62425" cy="53325"/>
            </a:xfrm>
            <a:custGeom>
              <a:avLst/>
              <a:gdLst/>
              <a:ahLst/>
              <a:cxnLst/>
              <a:rect l="l" t="t" r="r" b="b"/>
              <a:pathLst>
                <a:path w="2497" h="2133" extrusionOk="0">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9"/>
            <p:cNvSpPr/>
            <p:nvPr/>
          </p:nvSpPr>
          <p:spPr>
            <a:xfrm>
              <a:off x="5341975" y="1571400"/>
              <a:ext cx="62375" cy="53250"/>
            </a:xfrm>
            <a:custGeom>
              <a:avLst/>
              <a:gdLst/>
              <a:ahLst/>
              <a:cxnLst/>
              <a:rect l="l" t="t" r="r" b="b"/>
              <a:pathLst>
                <a:path w="2495" h="2130" extrusionOk="0">
                  <a:moveTo>
                    <a:pt x="1084" y="1"/>
                  </a:moveTo>
                  <a:cubicBezTo>
                    <a:pt x="1080" y="1"/>
                    <a:pt x="1077" y="1"/>
                    <a:pt x="1074" y="1"/>
                  </a:cubicBezTo>
                  <a:cubicBezTo>
                    <a:pt x="480" y="1"/>
                    <a:pt x="9" y="472"/>
                    <a:pt x="1" y="1066"/>
                  </a:cubicBezTo>
                  <a:cubicBezTo>
                    <a:pt x="1" y="1703"/>
                    <a:pt x="529" y="2129"/>
                    <a:pt x="1077" y="2129"/>
                  </a:cubicBezTo>
                  <a:cubicBezTo>
                    <a:pt x="1339" y="2129"/>
                    <a:pt x="1606" y="2032"/>
                    <a:pt x="1822" y="1813"/>
                  </a:cubicBezTo>
                  <a:cubicBezTo>
                    <a:pt x="2494" y="1149"/>
                    <a:pt x="2020" y="1"/>
                    <a:pt x="108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9"/>
            <p:cNvSpPr/>
            <p:nvPr/>
          </p:nvSpPr>
          <p:spPr>
            <a:xfrm>
              <a:off x="5341975" y="1647400"/>
              <a:ext cx="62425" cy="53450"/>
            </a:xfrm>
            <a:custGeom>
              <a:avLst/>
              <a:gdLst/>
              <a:ahLst/>
              <a:cxnLst/>
              <a:rect l="l" t="t" r="r" b="b"/>
              <a:pathLst>
                <a:path w="2497" h="2138" extrusionOk="0">
                  <a:moveTo>
                    <a:pt x="1074" y="1"/>
                  </a:moveTo>
                  <a:cubicBezTo>
                    <a:pt x="480" y="9"/>
                    <a:pt x="9" y="481"/>
                    <a:pt x="1" y="1066"/>
                  </a:cubicBezTo>
                  <a:cubicBezTo>
                    <a:pt x="1" y="1710"/>
                    <a:pt x="530" y="2138"/>
                    <a:pt x="1078" y="2138"/>
                  </a:cubicBezTo>
                  <a:cubicBezTo>
                    <a:pt x="1340" y="2138"/>
                    <a:pt x="1606" y="2040"/>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29"/>
            <p:cNvSpPr/>
            <p:nvPr/>
          </p:nvSpPr>
          <p:spPr>
            <a:xfrm>
              <a:off x="5341975" y="1723625"/>
              <a:ext cx="62425" cy="53350"/>
            </a:xfrm>
            <a:custGeom>
              <a:avLst/>
              <a:gdLst/>
              <a:ahLst/>
              <a:cxnLst/>
              <a:rect l="l" t="t" r="r" b="b"/>
              <a:pathLst>
                <a:path w="2497" h="2134" extrusionOk="0">
                  <a:moveTo>
                    <a:pt x="1074" y="1"/>
                  </a:moveTo>
                  <a:cubicBezTo>
                    <a:pt x="480" y="1"/>
                    <a:pt x="9" y="480"/>
                    <a:pt x="1" y="1065"/>
                  </a:cubicBezTo>
                  <a:cubicBezTo>
                    <a:pt x="1" y="1709"/>
                    <a:pt x="530" y="2133"/>
                    <a:pt x="1078" y="2133"/>
                  </a:cubicBezTo>
                  <a:cubicBezTo>
                    <a:pt x="1340" y="2133"/>
                    <a:pt x="1606"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29"/>
            <p:cNvSpPr/>
            <p:nvPr/>
          </p:nvSpPr>
          <p:spPr>
            <a:xfrm>
              <a:off x="5341975" y="1799850"/>
              <a:ext cx="62425" cy="53325"/>
            </a:xfrm>
            <a:custGeom>
              <a:avLst/>
              <a:gdLst/>
              <a:ahLst/>
              <a:cxnLst/>
              <a:rect l="l" t="t" r="r" b="b"/>
              <a:pathLst>
                <a:path w="2497" h="2133" extrusionOk="0">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9"/>
            <p:cNvSpPr/>
            <p:nvPr/>
          </p:nvSpPr>
          <p:spPr>
            <a:xfrm>
              <a:off x="5341975" y="1876050"/>
              <a:ext cx="62425" cy="53275"/>
            </a:xfrm>
            <a:custGeom>
              <a:avLst/>
              <a:gdLst/>
              <a:ahLst/>
              <a:cxnLst/>
              <a:rect l="l" t="t" r="r" b="b"/>
              <a:pathLst>
                <a:path w="2497" h="2131" extrusionOk="0">
                  <a:moveTo>
                    <a:pt x="1074" y="1"/>
                  </a:moveTo>
                  <a:cubicBezTo>
                    <a:pt x="480" y="1"/>
                    <a:pt x="9" y="472"/>
                    <a:pt x="1" y="1066"/>
                  </a:cubicBezTo>
                  <a:cubicBezTo>
                    <a:pt x="1" y="1707"/>
                    <a:pt x="527" y="2131"/>
                    <a:pt x="1074" y="2131"/>
                  </a:cubicBezTo>
                  <a:cubicBezTo>
                    <a:pt x="1337" y="2131"/>
                    <a:pt x="1605" y="2033"/>
                    <a:pt x="1822" y="1813"/>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9"/>
            <p:cNvSpPr/>
            <p:nvPr/>
          </p:nvSpPr>
          <p:spPr>
            <a:xfrm>
              <a:off x="5341975" y="1952050"/>
              <a:ext cx="62425" cy="53450"/>
            </a:xfrm>
            <a:custGeom>
              <a:avLst/>
              <a:gdLst/>
              <a:ahLst/>
              <a:cxnLst/>
              <a:rect l="l" t="t" r="r" b="b"/>
              <a:pathLst>
                <a:path w="2497" h="2138" extrusionOk="0">
                  <a:moveTo>
                    <a:pt x="1074" y="1"/>
                  </a:moveTo>
                  <a:cubicBezTo>
                    <a:pt x="480" y="9"/>
                    <a:pt x="9" y="481"/>
                    <a:pt x="1" y="1074"/>
                  </a:cubicBezTo>
                  <a:cubicBezTo>
                    <a:pt x="1" y="1712"/>
                    <a:pt x="529" y="2138"/>
                    <a:pt x="1077" y="2138"/>
                  </a:cubicBezTo>
                  <a:cubicBezTo>
                    <a:pt x="1339" y="2138"/>
                    <a:pt x="1606" y="2040"/>
                    <a:pt x="1822" y="1822"/>
                  </a:cubicBezTo>
                  <a:cubicBezTo>
                    <a:pt x="2497"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9"/>
            <p:cNvSpPr/>
            <p:nvPr/>
          </p:nvSpPr>
          <p:spPr>
            <a:xfrm>
              <a:off x="5341975" y="2028275"/>
              <a:ext cx="62425" cy="53450"/>
            </a:xfrm>
            <a:custGeom>
              <a:avLst/>
              <a:gdLst/>
              <a:ahLst/>
              <a:cxnLst/>
              <a:rect l="l" t="t" r="r" b="b"/>
              <a:pathLst>
                <a:path w="2497" h="2138" extrusionOk="0">
                  <a:moveTo>
                    <a:pt x="1074" y="1"/>
                  </a:moveTo>
                  <a:cubicBezTo>
                    <a:pt x="480" y="1"/>
                    <a:pt x="9" y="480"/>
                    <a:pt x="1" y="1065"/>
                  </a:cubicBezTo>
                  <a:cubicBezTo>
                    <a:pt x="1" y="1709"/>
                    <a:pt x="530" y="2137"/>
                    <a:pt x="1078" y="2137"/>
                  </a:cubicBezTo>
                  <a:cubicBezTo>
                    <a:pt x="1340" y="2137"/>
                    <a:pt x="1606" y="2040"/>
                    <a:pt x="1822" y="1821"/>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29"/>
            <p:cNvSpPr/>
            <p:nvPr/>
          </p:nvSpPr>
          <p:spPr>
            <a:xfrm>
              <a:off x="5341975" y="2104500"/>
              <a:ext cx="62425" cy="53325"/>
            </a:xfrm>
            <a:custGeom>
              <a:avLst/>
              <a:gdLst/>
              <a:ahLst/>
              <a:cxnLst/>
              <a:rect l="l" t="t" r="r" b="b"/>
              <a:pathLst>
                <a:path w="2497" h="2133" extrusionOk="0">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9"/>
            <p:cNvSpPr/>
            <p:nvPr/>
          </p:nvSpPr>
          <p:spPr>
            <a:xfrm>
              <a:off x="5341975" y="2180700"/>
              <a:ext cx="62425" cy="53350"/>
            </a:xfrm>
            <a:custGeom>
              <a:avLst/>
              <a:gdLst/>
              <a:ahLst/>
              <a:cxnLst/>
              <a:rect l="l" t="t" r="r" b="b"/>
              <a:pathLst>
                <a:path w="2497" h="2134" extrusionOk="0">
                  <a:moveTo>
                    <a:pt x="1074" y="1"/>
                  </a:moveTo>
                  <a:cubicBezTo>
                    <a:pt x="480" y="1"/>
                    <a:pt x="9" y="480"/>
                    <a:pt x="1" y="1066"/>
                  </a:cubicBezTo>
                  <a:cubicBezTo>
                    <a:pt x="1" y="1709"/>
                    <a:pt x="530" y="2133"/>
                    <a:pt x="1078" y="2133"/>
                  </a:cubicBezTo>
                  <a:cubicBezTo>
                    <a:pt x="1340" y="2133"/>
                    <a:pt x="1606"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9"/>
            <p:cNvSpPr/>
            <p:nvPr/>
          </p:nvSpPr>
          <p:spPr>
            <a:xfrm>
              <a:off x="5341975" y="2256925"/>
              <a:ext cx="62575" cy="53425"/>
            </a:xfrm>
            <a:custGeom>
              <a:avLst/>
              <a:gdLst/>
              <a:ahLst/>
              <a:cxnLst/>
              <a:rect l="l" t="t" r="r" b="b"/>
              <a:pathLst>
                <a:path w="2503" h="2137" extrusionOk="0">
                  <a:moveTo>
                    <a:pt x="1084" y="0"/>
                  </a:moveTo>
                  <a:cubicBezTo>
                    <a:pt x="1081" y="0"/>
                    <a:pt x="1077" y="0"/>
                    <a:pt x="1074" y="0"/>
                  </a:cubicBezTo>
                  <a:cubicBezTo>
                    <a:pt x="480" y="0"/>
                    <a:pt x="9" y="480"/>
                    <a:pt x="1" y="1065"/>
                  </a:cubicBezTo>
                  <a:cubicBezTo>
                    <a:pt x="1" y="1709"/>
                    <a:pt x="530" y="2137"/>
                    <a:pt x="1081" y="2137"/>
                  </a:cubicBezTo>
                  <a:cubicBezTo>
                    <a:pt x="1344" y="2137"/>
                    <a:pt x="1612" y="2039"/>
                    <a:pt x="1830" y="1821"/>
                  </a:cubicBezTo>
                  <a:cubicBezTo>
                    <a:pt x="2502" y="1149"/>
                    <a:pt x="2028" y="0"/>
                    <a:pt x="108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9"/>
            <p:cNvSpPr/>
            <p:nvPr/>
          </p:nvSpPr>
          <p:spPr>
            <a:xfrm>
              <a:off x="5341975" y="2333125"/>
              <a:ext cx="62425" cy="53450"/>
            </a:xfrm>
            <a:custGeom>
              <a:avLst/>
              <a:gdLst/>
              <a:ahLst/>
              <a:cxnLst/>
              <a:rect l="l" t="t" r="r" b="b"/>
              <a:pathLst>
                <a:path w="2497" h="2138" extrusionOk="0">
                  <a:moveTo>
                    <a:pt x="1074" y="1"/>
                  </a:moveTo>
                  <a:cubicBezTo>
                    <a:pt x="480" y="1"/>
                    <a:pt x="9" y="480"/>
                    <a:pt x="1" y="1066"/>
                  </a:cubicBezTo>
                  <a:cubicBezTo>
                    <a:pt x="1" y="1709"/>
                    <a:pt x="530" y="2137"/>
                    <a:pt x="1078" y="2137"/>
                  </a:cubicBezTo>
                  <a:cubicBezTo>
                    <a:pt x="1340" y="2137"/>
                    <a:pt x="1606" y="2040"/>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9"/>
            <p:cNvSpPr/>
            <p:nvPr/>
          </p:nvSpPr>
          <p:spPr>
            <a:xfrm>
              <a:off x="5341975" y="2485550"/>
              <a:ext cx="62425" cy="53300"/>
            </a:xfrm>
            <a:custGeom>
              <a:avLst/>
              <a:gdLst/>
              <a:ahLst/>
              <a:cxnLst/>
              <a:rect l="l" t="t" r="r" b="b"/>
              <a:pathLst>
                <a:path w="2497" h="2132" extrusionOk="0">
                  <a:moveTo>
                    <a:pt x="1074" y="1"/>
                  </a:moveTo>
                  <a:cubicBezTo>
                    <a:pt x="480" y="1"/>
                    <a:pt x="9" y="480"/>
                    <a:pt x="1" y="1066"/>
                  </a:cubicBezTo>
                  <a:cubicBezTo>
                    <a:pt x="1" y="1708"/>
                    <a:pt x="527" y="2131"/>
                    <a:pt x="1074" y="2131"/>
                  </a:cubicBezTo>
                  <a:cubicBezTo>
                    <a:pt x="1337" y="2131"/>
                    <a:pt x="1605" y="2033"/>
                    <a:pt x="1822" y="1814"/>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9"/>
            <p:cNvSpPr/>
            <p:nvPr/>
          </p:nvSpPr>
          <p:spPr>
            <a:xfrm>
              <a:off x="5341975" y="2561575"/>
              <a:ext cx="62425" cy="53425"/>
            </a:xfrm>
            <a:custGeom>
              <a:avLst/>
              <a:gdLst/>
              <a:ahLst/>
              <a:cxnLst/>
              <a:rect l="l" t="t" r="r" b="b"/>
              <a:pathLst>
                <a:path w="2497" h="2137" extrusionOk="0">
                  <a:moveTo>
                    <a:pt x="1074" y="0"/>
                  </a:moveTo>
                  <a:cubicBezTo>
                    <a:pt x="480" y="8"/>
                    <a:pt x="9" y="480"/>
                    <a:pt x="1" y="1073"/>
                  </a:cubicBezTo>
                  <a:cubicBezTo>
                    <a:pt x="1" y="1711"/>
                    <a:pt x="529" y="2137"/>
                    <a:pt x="1077" y="2137"/>
                  </a:cubicBezTo>
                  <a:cubicBezTo>
                    <a:pt x="1339" y="2137"/>
                    <a:pt x="1606" y="2039"/>
                    <a:pt x="1822" y="1821"/>
                  </a:cubicBezTo>
                  <a:cubicBezTo>
                    <a:pt x="2497" y="1154"/>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29"/>
            <p:cNvSpPr/>
            <p:nvPr/>
          </p:nvSpPr>
          <p:spPr>
            <a:xfrm>
              <a:off x="5341975" y="2637775"/>
              <a:ext cx="62425" cy="53450"/>
            </a:xfrm>
            <a:custGeom>
              <a:avLst/>
              <a:gdLst/>
              <a:ahLst/>
              <a:cxnLst/>
              <a:rect l="l" t="t" r="r" b="b"/>
              <a:pathLst>
                <a:path w="2497" h="2138" extrusionOk="0">
                  <a:moveTo>
                    <a:pt x="1074" y="1"/>
                  </a:moveTo>
                  <a:cubicBezTo>
                    <a:pt x="480" y="9"/>
                    <a:pt x="9" y="480"/>
                    <a:pt x="1" y="1074"/>
                  </a:cubicBezTo>
                  <a:cubicBezTo>
                    <a:pt x="1" y="1712"/>
                    <a:pt x="529" y="2137"/>
                    <a:pt x="1077" y="2137"/>
                  </a:cubicBezTo>
                  <a:cubicBezTo>
                    <a:pt x="1339" y="2137"/>
                    <a:pt x="1606" y="2040"/>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29"/>
            <p:cNvSpPr/>
            <p:nvPr/>
          </p:nvSpPr>
          <p:spPr>
            <a:xfrm>
              <a:off x="5418200" y="1342750"/>
              <a:ext cx="62425" cy="53450"/>
            </a:xfrm>
            <a:custGeom>
              <a:avLst/>
              <a:gdLst/>
              <a:ahLst/>
              <a:cxnLst/>
              <a:rect l="l" t="t" r="r" b="b"/>
              <a:pathLst>
                <a:path w="2497" h="2138" extrusionOk="0">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9"/>
            <p:cNvSpPr/>
            <p:nvPr/>
          </p:nvSpPr>
          <p:spPr>
            <a:xfrm>
              <a:off x="5418200" y="1418975"/>
              <a:ext cx="62425" cy="53350"/>
            </a:xfrm>
            <a:custGeom>
              <a:avLst/>
              <a:gdLst/>
              <a:ahLst/>
              <a:cxnLst/>
              <a:rect l="l" t="t" r="r" b="b"/>
              <a:pathLst>
                <a:path w="2497" h="2134" extrusionOk="0">
                  <a:moveTo>
                    <a:pt x="1065" y="1"/>
                  </a:moveTo>
                  <a:cubicBezTo>
                    <a:pt x="480" y="1"/>
                    <a:pt x="0" y="480"/>
                    <a:pt x="0" y="1065"/>
                  </a:cubicBezTo>
                  <a:cubicBezTo>
                    <a:pt x="0" y="1709"/>
                    <a:pt x="526" y="2133"/>
                    <a:pt x="1074" y="2133"/>
                  </a:cubicBezTo>
                  <a:cubicBezTo>
                    <a:pt x="1336" y="2133"/>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9"/>
            <p:cNvSpPr/>
            <p:nvPr/>
          </p:nvSpPr>
          <p:spPr>
            <a:xfrm>
              <a:off x="5418200" y="149520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29"/>
            <p:cNvSpPr/>
            <p:nvPr/>
          </p:nvSpPr>
          <p:spPr>
            <a:xfrm>
              <a:off x="5418200" y="1571400"/>
              <a:ext cx="62425" cy="53250"/>
            </a:xfrm>
            <a:custGeom>
              <a:avLst/>
              <a:gdLst/>
              <a:ahLst/>
              <a:cxnLst/>
              <a:rect l="l" t="t" r="r" b="b"/>
              <a:pathLst>
                <a:path w="2497" h="2130" extrusionOk="0">
                  <a:moveTo>
                    <a:pt x="1065" y="1"/>
                  </a:moveTo>
                  <a:cubicBezTo>
                    <a:pt x="480" y="1"/>
                    <a:pt x="0"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29"/>
            <p:cNvSpPr/>
            <p:nvPr/>
          </p:nvSpPr>
          <p:spPr>
            <a:xfrm>
              <a:off x="5418200" y="1647400"/>
              <a:ext cx="62425" cy="53450"/>
            </a:xfrm>
            <a:custGeom>
              <a:avLst/>
              <a:gdLst/>
              <a:ahLst/>
              <a:cxnLst/>
              <a:rect l="l" t="t" r="r" b="b"/>
              <a:pathLst>
                <a:path w="2497" h="2138" extrusionOk="0">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9"/>
            <p:cNvSpPr/>
            <p:nvPr/>
          </p:nvSpPr>
          <p:spPr>
            <a:xfrm>
              <a:off x="5418200" y="1723625"/>
              <a:ext cx="62425" cy="53350"/>
            </a:xfrm>
            <a:custGeom>
              <a:avLst/>
              <a:gdLst/>
              <a:ahLst/>
              <a:cxnLst/>
              <a:rect l="l" t="t" r="r" b="b"/>
              <a:pathLst>
                <a:path w="2497" h="2134" extrusionOk="0">
                  <a:moveTo>
                    <a:pt x="1065" y="1"/>
                  </a:moveTo>
                  <a:cubicBezTo>
                    <a:pt x="480" y="1"/>
                    <a:pt x="0" y="480"/>
                    <a:pt x="0" y="1065"/>
                  </a:cubicBezTo>
                  <a:cubicBezTo>
                    <a:pt x="0" y="1709"/>
                    <a:pt x="526" y="2133"/>
                    <a:pt x="1074" y="2133"/>
                  </a:cubicBezTo>
                  <a:cubicBezTo>
                    <a:pt x="1336" y="2133"/>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9"/>
            <p:cNvSpPr/>
            <p:nvPr/>
          </p:nvSpPr>
          <p:spPr>
            <a:xfrm>
              <a:off x="5418200" y="179985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29"/>
            <p:cNvSpPr/>
            <p:nvPr/>
          </p:nvSpPr>
          <p:spPr>
            <a:xfrm>
              <a:off x="5418200" y="1876050"/>
              <a:ext cx="62425" cy="53275"/>
            </a:xfrm>
            <a:custGeom>
              <a:avLst/>
              <a:gdLst/>
              <a:ahLst/>
              <a:cxnLst/>
              <a:rect l="l" t="t" r="r" b="b"/>
              <a:pathLst>
                <a:path w="2497" h="2131" extrusionOk="0">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29"/>
            <p:cNvSpPr/>
            <p:nvPr/>
          </p:nvSpPr>
          <p:spPr>
            <a:xfrm>
              <a:off x="5418200" y="1952050"/>
              <a:ext cx="62425" cy="53450"/>
            </a:xfrm>
            <a:custGeom>
              <a:avLst/>
              <a:gdLst/>
              <a:ahLst/>
              <a:cxnLst/>
              <a:rect l="l" t="t" r="r" b="b"/>
              <a:pathLst>
                <a:path w="2497" h="2138" extrusionOk="0">
                  <a:moveTo>
                    <a:pt x="1065" y="1"/>
                  </a:moveTo>
                  <a:cubicBezTo>
                    <a:pt x="480" y="9"/>
                    <a:pt x="0"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29"/>
            <p:cNvSpPr/>
            <p:nvPr/>
          </p:nvSpPr>
          <p:spPr>
            <a:xfrm>
              <a:off x="5418200" y="2028275"/>
              <a:ext cx="62425" cy="53450"/>
            </a:xfrm>
            <a:custGeom>
              <a:avLst/>
              <a:gdLst/>
              <a:ahLst/>
              <a:cxnLst/>
              <a:rect l="l" t="t" r="r" b="b"/>
              <a:pathLst>
                <a:path w="2497" h="2138" extrusionOk="0">
                  <a:moveTo>
                    <a:pt x="1065" y="1"/>
                  </a:moveTo>
                  <a:cubicBezTo>
                    <a:pt x="480" y="1"/>
                    <a:pt x="0"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9"/>
            <p:cNvSpPr/>
            <p:nvPr/>
          </p:nvSpPr>
          <p:spPr>
            <a:xfrm>
              <a:off x="5418200" y="210450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29"/>
            <p:cNvSpPr/>
            <p:nvPr/>
          </p:nvSpPr>
          <p:spPr>
            <a:xfrm>
              <a:off x="5418200" y="2180700"/>
              <a:ext cx="62425" cy="53350"/>
            </a:xfrm>
            <a:custGeom>
              <a:avLst/>
              <a:gdLst/>
              <a:ahLst/>
              <a:cxnLst/>
              <a:rect l="l" t="t" r="r" b="b"/>
              <a:pathLst>
                <a:path w="2497" h="2134" extrusionOk="0">
                  <a:moveTo>
                    <a:pt x="1065" y="1"/>
                  </a:moveTo>
                  <a:cubicBezTo>
                    <a:pt x="480" y="1"/>
                    <a:pt x="0" y="480"/>
                    <a:pt x="0" y="1066"/>
                  </a:cubicBezTo>
                  <a:cubicBezTo>
                    <a:pt x="0" y="1709"/>
                    <a:pt x="526" y="2133"/>
                    <a:pt x="1074" y="2133"/>
                  </a:cubicBezTo>
                  <a:cubicBezTo>
                    <a:pt x="1336" y="2133"/>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29"/>
            <p:cNvSpPr/>
            <p:nvPr/>
          </p:nvSpPr>
          <p:spPr>
            <a:xfrm>
              <a:off x="5418200" y="2256925"/>
              <a:ext cx="62550" cy="53425"/>
            </a:xfrm>
            <a:custGeom>
              <a:avLst/>
              <a:gdLst/>
              <a:ahLst/>
              <a:cxnLst/>
              <a:rect l="l" t="t" r="r" b="b"/>
              <a:pathLst>
                <a:path w="2502" h="2137" extrusionOk="0">
                  <a:moveTo>
                    <a:pt x="1075" y="0"/>
                  </a:moveTo>
                  <a:cubicBezTo>
                    <a:pt x="1072" y="0"/>
                    <a:pt x="1069"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29"/>
            <p:cNvSpPr/>
            <p:nvPr/>
          </p:nvSpPr>
          <p:spPr>
            <a:xfrm>
              <a:off x="5418200" y="2333125"/>
              <a:ext cx="62425" cy="53450"/>
            </a:xfrm>
            <a:custGeom>
              <a:avLst/>
              <a:gdLst/>
              <a:ahLst/>
              <a:cxnLst/>
              <a:rect l="l" t="t" r="r" b="b"/>
              <a:pathLst>
                <a:path w="2497" h="2138" extrusionOk="0">
                  <a:moveTo>
                    <a:pt x="1065" y="1"/>
                  </a:moveTo>
                  <a:cubicBezTo>
                    <a:pt x="480" y="1"/>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29"/>
            <p:cNvSpPr/>
            <p:nvPr/>
          </p:nvSpPr>
          <p:spPr>
            <a:xfrm>
              <a:off x="5418200" y="2485550"/>
              <a:ext cx="62425" cy="53300"/>
            </a:xfrm>
            <a:custGeom>
              <a:avLst/>
              <a:gdLst/>
              <a:ahLst/>
              <a:cxnLst/>
              <a:rect l="l" t="t" r="r" b="b"/>
              <a:pathLst>
                <a:path w="2497" h="2132" extrusionOk="0">
                  <a:moveTo>
                    <a:pt x="1065" y="1"/>
                  </a:moveTo>
                  <a:cubicBezTo>
                    <a:pt x="480" y="1"/>
                    <a:pt x="0" y="472"/>
                    <a:pt x="0" y="1066"/>
                  </a:cubicBezTo>
                  <a:cubicBezTo>
                    <a:pt x="0" y="1708"/>
                    <a:pt x="526" y="2131"/>
                    <a:pt x="1073" y="2131"/>
                  </a:cubicBezTo>
                  <a:cubicBezTo>
                    <a:pt x="1336" y="2131"/>
                    <a:pt x="1605" y="2033"/>
                    <a:pt x="1821" y="1814"/>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29"/>
            <p:cNvSpPr/>
            <p:nvPr/>
          </p:nvSpPr>
          <p:spPr>
            <a:xfrm>
              <a:off x="5418200" y="2561575"/>
              <a:ext cx="62425" cy="53425"/>
            </a:xfrm>
            <a:custGeom>
              <a:avLst/>
              <a:gdLst/>
              <a:ahLst/>
              <a:cxnLst/>
              <a:rect l="l" t="t" r="r" b="b"/>
              <a:pathLst>
                <a:path w="2497" h="2137" extrusionOk="0">
                  <a:moveTo>
                    <a:pt x="1065" y="0"/>
                  </a:moveTo>
                  <a:cubicBezTo>
                    <a:pt x="480" y="8"/>
                    <a:pt x="0"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29"/>
            <p:cNvSpPr/>
            <p:nvPr/>
          </p:nvSpPr>
          <p:spPr>
            <a:xfrm>
              <a:off x="5418200" y="2637775"/>
              <a:ext cx="62425" cy="53450"/>
            </a:xfrm>
            <a:custGeom>
              <a:avLst/>
              <a:gdLst/>
              <a:ahLst/>
              <a:cxnLst/>
              <a:rect l="l" t="t" r="r" b="b"/>
              <a:pathLst>
                <a:path w="2497" h="2138" extrusionOk="0">
                  <a:moveTo>
                    <a:pt x="1065" y="1"/>
                  </a:moveTo>
                  <a:cubicBezTo>
                    <a:pt x="480" y="9"/>
                    <a:pt x="0" y="480"/>
                    <a:pt x="0" y="1074"/>
                  </a:cubicBezTo>
                  <a:cubicBezTo>
                    <a:pt x="0" y="1712"/>
                    <a:pt x="528" y="2137"/>
                    <a:pt x="1077" y="2137"/>
                  </a:cubicBezTo>
                  <a:cubicBezTo>
                    <a:pt x="1339" y="2137"/>
                    <a:pt x="1606"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29"/>
            <p:cNvSpPr/>
            <p:nvPr/>
          </p:nvSpPr>
          <p:spPr>
            <a:xfrm>
              <a:off x="5418200" y="2714000"/>
              <a:ext cx="62425" cy="53350"/>
            </a:xfrm>
            <a:custGeom>
              <a:avLst/>
              <a:gdLst/>
              <a:ahLst/>
              <a:cxnLst/>
              <a:rect l="l" t="t" r="r" b="b"/>
              <a:pathLst>
                <a:path w="2497" h="2134"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29"/>
            <p:cNvSpPr/>
            <p:nvPr/>
          </p:nvSpPr>
          <p:spPr>
            <a:xfrm>
              <a:off x="5494400" y="1266550"/>
              <a:ext cx="62225" cy="53450"/>
            </a:xfrm>
            <a:custGeom>
              <a:avLst/>
              <a:gdLst/>
              <a:ahLst/>
              <a:cxnLst/>
              <a:rect l="l" t="t" r="r" b="b"/>
              <a:pathLst>
                <a:path w="2489" h="2138" extrusionOk="0">
                  <a:moveTo>
                    <a:pt x="1066" y="0"/>
                  </a:moveTo>
                  <a:cubicBezTo>
                    <a:pt x="480" y="9"/>
                    <a:pt x="1" y="480"/>
                    <a:pt x="1" y="1074"/>
                  </a:cubicBezTo>
                  <a:cubicBezTo>
                    <a:pt x="1" y="1711"/>
                    <a:pt x="525" y="2137"/>
                    <a:pt x="1074" y="2137"/>
                  </a:cubicBezTo>
                  <a:cubicBezTo>
                    <a:pt x="1336" y="2137"/>
                    <a:pt x="1604" y="2040"/>
                    <a:pt x="1822" y="1821"/>
                  </a:cubicBezTo>
                  <a:cubicBezTo>
                    <a:pt x="2488" y="1155"/>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9"/>
            <p:cNvSpPr/>
            <p:nvPr/>
          </p:nvSpPr>
          <p:spPr>
            <a:xfrm>
              <a:off x="5494400" y="1342750"/>
              <a:ext cx="62225" cy="53450"/>
            </a:xfrm>
            <a:custGeom>
              <a:avLst/>
              <a:gdLst/>
              <a:ahLst/>
              <a:cxnLst/>
              <a:rect l="l" t="t" r="r" b="b"/>
              <a:pathLst>
                <a:path w="2489" h="2138" extrusionOk="0">
                  <a:moveTo>
                    <a:pt x="1066" y="1"/>
                  </a:moveTo>
                  <a:cubicBezTo>
                    <a:pt x="480" y="1"/>
                    <a:pt x="1" y="481"/>
                    <a:pt x="1" y="1066"/>
                  </a:cubicBezTo>
                  <a:cubicBezTo>
                    <a:pt x="1" y="1710"/>
                    <a:pt x="526" y="2138"/>
                    <a:pt x="1075" y="2138"/>
                  </a:cubicBezTo>
                  <a:cubicBezTo>
                    <a:pt x="1337" y="2138"/>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29"/>
            <p:cNvSpPr/>
            <p:nvPr/>
          </p:nvSpPr>
          <p:spPr>
            <a:xfrm>
              <a:off x="5494400" y="141897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29"/>
            <p:cNvSpPr/>
            <p:nvPr/>
          </p:nvSpPr>
          <p:spPr>
            <a:xfrm>
              <a:off x="5494400" y="14952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29"/>
            <p:cNvSpPr/>
            <p:nvPr/>
          </p:nvSpPr>
          <p:spPr>
            <a:xfrm>
              <a:off x="5494400" y="1571400"/>
              <a:ext cx="62225" cy="53250"/>
            </a:xfrm>
            <a:custGeom>
              <a:avLst/>
              <a:gdLst/>
              <a:ahLst/>
              <a:cxnLst/>
              <a:rect l="l" t="t" r="r" b="b"/>
              <a:pathLst>
                <a:path w="2489" h="2130" extrusionOk="0">
                  <a:moveTo>
                    <a:pt x="1066" y="1"/>
                  </a:moveTo>
                  <a:cubicBezTo>
                    <a:pt x="480" y="1"/>
                    <a:pt x="1" y="472"/>
                    <a:pt x="1" y="1066"/>
                  </a:cubicBezTo>
                  <a:cubicBezTo>
                    <a:pt x="1" y="1703"/>
                    <a:pt x="525" y="2129"/>
                    <a:pt x="1074" y="2129"/>
                  </a:cubicBezTo>
                  <a:cubicBezTo>
                    <a:pt x="1336" y="2129"/>
                    <a:pt x="1604" y="2032"/>
                    <a:pt x="1822" y="1813"/>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29"/>
            <p:cNvSpPr/>
            <p:nvPr/>
          </p:nvSpPr>
          <p:spPr>
            <a:xfrm>
              <a:off x="6332350" y="141897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3"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29"/>
            <p:cNvSpPr/>
            <p:nvPr/>
          </p:nvSpPr>
          <p:spPr>
            <a:xfrm>
              <a:off x="6332350"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3"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29"/>
            <p:cNvSpPr/>
            <p:nvPr/>
          </p:nvSpPr>
          <p:spPr>
            <a:xfrm>
              <a:off x="6408350" y="1418975"/>
              <a:ext cx="62425" cy="53350"/>
            </a:xfrm>
            <a:custGeom>
              <a:avLst/>
              <a:gdLst/>
              <a:ahLst/>
              <a:cxnLst/>
              <a:rect l="l" t="t" r="r" b="b"/>
              <a:pathLst>
                <a:path w="2497" h="2134" extrusionOk="0">
                  <a:moveTo>
                    <a:pt x="1074" y="1"/>
                  </a:moveTo>
                  <a:cubicBezTo>
                    <a:pt x="481" y="1"/>
                    <a:pt x="9" y="480"/>
                    <a:pt x="1" y="1065"/>
                  </a:cubicBezTo>
                  <a:cubicBezTo>
                    <a:pt x="1" y="1709"/>
                    <a:pt x="526" y="2133"/>
                    <a:pt x="1075" y="2133"/>
                  </a:cubicBezTo>
                  <a:cubicBezTo>
                    <a:pt x="1337" y="2133"/>
                    <a:pt x="1604"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29"/>
            <p:cNvSpPr/>
            <p:nvPr/>
          </p:nvSpPr>
          <p:spPr>
            <a:xfrm>
              <a:off x="6408350" y="1495200"/>
              <a:ext cx="62425" cy="53325"/>
            </a:xfrm>
            <a:custGeom>
              <a:avLst/>
              <a:gdLst/>
              <a:ahLst/>
              <a:cxnLst/>
              <a:rect l="l" t="t" r="r" b="b"/>
              <a:pathLst>
                <a:path w="2497" h="2133" extrusionOk="0">
                  <a:moveTo>
                    <a:pt x="1074" y="0"/>
                  </a:moveTo>
                  <a:cubicBezTo>
                    <a:pt x="481" y="0"/>
                    <a:pt x="9" y="480"/>
                    <a:pt x="1" y="1065"/>
                  </a:cubicBezTo>
                  <a:cubicBezTo>
                    <a:pt x="1" y="1709"/>
                    <a:pt x="526" y="2133"/>
                    <a:pt x="1075" y="2133"/>
                  </a:cubicBezTo>
                  <a:cubicBezTo>
                    <a:pt x="1337" y="2133"/>
                    <a:pt x="1604"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29"/>
            <p:cNvSpPr/>
            <p:nvPr/>
          </p:nvSpPr>
          <p:spPr>
            <a:xfrm>
              <a:off x="6484575" y="1342750"/>
              <a:ext cx="62425" cy="53450"/>
            </a:xfrm>
            <a:custGeom>
              <a:avLst/>
              <a:gdLst/>
              <a:ahLst/>
              <a:cxnLst/>
              <a:rect l="l" t="t" r="r" b="b"/>
              <a:pathLst>
                <a:path w="2497" h="2138" extrusionOk="0">
                  <a:moveTo>
                    <a:pt x="1065" y="1"/>
                  </a:moveTo>
                  <a:cubicBezTo>
                    <a:pt x="480" y="1"/>
                    <a:pt x="1" y="481"/>
                    <a:pt x="1" y="1066"/>
                  </a:cubicBezTo>
                  <a:cubicBezTo>
                    <a:pt x="1" y="1710"/>
                    <a:pt x="526" y="2138"/>
                    <a:pt x="1074" y="2138"/>
                  </a:cubicBezTo>
                  <a:cubicBezTo>
                    <a:pt x="1336" y="2138"/>
                    <a:pt x="1603" y="2040"/>
                    <a:pt x="1822"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29"/>
            <p:cNvSpPr/>
            <p:nvPr/>
          </p:nvSpPr>
          <p:spPr>
            <a:xfrm>
              <a:off x="6484575" y="1418975"/>
              <a:ext cx="62425" cy="53350"/>
            </a:xfrm>
            <a:custGeom>
              <a:avLst/>
              <a:gdLst/>
              <a:ahLst/>
              <a:cxnLst/>
              <a:rect l="l" t="t" r="r" b="b"/>
              <a:pathLst>
                <a:path w="2497" h="2134" extrusionOk="0">
                  <a:moveTo>
                    <a:pt x="1065" y="1"/>
                  </a:moveTo>
                  <a:cubicBezTo>
                    <a:pt x="480" y="1"/>
                    <a:pt x="1" y="480"/>
                    <a:pt x="1" y="1065"/>
                  </a:cubicBezTo>
                  <a:cubicBezTo>
                    <a:pt x="1" y="1709"/>
                    <a:pt x="526" y="2133"/>
                    <a:pt x="1075" y="2133"/>
                  </a:cubicBezTo>
                  <a:cubicBezTo>
                    <a:pt x="1336" y="2133"/>
                    <a:pt x="1604" y="2037"/>
                    <a:pt x="1822"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29"/>
            <p:cNvSpPr/>
            <p:nvPr/>
          </p:nvSpPr>
          <p:spPr>
            <a:xfrm>
              <a:off x="6484575" y="1495200"/>
              <a:ext cx="62425" cy="53325"/>
            </a:xfrm>
            <a:custGeom>
              <a:avLst/>
              <a:gdLst/>
              <a:ahLst/>
              <a:cxnLst/>
              <a:rect l="l" t="t" r="r" b="b"/>
              <a:pathLst>
                <a:path w="2497" h="2133" extrusionOk="0">
                  <a:moveTo>
                    <a:pt x="1065" y="0"/>
                  </a:moveTo>
                  <a:cubicBezTo>
                    <a:pt x="480" y="0"/>
                    <a:pt x="1"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29"/>
            <p:cNvSpPr/>
            <p:nvPr/>
          </p:nvSpPr>
          <p:spPr>
            <a:xfrm>
              <a:off x="6560800" y="141897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29"/>
            <p:cNvSpPr/>
            <p:nvPr/>
          </p:nvSpPr>
          <p:spPr>
            <a:xfrm>
              <a:off x="6560800" y="14952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29"/>
            <p:cNvSpPr/>
            <p:nvPr/>
          </p:nvSpPr>
          <p:spPr>
            <a:xfrm>
              <a:off x="6637000" y="1418975"/>
              <a:ext cx="62225" cy="53350"/>
            </a:xfrm>
            <a:custGeom>
              <a:avLst/>
              <a:gdLst/>
              <a:ahLst/>
              <a:cxnLst/>
              <a:rect l="l" t="t" r="r" b="b"/>
              <a:pathLst>
                <a:path w="2489" h="2134" extrusionOk="0">
                  <a:moveTo>
                    <a:pt x="1066" y="1"/>
                  </a:moveTo>
                  <a:cubicBezTo>
                    <a:pt x="480" y="1"/>
                    <a:pt x="1" y="480"/>
                    <a:pt x="1" y="1065"/>
                  </a:cubicBezTo>
                  <a:cubicBezTo>
                    <a:pt x="1" y="1709"/>
                    <a:pt x="526" y="2133"/>
                    <a:pt x="1072" y="2133"/>
                  </a:cubicBezTo>
                  <a:cubicBezTo>
                    <a:pt x="1333" y="2133"/>
                    <a:pt x="1598" y="2037"/>
                    <a:pt x="1813"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29"/>
            <p:cNvSpPr/>
            <p:nvPr/>
          </p:nvSpPr>
          <p:spPr>
            <a:xfrm>
              <a:off x="7094075" y="1495200"/>
              <a:ext cx="62425" cy="53325"/>
            </a:xfrm>
            <a:custGeom>
              <a:avLst/>
              <a:gdLst/>
              <a:ahLst/>
              <a:cxnLst/>
              <a:rect l="l" t="t" r="r" b="b"/>
              <a:pathLst>
                <a:path w="2497" h="2133" extrusionOk="0">
                  <a:moveTo>
                    <a:pt x="1066" y="0"/>
                  </a:moveTo>
                  <a:cubicBezTo>
                    <a:pt x="480" y="0"/>
                    <a:pt x="1" y="480"/>
                    <a:pt x="1" y="1065"/>
                  </a:cubicBezTo>
                  <a:cubicBezTo>
                    <a:pt x="1" y="1709"/>
                    <a:pt x="526" y="2133"/>
                    <a:pt x="1075" y="2133"/>
                  </a:cubicBezTo>
                  <a:cubicBezTo>
                    <a:pt x="1337" y="2133"/>
                    <a:pt x="1604" y="2036"/>
                    <a:pt x="1822" y="1821"/>
                  </a:cubicBezTo>
                  <a:cubicBezTo>
                    <a:pt x="2496"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29"/>
            <p:cNvSpPr/>
            <p:nvPr/>
          </p:nvSpPr>
          <p:spPr>
            <a:xfrm>
              <a:off x="6713225" y="1418975"/>
              <a:ext cx="62200" cy="53350"/>
            </a:xfrm>
            <a:custGeom>
              <a:avLst/>
              <a:gdLst/>
              <a:ahLst/>
              <a:cxnLst/>
              <a:rect l="l" t="t" r="r" b="b"/>
              <a:pathLst>
                <a:path w="2488" h="2134" extrusionOk="0">
                  <a:moveTo>
                    <a:pt x="1065" y="1"/>
                  </a:moveTo>
                  <a:cubicBezTo>
                    <a:pt x="472" y="1"/>
                    <a:pt x="0" y="480"/>
                    <a:pt x="0" y="1065"/>
                  </a:cubicBezTo>
                  <a:cubicBezTo>
                    <a:pt x="0" y="1709"/>
                    <a:pt x="525" y="2133"/>
                    <a:pt x="1072" y="2133"/>
                  </a:cubicBezTo>
                  <a:cubicBezTo>
                    <a:pt x="1332" y="2133"/>
                    <a:pt x="1598" y="2037"/>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29"/>
            <p:cNvSpPr/>
            <p:nvPr/>
          </p:nvSpPr>
          <p:spPr>
            <a:xfrm>
              <a:off x="6789225" y="1418975"/>
              <a:ext cx="62425" cy="53350"/>
            </a:xfrm>
            <a:custGeom>
              <a:avLst/>
              <a:gdLst/>
              <a:ahLst/>
              <a:cxnLst/>
              <a:rect l="l" t="t" r="r" b="b"/>
              <a:pathLst>
                <a:path w="2497" h="2134" extrusionOk="0">
                  <a:moveTo>
                    <a:pt x="1074" y="1"/>
                  </a:moveTo>
                  <a:cubicBezTo>
                    <a:pt x="480" y="1"/>
                    <a:pt x="9" y="480"/>
                    <a:pt x="1" y="1065"/>
                  </a:cubicBezTo>
                  <a:cubicBezTo>
                    <a:pt x="1" y="1709"/>
                    <a:pt x="526" y="2133"/>
                    <a:pt x="1075" y="2133"/>
                  </a:cubicBezTo>
                  <a:cubicBezTo>
                    <a:pt x="1336" y="2133"/>
                    <a:pt x="1604" y="2037"/>
                    <a:pt x="1822" y="1822"/>
                  </a:cubicBezTo>
                  <a:cubicBezTo>
                    <a:pt x="2496" y="1147"/>
                    <a:pt x="2025"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29"/>
            <p:cNvSpPr/>
            <p:nvPr/>
          </p:nvSpPr>
          <p:spPr>
            <a:xfrm>
              <a:off x="6865650" y="141897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29"/>
            <p:cNvSpPr/>
            <p:nvPr/>
          </p:nvSpPr>
          <p:spPr>
            <a:xfrm>
              <a:off x="7017875" y="1495200"/>
              <a:ext cx="62400" cy="53325"/>
            </a:xfrm>
            <a:custGeom>
              <a:avLst/>
              <a:gdLst/>
              <a:ahLst/>
              <a:cxnLst/>
              <a:rect l="l" t="t" r="r" b="b"/>
              <a:pathLst>
                <a:path w="2496" h="2133" extrusionOk="0">
                  <a:moveTo>
                    <a:pt x="1073" y="0"/>
                  </a:moveTo>
                  <a:cubicBezTo>
                    <a:pt x="480" y="0"/>
                    <a:pt x="8"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29"/>
            <p:cNvSpPr/>
            <p:nvPr/>
          </p:nvSpPr>
          <p:spPr>
            <a:xfrm>
              <a:off x="6941850"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29"/>
            <p:cNvSpPr/>
            <p:nvPr/>
          </p:nvSpPr>
          <p:spPr>
            <a:xfrm>
              <a:off x="6865650" y="149520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29"/>
            <p:cNvSpPr/>
            <p:nvPr/>
          </p:nvSpPr>
          <p:spPr>
            <a:xfrm>
              <a:off x="6789225" y="1495200"/>
              <a:ext cx="62425" cy="53325"/>
            </a:xfrm>
            <a:custGeom>
              <a:avLst/>
              <a:gdLst/>
              <a:ahLst/>
              <a:cxnLst/>
              <a:rect l="l" t="t" r="r" b="b"/>
              <a:pathLst>
                <a:path w="2497" h="2133" extrusionOk="0">
                  <a:moveTo>
                    <a:pt x="1074" y="0"/>
                  </a:moveTo>
                  <a:cubicBezTo>
                    <a:pt x="480" y="0"/>
                    <a:pt x="9" y="480"/>
                    <a:pt x="1" y="1065"/>
                  </a:cubicBezTo>
                  <a:cubicBezTo>
                    <a:pt x="1" y="1709"/>
                    <a:pt x="526" y="2133"/>
                    <a:pt x="1075" y="2133"/>
                  </a:cubicBezTo>
                  <a:cubicBezTo>
                    <a:pt x="1336" y="2133"/>
                    <a:pt x="1604" y="2036"/>
                    <a:pt x="1822" y="1821"/>
                  </a:cubicBezTo>
                  <a:cubicBezTo>
                    <a:pt x="2496" y="1146"/>
                    <a:pt x="2025"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29"/>
            <p:cNvSpPr/>
            <p:nvPr/>
          </p:nvSpPr>
          <p:spPr>
            <a:xfrm>
              <a:off x="6713225" y="1495200"/>
              <a:ext cx="62200" cy="53325"/>
            </a:xfrm>
            <a:custGeom>
              <a:avLst/>
              <a:gdLst/>
              <a:ahLst/>
              <a:cxnLst/>
              <a:rect l="l" t="t" r="r" b="b"/>
              <a:pathLst>
                <a:path w="2488" h="2133" extrusionOk="0">
                  <a:moveTo>
                    <a:pt x="1065" y="0"/>
                  </a:moveTo>
                  <a:cubicBezTo>
                    <a:pt x="472" y="0"/>
                    <a:pt x="0" y="480"/>
                    <a:pt x="0" y="1065"/>
                  </a:cubicBezTo>
                  <a:cubicBezTo>
                    <a:pt x="0" y="1709"/>
                    <a:pt x="525" y="2133"/>
                    <a:pt x="1072" y="2133"/>
                  </a:cubicBezTo>
                  <a:cubicBezTo>
                    <a:pt x="1332" y="2133"/>
                    <a:pt x="1598" y="2036"/>
                    <a:pt x="1813" y="1821"/>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29"/>
            <p:cNvSpPr/>
            <p:nvPr/>
          </p:nvSpPr>
          <p:spPr>
            <a:xfrm>
              <a:off x="6637000" y="1495200"/>
              <a:ext cx="62225" cy="53325"/>
            </a:xfrm>
            <a:custGeom>
              <a:avLst/>
              <a:gdLst/>
              <a:ahLst/>
              <a:cxnLst/>
              <a:rect l="l" t="t" r="r" b="b"/>
              <a:pathLst>
                <a:path w="2489" h="2133" extrusionOk="0">
                  <a:moveTo>
                    <a:pt x="1066" y="0"/>
                  </a:moveTo>
                  <a:cubicBezTo>
                    <a:pt x="480" y="0"/>
                    <a:pt x="1" y="480"/>
                    <a:pt x="1" y="1065"/>
                  </a:cubicBezTo>
                  <a:cubicBezTo>
                    <a:pt x="1" y="1709"/>
                    <a:pt x="526" y="2133"/>
                    <a:pt x="1072" y="2133"/>
                  </a:cubicBezTo>
                  <a:cubicBezTo>
                    <a:pt x="1333" y="2133"/>
                    <a:pt x="1598" y="2036"/>
                    <a:pt x="1813"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29"/>
            <p:cNvSpPr/>
            <p:nvPr/>
          </p:nvSpPr>
          <p:spPr>
            <a:xfrm>
              <a:off x="6637000" y="1571400"/>
              <a:ext cx="62225" cy="53250"/>
            </a:xfrm>
            <a:custGeom>
              <a:avLst/>
              <a:gdLst/>
              <a:ahLst/>
              <a:cxnLst/>
              <a:rect l="l" t="t" r="r" b="b"/>
              <a:pathLst>
                <a:path w="2489" h="2130" extrusionOk="0">
                  <a:moveTo>
                    <a:pt x="1066" y="1"/>
                  </a:moveTo>
                  <a:cubicBezTo>
                    <a:pt x="480" y="1"/>
                    <a:pt x="1" y="472"/>
                    <a:pt x="1" y="1066"/>
                  </a:cubicBezTo>
                  <a:cubicBezTo>
                    <a:pt x="1" y="1703"/>
                    <a:pt x="525" y="2129"/>
                    <a:pt x="1071" y="2129"/>
                  </a:cubicBezTo>
                  <a:cubicBezTo>
                    <a:pt x="1332" y="2129"/>
                    <a:pt x="1598" y="2032"/>
                    <a:pt x="1813" y="1813"/>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29"/>
            <p:cNvSpPr/>
            <p:nvPr/>
          </p:nvSpPr>
          <p:spPr>
            <a:xfrm>
              <a:off x="6560800" y="1571400"/>
              <a:ext cx="62200" cy="53250"/>
            </a:xfrm>
            <a:custGeom>
              <a:avLst/>
              <a:gdLst/>
              <a:ahLst/>
              <a:cxnLst/>
              <a:rect l="l" t="t" r="r" b="b"/>
              <a:pathLst>
                <a:path w="2488" h="2130" extrusionOk="0">
                  <a:moveTo>
                    <a:pt x="1065" y="1"/>
                  </a:moveTo>
                  <a:cubicBezTo>
                    <a:pt x="480" y="1"/>
                    <a:pt x="0" y="472"/>
                    <a:pt x="0" y="1066"/>
                  </a:cubicBezTo>
                  <a:cubicBezTo>
                    <a:pt x="0" y="1703"/>
                    <a:pt x="524" y="2129"/>
                    <a:pt x="1073" y="2129"/>
                  </a:cubicBezTo>
                  <a:cubicBezTo>
                    <a:pt x="1335" y="2129"/>
                    <a:pt x="1603" y="2032"/>
                    <a:pt x="1821"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29"/>
            <p:cNvSpPr/>
            <p:nvPr/>
          </p:nvSpPr>
          <p:spPr>
            <a:xfrm>
              <a:off x="6484575" y="1571400"/>
              <a:ext cx="62425" cy="53250"/>
            </a:xfrm>
            <a:custGeom>
              <a:avLst/>
              <a:gdLst/>
              <a:ahLst/>
              <a:cxnLst/>
              <a:rect l="l" t="t" r="r" b="b"/>
              <a:pathLst>
                <a:path w="2497" h="2130" extrusionOk="0">
                  <a:moveTo>
                    <a:pt x="1065" y="1"/>
                  </a:moveTo>
                  <a:cubicBezTo>
                    <a:pt x="480" y="1"/>
                    <a:pt x="1" y="472"/>
                    <a:pt x="1" y="1066"/>
                  </a:cubicBezTo>
                  <a:cubicBezTo>
                    <a:pt x="1" y="1703"/>
                    <a:pt x="525" y="2129"/>
                    <a:pt x="1073" y="2129"/>
                  </a:cubicBezTo>
                  <a:cubicBezTo>
                    <a:pt x="1335" y="2129"/>
                    <a:pt x="1603" y="2032"/>
                    <a:pt x="1822" y="1813"/>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29"/>
            <p:cNvSpPr/>
            <p:nvPr/>
          </p:nvSpPr>
          <p:spPr>
            <a:xfrm>
              <a:off x="6408350" y="1571400"/>
              <a:ext cx="62425" cy="53250"/>
            </a:xfrm>
            <a:custGeom>
              <a:avLst/>
              <a:gdLst/>
              <a:ahLst/>
              <a:cxnLst/>
              <a:rect l="l" t="t" r="r" b="b"/>
              <a:pathLst>
                <a:path w="2497" h="2130" extrusionOk="0">
                  <a:moveTo>
                    <a:pt x="1074" y="1"/>
                  </a:moveTo>
                  <a:cubicBezTo>
                    <a:pt x="481" y="1"/>
                    <a:pt x="9" y="472"/>
                    <a:pt x="1" y="1066"/>
                  </a:cubicBezTo>
                  <a:cubicBezTo>
                    <a:pt x="1" y="1703"/>
                    <a:pt x="525" y="2129"/>
                    <a:pt x="1074" y="2129"/>
                  </a:cubicBezTo>
                  <a:cubicBezTo>
                    <a:pt x="1336" y="2129"/>
                    <a:pt x="1604" y="2032"/>
                    <a:pt x="1822" y="1813"/>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29"/>
            <p:cNvSpPr/>
            <p:nvPr/>
          </p:nvSpPr>
          <p:spPr>
            <a:xfrm>
              <a:off x="6332350"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3" y="1813"/>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29"/>
            <p:cNvSpPr/>
            <p:nvPr/>
          </p:nvSpPr>
          <p:spPr>
            <a:xfrm>
              <a:off x="5875275" y="2180700"/>
              <a:ext cx="62225" cy="53350"/>
            </a:xfrm>
            <a:custGeom>
              <a:avLst/>
              <a:gdLst/>
              <a:ahLst/>
              <a:cxnLst/>
              <a:rect l="l" t="t" r="r" b="b"/>
              <a:pathLst>
                <a:path w="2489" h="2134" extrusionOk="0">
                  <a:moveTo>
                    <a:pt x="1065" y="1"/>
                  </a:moveTo>
                  <a:cubicBezTo>
                    <a:pt x="480" y="1"/>
                    <a:pt x="0" y="480"/>
                    <a:pt x="0" y="1066"/>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29"/>
            <p:cNvSpPr/>
            <p:nvPr/>
          </p:nvSpPr>
          <p:spPr>
            <a:xfrm>
              <a:off x="5875275" y="2409350"/>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29"/>
            <p:cNvSpPr/>
            <p:nvPr/>
          </p:nvSpPr>
          <p:spPr>
            <a:xfrm>
              <a:off x="5951475" y="141897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29"/>
            <p:cNvSpPr/>
            <p:nvPr/>
          </p:nvSpPr>
          <p:spPr>
            <a:xfrm>
              <a:off x="5951475"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29"/>
            <p:cNvSpPr/>
            <p:nvPr/>
          </p:nvSpPr>
          <p:spPr>
            <a:xfrm>
              <a:off x="5951475"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4" y="1813"/>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29"/>
            <p:cNvSpPr/>
            <p:nvPr/>
          </p:nvSpPr>
          <p:spPr>
            <a:xfrm>
              <a:off x="5951475" y="1647400"/>
              <a:ext cx="62225" cy="53450"/>
            </a:xfrm>
            <a:custGeom>
              <a:avLst/>
              <a:gdLst/>
              <a:ahLst/>
              <a:cxnLst/>
              <a:rect l="l" t="t" r="r" b="b"/>
              <a:pathLst>
                <a:path w="2489" h="2138" extrusionOk="0">
                  <a:moveTo>
                    <a:pt x="1066" y="1"/>
                  </a:moveTo>
                  <a:cubicBezTo>
                    <a:pt x="472" y="9"/>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29"/>
            <p:cNvSpPr/>
            <p:nvPr/>
          </p:nvSpPr>
          <p:spPr>
            <a:xfrm>
              <a:off x="5951475" y="17236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29"/>
            <p:cNvSpPr/>
            <p:nvPr/>
          </p:nvSpPr>
          <p:spPr>
            <a:xfrm>
              <a:off x="5951475" y="179985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29"/>
            <p:cNvSpPr/>
            <p:nvPr/>
          </p:nvSpPr>
          <p:spPr>
            <a:xfrm>
              <a:off x="5951475" y="1876050"/>
              <a:ext cx="62225" cy="53275"/>
            </a:xfrm>
            <a:custGeom>
              <a:avLst/>
              <a:gdLst/>
              <a:ahLst/>
              <a:cxnLst/>
              <a:rect l="l" t="t" r="r" b="b"/>
              <a:pathLst>
                <a:path w="2489" h="2131" extrusionOk="0">
                  <a:moveTo>
                    <a:pt x="1066" y="1"/>
                  </a:moveTo>
                  <a:cubicBezTo>
                    <a:pt x="472" y="1"/>
                    <a:pt x="1" y="472"/>
                    <a:pt x="1" y="1066"/>
                  </a:cubicBezTo>
                  <a:cubicBezTo>
                    <a:pt x="1" y="1707"/>
                    <a:pt x="523" y="2131"/>
                    <a:pt x="1068" y="2131"/>
                  </a:cubicBezTo>
                  <a:cubicBezTo>
                    <a:pt x="1330" y="2131"/>
                    <a:pt x="1597" y="2033"/>
                    <a:pt x="1814" y="1813"/>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29"/>
            <p:cNvSpPr/>
            <p:nvPr/>
          </p:nvSpPr>
          <p:spPr>
            <a:xfrm>
              <a:off x="5951475" y="1952050"/>
              <a:ext cx="62225" cy="53450"/>
            </a:xfrm>
            <a:custGeom>
              <a:avLst/>
              <a:gdLst/>
              <a:ahLst/>
              <a:cxnLst/>
              <a:rect l="l" t="t" r="r" b="b"/>
              <a:pathLst>
                <a:path w="2489" h="2138" extrusionOk="0">
                  <a:moveTo>
                    <a:pt x="1066" y="1"/>
                  </a:moveTo>
                  <a:cubicBezTo>
                    <a:pt x="472" y="9"/>
                    <a:pt x="1" y="481"/>
                    <a:pt x="1" y="1074"/>
                  </a:cubicBezTo>
                  <a:cubicBezTo>
                    <a:pt x="1" y="1712"/>
                    <a:pt x="525" y="2138"/>
                    <a:pt x="1071" y="2138"/>
                  </a:cubicBezTo>
                  <a:cubicBezTo>
                    <a:pt x="1332" y="2138"/>
                    <a:pt x="1598" y="2040"/>
                    <a:pt x="1814" y="1822"/>
                  </a:cubicBezTo>
                  <a:cubicBezTo>
                    <a:pt x="2489"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29"/>
            <p:cNvSpPr/>
            <p:nvPr/>
          </p:nvSpPr>
          <p:spPr>
            <a:xfrm>
              <a:off x="5951475" y="2028275"/>
              <a:ext cx="62225" cy="53450"/>
            </a:xfrm>
            <a:custGeom>
              <a:avLst/>
              <a:gdLst/>
              <a:ahLst/>
              <a:cxnLst/>
              <a:rect l="l" t="t" r="r" b="b"/>
              <a:pathLst>
                <a:path w="2489" h="2138" extrusionOk="0">
                  <a:moveTo>
                    <a:pt x="1066" y="1"/>
                  </a:moveTo>
                  <a:cubicBezTo>
                    <a:pt x="472" y="1"/>
                    <a:pt x="1" y="480"/>
                    <a:pt x="1" y="1065"/>
                  </a:cubicBezTo>
                  <a:cubicBezTo>
                    <a:pt x="1" y="1709"/>
                    <a:pt x="526" y="2137"/>
                    <a:pt x="1072" y="2137"/>
                  </a:cubicBezTo>
                  <a:cubicBezTo>
                    <a:pt x="1333" y="2137"/>
                    <a:pt x="1598" y="2040"/>
                    <a:pt x="1814" y="1821"/>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29"/>
            <p:cNvSpPr/>
            <p:nvPr/>
          </p:nvSpPr>
          <p:spPr>
            <a:xfrm>
              <a:off x="6027500" y="1418975"/>
              <a:ext cx="62425" cy="53350"/>
            </a:xfrm>
            <a:custGeom>
              <a:avLst/>
              <a:gdLst/>
              <a:ahLst/>
              <a:cxnLst/>
              <a:rect l="l" t="t" r="r" b="b"/>
              <a:pathLst>
                <a:path w="2497" h="2134" extrusionOk="0">
                  <a:moveTo>
                    <a:pt x="1073" y="1"/>
                  </a:moveTo>
                  <a:cubicBezTo>
                    <a:pt x="480" y="1"/>
                    <a:pt x="9" y="480"/>
                    <a:pt x="0" y="1065"/>
                  </a:cubicBezTo>
                  <a:cubicBezTo>
                    <a:pt x="0" y="1709"/>
                    <a:pt x="529" y="2133"/>
                    <a:pt x="1078" y="2133"/>
                  </a:cubicBezTo>
                  <a:cubicBezTo>
                    <a:pt x="1340" y="2133"/>
                    <a:pt x="1606" y="2037"/>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29"/>
            <p:cNvSpPr/>
            <p:nvPr/>
          </p:nvSpPr>
          <p:spPr>
            <a:xfrm>
              <a:off x="6027500" y="1495200"/>
              <a:ext cx="62425" cy="53325"/>
            </a:xfrm>
            <a:custGeom>
              <a:avLst/>
              <a:gdLst/>
              <a:ahLst/>
              <a:cxnLst/>
              <a:rect l="l" t="t" r="r" b="b"/>
              <a:pathLst>
                <a:path w="2497" h="2133" extrusionOk="0">
                  <a:moveTo>
                    <a:pt x="1073" y="0"/>
                  </a:moveTo>
                  <a:cubicBezTo>
                    <a:pt x="480" y="0"/>
                    <a:pt x="9"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29"/>
            <p:cNvSpPr/>
            <p:nvPr/>
          </p:nvSpPr>
          <p:spPr>
            <a:xfrm>
              <a:off x="6027500" y="1571400"/>
              <a:ext cx="62425" cy="53250"/>
            </a:xfrm>
            <a:custGeom>
              <a:avLst/>
              <a:gdLst/>
              <a:ahLst/>
              <a:cxnLst/>
              <a:rect l="l" t="t" r="r" b="b"/>
              <a:pathLst>
                <a:path w="2497" h="2130" extrusionOk="0">
                  <a:moveTo>
                    <a:pt x="1073" y="1"/>
                  </a:moveTo>
                  <a:cubicBezTo>
                    <a:pt x="480" y="1"/>
                    <a:pt x="9" y="472"/>
                    <a:pt x="0" y="1066"/>
                  </a:cubicBezTo>
                  <a:cubicBezTo>
                    <a:pt x="0" y="1703"/>
                    <a:pt x="529" y="2129"/>
                    <a:pt x="1077" y="2129"/>
                  </a:cubicBezTo>
                  <a:cubicBezTo>
                    <a:pt x="1339" y="2129"/>
                    <a:pt x="1606" y="2032"/>
                    <a:pt x="1821" y="1813"/>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29"/>
            <p:cNvSpPr/>
            <p:nvPr/>
          </p:nvSpPr>
          <p:spPr>
            <a:xfrm>
              <a:off x="6027500" y="1647400"/>
              <a:ext cx="62425" cy="53450"/>
            </a:xfrm>
            <a:custGeom>
              <a:avLst/>
              <a:gdLst/>
              <a:ahLst/>
              <a:cxnLst/>
              <a:rect l="l" t="t" r="r" b="b"/>
              <a:pathLst>
                <a:path w="2497" h="2138" extrusionOk="0">
                  <a:moveTo>
                    <a:pt x="1073" y="1"/>
                  </a:moveTo>
                  <a:cubicBezTo>
                    <a:pt x="480" y="1"/>
                    <a:pt x="9" y="481"/>
                    <a:pt x="0" y="1066"/>
                  </a:cubicBezTo>
                  <a:cubicBezTo>
                    <a:pt x="0" y="1710"/>
                    <a:pt x="529" y="2138"/>
                    <a:pt x="1078" y="2138"/>
                  </a:cubicBezTo>
                  <a:cubicBezTo>
                    <a:pt x="1340" y="2138"/>
                    <a:pt x="1606" y="2040"/>
                    <a:pt x="1821" y="1822"/>
                  </a:cubicBezTo>
                  <a:cubicBezTo>
                    <a:pt x="2496" y="1155"/>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29"/>
            <p:cNvSpPr/>
            <p:nvPr/>
          </p:nvSpPr>
          <p:spPr>
            <a:xfrm>
              <a:off x="6027500" y="1723625"/>
              <a:ext cx="62425" cy="53350"/>
            </a:xfrm>
            <a:custGeom>
              <a:avLst/>
              <a:gdLst/>
              <a:ahLst/>
              <a:cxnLst/>
              <a:rect l="l" t="t" r="r" b="b"/>
              <a:pathLst>
                <a:path w="2497" h="2134" extrusionOk="0">
                  <a:moveTo>
                    <a:pt x="1073" y="1"/>
                  </a:moveTo>
                  <a:cubicBezTo>
                    <a:pt x="480" y="1"/>
                    <a:pt x="9" y="480"/>
                    <a:pt x="0" y="1065"/>
                  </a:cubicBezTo>
                  <a:cubicBezTo>
                    <a:pt x="0" y="1709"/>
                    <a:pt x="529" y="2133"/>
                    <a:pt x="1078" y="2133"/>
                  </a:cubicBezTo>
                  <a:cubicBezTo>
                    <a:pt x="1340" y="2133"/>
                    <a:pt x="1606" y="2037"/>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29"/>
            <p:cNvSpPr/>
            <p:nvPr/>
          </p:nvSpPr>
          <p:spPr>
            <a:xfrm>
              <a:off x="6027500" y="1799850"/>
              <a:ext cx="62425" cy="53325"/>
            </a:xfrm>
            <a:custGeom>
              <a:avLst/>
              <a:gdLst/>
              <a:ahLst/>
              <a:cxnLst/>
              <a:rect l="l" t="t" r="r" b="b"/>
              <a:pathLst>
                <a:path w="2497" h="2133" extrusionOk="0">
                  <a:moveTo>
                    <a:pt x="1073" y="0"/>
                  </a:moveTo>
                  <a:cubicBezTo>
                    <a:pt x="480" y="0"/>
                    <a:pt x="9"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29"/>
            <p:cNvSpPr/>
            <p:nvPr/>
          </p:nvSpPr>
          <p:spPr>
            <a:xfrm>
              <a:off x="6027500" y="1876050"/>
              <a:ext cx="62425" cy="53350"/>
            </a:xfrm>
            <a:custGeom>
              <a:avLst/>
              <a:gdLst/>
              <a:ahLst/>
              <a:cxnLst/>
              <a:rect l="l" t="t" r="r" b="b"/>
              <a:pathLst>
                <a:path w="2497" h="2134" extrusionOk="0">
                  <a:moveTo>
                    <a:pt x="1073" y="1"/>
                  </a:moveTo>
                  <a:cubicBezTo>
                    <a:pt x="480" y="1"/>
                    <a:pt x="9" y="472"/>
                    <a:pt x="0" y="1066"/>
                  </a:cubicBezTo>
                  <a:cubicBezTo>
                    <a:pt x="0" y="1709"/>
                    <a:pt x="529" y="2133"/>
                    <a:pt x="1078" y="2133"/>
                  </a:cubicBezTo>
                  <a:cubicBezTo>
                    <a:pt x="1340" y="2133"/>
                    <a:pt x="1606" y="2037"/>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29"/>
            <p:cNvSpPr/>
            <p:nvPr/>
          </p:nvSpPr>
          <p:spPr>
            <a:xfrm>
              <a:off x="6027500" y="1952050"/>
              <a:ext cx="62425" cy="53450"/>
            </a:xfrm>
            <a:custGeom>
              <a:avLst/>
              <a:gdLst/>
              <a:ahLst/>
              <a:cxnLst/>
              <a:rect l="l" t="t" r="r" b="b"/>
              <a:pathLst>
                <a:path w="2497" h="2138" extrusionOk="0">
                  <a:moveTo>
                    <a:pt x="1073" y="1"/>
                  </a:moveTo>
                  <a:cubicBezTo>
                    <a:pt x="480" y="9"/>
                    <a:pt x="9" y="481"/>
                    <a:pt x="0" y="1074"/>
                  </a:cubicBezTo>
                  <a:cubicBezTo>
                    <a:pt x="0" y="1712"/>
                    <a:pt x="529" y="2138"/>
                    <a:pt x="1077" y="2138"/>
                  </a:cubicBezTo>
                  <a:cubicBezTo>
                    <a:pt x="1339" y="2138"/>
                    <a:pt x="1606" y="2040"/>
                    <a:pt x="1821" y="1822"/>
                  </a:cubicBezTo>
                  <a:cubicBezTo>
                    <a:pt x="2496" y="1155"/>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29"/>
            <p:cNvSpPr/>
            <p:nvPr/>
          </p:nvSpPr>
          <p:spPr>
            <a:xfrm>
              <a:off x="6103700" y="1418975"/>
              <a:ext cx="62425" cy="53350"/>
            </a:xfrm>
            <a:custGeom>
              <a:avLst/>
              <a:gdLst/>
              <a:ahLst/>
              <a:cxnLst/>
              <a:rect l="l" t="t" r="r" b="b"/>
              <a:pathLst>
                <a:path w="2497" h="2134" extrusionOk="0">
                  <a:moveTo>
                    <a:pt x="1066" y="1"/>
                  </a:moveTo>
                  <a:cubicBezTo>
                    <a:pt x="481" y="1"/>
                    <a:pt x="9"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29"/>
            <p:cNvSpPr/>
            <p:nvPr/>
          </p:nvSpPr>
          <p:spPr>
            <a:xfrm>
              <a:off x="6103700" y="1495200"/>
              <a:ext cx="62425" cy="53325"/>
            </a:xfrm>
            <a:custGeom>
              <a:avLst/>
              <a:gdLst/>
              <a:ahLst/>
              <a:cxnLst/>
              <a:rect l="l" t="t" r="r" b="b"/>
              <a:pathLst>
                <a:path w="2497" h="2133" extrusionOk="0">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29"/>
            <p:cNvSpPr/>
            <p:nvPr/>
          </p:nvSpPr>
          <p:spPr>
            <a:xfrm>
              <a:off x="6103700" y="1571400"/>
              <a:ext cx="62425" cy="53250"/>
            </a:xfrm>
            <a:custGeom>
              <a:avLst/>
              <a:gdLst/>
              <a:ahLst/>
              <a:cxnLst/>
              <a:rect l="l" t="t" r="r" b="b"/>
              <a:pathLst>
                <a:path w="2497" h="2130" extrusionOk="0">
                  <a:moveTo>
                    <a:pt x="1066" y="1"/>
                  </a:moveTo>
                  <a:cubicBezTo>
                    <a:pt x="481" y="1"/>
                    <a:pt x="9" y="472"/>
                    <a:pt x="1" y="1066"/>
                  </a:cubicBezTo>
                  <a:cubicBezTo>
                    <a:pt x="1" y="1703"/>
                    <a:pt x="525" y="2129"/>
                    <a:pt x="1074" y="2129"/>
                  </a:cubicBezTo>
                  <a:cubicBezTo>
                    <a:pt x="1336" y="2129"/>
                    <a:pt x="1604" y="2032"/>
                    <a:pt x="1822" y="1813"/>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29"/>
            <p:cNvSpPr/>
            <p:nvPr/>
          </p:nvSpPr>
          <p:spPr>
            <a:xfrm>
              <a:off x="6103700" y="1647400"/>
              <a:ext cx="62425" cy="53450"/>
            </a:xfrm>
            <a:custGeom>
              <a:avLst/>
              <a:gdLst/>
              <a:ahLst/>
              <a:cxnLst/>
              <a:rect l="l" t="t" r="r" b="b"/>
              <a:pathLst>
                <a:path w="2497" h="2138" extrusionOk="0">
                  <a:moveTo>
                    <a:pt x="1066" y="1"/>
                  </a:moveTo>
                  <a:cubicBezTo>
                    <a:pt x="481" y="9"/>
                    <a:pt x="9"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29"/>
            <p:cNvSpPr/>
            <p:nvPr/>
          </p:nvSpPr>
          <p:spPr>
            <a:xfrm>
              <a:off x="6103700" y="1723625"/>
              <a:ext cx="62425" cy="53350"/>
            </a:xfrm>
            <a:custGeom>
              <a:avLst/>
              <a:gdLst/>
              <a:ahLst/>
              <a:cxnLst/>
              <a:rect l="l" t="t" r="r" b="b"/>
              <a:pathLst>
                <a:path w="2497" h="2134" extrusionOk="0">
                  <a:moveTo>
                    <a:pt x="1066" y="1"/>
                  </a:moveTo>
                  <a:cubicBezTo>
                    <a:pt x="481" y="1"/>
                    <a:pt x="9"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29"/>
            <p:cNvSpPr/>
            <p:nvPr/>
          </p:nvSpPr>
          <p:spPr>
            <a:xfrm>
              <a:off x="6103700" y="1799850"/>
              <a:ext cx="62425" cy="53325"/>
            </a:xfrm>
            <a:custGeom>
              <a:avLst/>
              <a:gdLst/>
              <a:ahLst/>
              <a:cxnLst/>
              <a:rect l="l" t="t" r="r" b="b"/>
              <a:pathLst>
                <a:path w="2497" h="2133" extrusionOk="0">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29"/>
            <p:cNvSpPr/>
            <p:nvPr/>
          </p:nvSpPr>
          <p:spPr>
            <a:xfrm>
              <a:off x="6103700" y="1876050"/>
              <a:ext cx="62425" cy="53275"/>
            </a:xfrm>
            <a:custGeom>
              <a:avLst/>
              <a:gdLst/>
              <a:ahLst/>
              <a:cxnLst/>
              <a:rect l="l" t="t" r="r" b="b"/>
              <a:pathLst>
                <a:path w="2497" h="2131" extrusionOk="0">
                  <a:moveTo>
                    <a:pt x="1066" y="1"/>
                  </a:moveTo>
                  <a:cubicBezTo>
                    <a:pt x="481" y="1"/>
                    <a:pt x="9" y="472"/>
                    <a:pt x="1" y="1066"/>
                  </a:cubicBezTo>
                  <a:cubicBezTo>
                    <a:pt x="1" y="1707"/>
                    <a:pt x="523" y="2131"/>
                    <a:pt x="1070" y="2131"/>
                  </a:cubicBezTo>
                  <a:cubicBezTo>
                    <a:pt x="1333" y="2131"/>
                    <a:pt x="1603" y="2033"/>
                    <a:pt x="1822" y="1813"/>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29"/>
            <p:cNvSpPr/>
            <p:nvPr/>
          </p:nvSpPr>
          <p:spPr>
            <a:xfrm>
              <a:off x="6103700" y="1952050"/>
              <a:ext cx="62425" cy="53450"/>
            </a:xfrm>
            <a:custGeom>
              <a:avLst/>
              <a:gdLst/>
              <a:ahLst/>
              <a:cxnLst/>
              <a:rect l="l" t="t" r="r" b="b"/>
              <a:pathLst>
                <a:path w="2497" h="2138" extrusionOk="0">
                  <a:moveTo>
                    <a:pt x="1066" y="1"/>
                  </a:moveTo>
                  <a:cubicBezTo>
                    <a:pt x="481" y="9"/>
                    <a:pt x="9" y="481"/>
                    <a:pt x="1" y="1074"/>
                  </a:cubicBezTo>
                  <a:cubicBezTo>
                    <a:pt x="1" y="1712"/>
                    <a:pt x="525" y="2138"/>
                    <a:pt x="1074" y="2138"/>
                  </a:cubicBezTo>
                  <a:cubicBezTo>
                    <a:pt x="1336" y="2138"/>
                    <a:pt x="1604" y="2040"/>
                    <a:pt x="1822" y="1822"/>
                  </a:cubicBezTo>
                  <a:cubicBezTo>
                    <a:pt x="2497"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29"/>
            <p:cNvSpPr/>
            <p:nvPr/>
          </p:nvSpPr>
          <p:spPr>
            <a:xfrm>
              <a:off x="6179925" y="141897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29"/>
            <p:cNvSpPr/>
            <p:nvPr/>
          </p:nvSpPr>
          <p:spPr>
            <a:xfrm>
              <a:off x="6179925" y="149520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29"/>
            <p:cNvSpPr/>
            <p:nvPr/>
          </p:nvSpPr>
          <p:spPr>
            <a:xfrm>
              <a:off x="6179925" y="1571400"/>
              <a:ext cx="62225" cy="53250"/>
            </a:xfrm>
            <a:custGeom>
              <a:avLst/>
              <a:gdLst/>
              <a:ahLst/>
              <a:cxnLst/>
              <a:rect l="l" t="t" r="r" b="b"/>
              <a:pathLst>
                <a:path w="2489"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29"/>
            <p:cNvSpPr/>
            <p:nvPr/>
          </p:nvSpPr>
          <p:spPr>
            <a:xfrm>
              <a:off x="6256150" y="1418975"/>
              <a:ext cx="62200" cy="53350"/>
            </a:xfrm>
            <a:custGeom>
              <a:avLst/>
              <a:gdLst/>
              <a:ahLst/>
              <a:cxnLst/>
              <a:rect l="l" t="t" r="r" b="b"/>
              <a:pathLst>
                <a:path w="2488" h="2134" extrusionOk="0">
                  <a:moveTo>
                    <a:pt x="1065" y="1"/>
                  </a:moveTo>
                  <a:cubicBezTo>
                    <a:pt x="480" y="1"/>
                    <a:pt x="0" y="480"/>
                    <a:pt x="0" y="1065"/>
                  </a:cubicBezTo>
                  <a:cubicBezTo>
                    <a:pt x="0" y="1709"/>
                    <a:pt x="525" y="2133"/>
                    <a:pt x="1071" y="2133"/>
                  </a:cubicBezTo>
                  <a:cubicBezTo>
                    <a:pt x="1332" y="2133"/>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29"/>
            <p:cNvSpPr/>
            <p:nvPr/>
          </p:nvSpPr>
          <p:spPr>
            <a:xfrm>
              <a:off x="6256150" y="1495200"/>
              <a:ext cx="62200" cy="53325"/>
            </a:xfrm>
            <a:custGeom>
              <a:avLst/>
              <a:gdLst/>
              <a:ahLst/>
              <a:cxnLst/>
              <a:rect l="l" t="t" r="r" b="b"/>
              <a:pathLst>
                <a:path w="2488" h="2133" extrusionOk="0">
                  <a:moveTo>
                    <a:pt x="1065" y="0"/>
                  </a:moveTo>
                  <a:cubicBezTo>
                    <a:pt x="480" y="0"/>
                    <a:pt x="0" y="480"/>
                    <a:pt x="0" y="1065"/>
                  </a:cubicBezTo>
                  <a:cubicBezTo>
                    <a:pt x="0" y="1709"/>
                    <a:pt x="525" y="2133"/>
                    <a:pt x="1071" y="2133"/>
                  </a:cubicBezTo>
                  <a:cubicBezTo>
                    <a:pt x="1332"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29"/>
            <p:cNvSpPr/>
            <p:nvPr/>
          </p:nvSpPr>
          <p:spPr>
            <a:xfrm>
              <a:off x="6256150" y="1571400"/>
              <a:ext cx="62200" cy="53250"/>
            </a:xfrm>
            <a:custGeom>
              <a:avLst/>
              <a:gdLst/>
              <a:ahLst/>
              <a:cxnLst/>
              <a:rect l="l" t="t" r="r" b="b"/>
              <a:pathLst>
                <a:path w="2488" h="2130" extrusionOk="0">
                  <a:moveTo>
                    <a:pt x="1065" y="1"/>
                  </a:moveTo>
                  <a:cubicBezTo>
                    <a:pt x="480" y="1"/>
                    <a:pt x="0" y="472"/>
                    <a:pt x="0" y="1066"/>
                  </a:cubicBezTo>
                  <a:cubicBezTo>
                    <a:pt x="0" y="1703"/>
                    <a:pt x="524" y="2129"/>
                    <a:pt x="1070" y="2129"/>
                  </a:cubicBezTo>
                  <a:cubicBezTo>
                    <a:pt x="1331" y="2129"/>
                    <a:pt x="1597" y="2032"/>
                    <a:pt x="1813"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29"/>
            <p:cNvSpPr/>
            <p:nvPr/>
          </p:nvSpPr>
          <p:spPr>
            <a:xfrm>
              <a:off x="6256150" y="1647400"/>
              <a:ext cx="62200" cy="53450"/>
            </a:xfrm>
            <a:custGeom>
              <a:avLst/>
              <a:gdLst/>
              <a:ahLst/>
              <a:cxnLst/>
              <a:rect l="l" t="t" r="r" b="b"/>
              <a:pathLst>
                <a:path w="2488" h="2138" extrusionOk="0">
                  <a:moveTo>
                    <a:pt x="1065" y="1"/>
                  </a:moveTo>
                  <a:cubicBezTo>
                    <a:pt x="480" y="1"/>
                    <a:pt x="0" y="481"/>
                    <a:pt x="0" y="1066"/>
                  </a:cubicBezTo>
                  <a:cubicBezTo>
                    <a:pt x="0" y="1710"/>
                    <a:pt x="525" y="2138"/>
                    <a:pt x="1071" y="2138"/>
                  </a:cubicBezTo>
                  <a:cubicBezTo>
                    <a:pt x="1332" y="2138"/>
                    <a:pt x="1597" y="2040"/>
                    <a:pt x="1813"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29"/>
            <p:cNvSpPr/>
            <p:nvPr/>
          </p:nvSpPr>
          <p:spPr>
            <a:xfrm>
              <a:off x="6179925" y="1647400"/>
              <a:ext cx="62225" cy="53450"/>
            </a:xfrm>
            <a:custGeom>
              <a:avLst/>
              <a:gdLst/>
              <a:ahLst/>
              <a:cxnLst/>
              <a:rect l="l" t="t" r="r" b="b"/>
              <a:pathLst>
                <a:path w="2489" h="2138" extrusionOk="0">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29"/>
            <p:cNvSpPr/>
            <p:nvPr/>
          </p:nvSpPr>
          <p:spPr>
            <a:xfrm>
              <a:off x="6179925" y="172362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29"/>
            <p:cNvSpPr/>
            <p:nvPr/>
          </p:nvSpPr>
          <p:spPr>
            <a:xfrm>
              <a:off x="6179925" y="179985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29"/>
            <p:cNvSpPr/>
            <p:nvPr/>
          </p:nvSpPr>
          <p:spPr>
            <a:xfrm>
              <a:off x="6179925" y="1876050"/>
              <a:ext cx="62225" cy="53275"/>
            </a:xfrm>
            <a:custGeom>
              <a:avLst/>
              <a:gdLst/>
              <a:ahLst/>
              <a:cxnLst/>
              <a:rect l="l" t="t" r="r" b="b"/>
              <a:pathLst>
                <a:path w="2489" h="2131" extrusionOk="0">
                  <a:moveTo>
                    <a:pt x="1065" y="1"/>
                  </a:moveTo>
                  <a:cubicBezTo>
                    <a:pt x="480" y="1"/>
                    <a:pt x="0" y="472"/>
                    <a:pt x="0" y="1066"/>
                  </a:cubicBezTo>
                  <a:cubicBezTo>
                    <a:pt x="0" y="1707"/>
                    <a:pt x="523" y="2131"/>
                    <a:pt x="1070" y="2131"/>
                  </a:cubicBezTo>
                  <a:cubicBezTo>
                    <a:pt x="1333" y="2131"/>
                    <a:pt x="1602" y="2033"/>
                    <a:pt x="1821" y="1813"/>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29"/>
            <p:cNvSpPr/>
            <p:nvPr/>
          </p:nvSpPr>
          <p:spPr>
            <a:xfrm>
              <a:off x="6179925" y="1952050"/>
              <a:ext cx="62225" cy="53450"/>
            </a:xfrm>
            <a:custGeom>
              <a:avLst/>
              <a:gdLst/>
              <a:ahLst/>
              <a:cxnLst/>
              <a:rect l="l" t="t" r="r" b="b"/>
              <a:pathLst>
                <a:path w="2489"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29"/>
            <p:cNvSpPr/>
            <p:nvPr/>
          </p:nvSpPr>
          <p:spPr>
            <a:xfrm>
              <a:off x="6179925" y="2028275"/>
              <a:ext cx="62225" cy="53450"/>
            </a:xfrm>
            <a:custGeom>
              <a:avLst/>
              <a:gdLst/>
              <a:ahLst/>
              <a:cxnLst/>
              <a:rect l="l" t="t" r="r" b="b"/>
              <a:pathLst>
                <a:path w="2489" h="2138" extrusionOk="0">
                  <a:moveTo>
                    <a:pt x="1065" y="1"/>
                  </a:moveTo>
                  <a:cubicBezTo>
                    <a:pt x="480" y="1"/>
                    <a:pt x="0" y="480"/>
                    <a:pt x="0" y="1065"/>
                  </a:cubicBezTo>
                  <a:cubicBezTo>
                    <a:pt x="0" y="1709"/>
                    <a:pt x="526" y="2137"/>
                    <a:pt x="1074" y="2137"/>
                  </a:cubicBezTo>
                  <a:cubicBezTo>
                    <a:pt x="1336" y="2137"/>
                    <a:pt x="1603" y="2040"/>
                    <a:pt x="1821" y="1821"/>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29"/>
            <p:cNvSpPr/>
            <p:nvPr/>
          </p:nvSpPr>
          <p:spPr>
            <a:xfrm>
              <a:off x="6103700" y="2028275"/>
              <a:ext cx="62425" cy="53450"/>
            </a:xfrm>
            <a:custGeom>
              <a:avLst/>
              <a:gdLst/>
              <a:ahLst/>
              <a:cxnLst/>
              <a:rect l="l" t="t" r="r" b="b"/>
              <a:pathLst>
                <a:path w="2497" h="2138" extrusionOk="0">
                  <a:moveTo>
                    <a:pt x="1066" y="1"/>
                  </a:moveTo>
                  <a:cubicBezTo>
                    <a:pt x="481" y="1"/>
                    <a:pt x="9" y="480"/>
                    <a:pt x="1" y="1065"/>
                  </a:cubicBezTo>
                  <a:cubicBezTo>
                    <a:pt x="1" y="1709"/>
                    <a:pt x="526" y="2137"/>
                    <a:pt x="1075" y="2137"/>
                  </a:cubicBezTo>
                  <a:cubicBezTo>
                    <a:pt x="1337" y="2137"/>
                    <a:pt x="1604" y="2040"/>
                    <a:pt x="1822" y="1821"/>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29"/>
            <p:cNvSpPr/>
            <p:nvPr/>
          </p:nvSpPr>
          <p:spPr>
            <a:xfrm>
              <a:off x="6027500" y="2028275"/>
              <a:ext cx="62425" cy="53450"/>
            </a:xfrm>
            <a:custGeom>
              <a:avLst/>
              <a:gdLst/>
              <a:ahLst/>
              <a:cxnLst/>
              <a:rect l="l" t="t" r="r" b="b"/>
              <a:pathLst>
                <a:path w="2497" h="2138" extrusionOk="0">
                  <a:moveTo>
                    <a:pt x="1073" y="1"/>
                  </a:moveTo>
                  <a:cubicBezTo>
                    <a:pt x="480" y="1"/>
                    <a:pt x="9" y="480"/>
                    <a:pt x="0" y="1065"/>
                  </a:cubicBezTo>
                  <a:cubicBezTo>
                    <a:pt x="0" y="1709"/>
                    <a:pt x="529" y="2137"/>
                    <a:pt x="1078" y="2137"/>
                  </a:cubicBezTo>
                  <a:cubicBezTo>
                    <a:pt x="1340" y="2137"/>
                    <a:pt x="1606" y="2040"/>
                    <a:pt x="1821" y="1821"/>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9"/>
            <p:cNvSpPr/>
            <p:nvPr/>
          </p:nvSpPr>
          <p:spPr>
            <a:xfrm>
              <a:off x="6027500" y="2104500"/>
              <a:ext cx="62425" cy="53325"/>
            </a:xfrm>
            <a:custGeom>
              <a:avLst/>
              <a:gdLst/>
              <a:ahLst/>
              <a:cxnLst/>
              <a:rect l="l" t="t" r="r" b="b"/>
              <a:pathLst>
                <a:path w="2497" h="2133" extrusionOk="0">
                  <a:moveTo>
                    <a:pt x="1073" y="0"/>
                  </a:moveTo>
                  <a:cubicBezTo>
                    <a:pt x="480" y="0"/>
                    <a:pt x="9"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9"/>
            <p:cNvSpPr/>
            <p:nvPr/>
          </p:nvSpPr>
          <p:spPr>
            <a:xfrm>
              <a:off x="5951475" y="21045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29"/>
            <p:cNvSpPr/>
            <p:nvPr/>
          </p:nvSpPr>
          <p:spPr>
            <a:xfrm>
              <a:off x="5494400" y="1647400"/>
              <a:ext cx="62225" cy="53450"/>
            </a:xfrm>
            <a:custGeom>
              <a:avLst/>
              <a:gdLst/>
              <a:ahLst/>
              <a:cxnLst/>
              <a:rect l="l" t="t" r="r" b="b"/>
              <a:pathLst>
                <a:path w="2489" h="2138" extrusionOk="0">
                  <a:moveTo>
                    <a:pt x="1066" y="1"/>
                  </a:moveTo>
                  <a:cubicBezTo>
                    <a:pt x="480" y="1"/>
                    <a:pt x="1" y="481"/>
                    <a:pt x="1" y="1066"/>
                  </a:cubicBezTo>
                  <a:cubicBezTo>
                    <a:pt x="1" y="1710"/>
                    <a:pt x="526" y="2138"/>
                    <a:pt x="1075" y="2138"/>
                  </a:cubicBezTo>
                  <a:cubicBezTo>
                    <a:pt x="1337" y="2138"/>
                    <a:pt x="1604" y="2040"/>
                    <a:pt x="1822"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29"/>
            <p:cNvSpPr/>
            <p:nvPr/>
          </p:nvSpPr>
          <p:spPr>
            <a:xfrm>
              <a:off x="5494400" y="17236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29"/>
            <p:cNvSpPr/>
            <p:nvPr/>
          </p:nvSpPr>
          <p:spPr>
            <a:xfrm>
              <a:off x="5494400" y="17998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29"/>
            <p:cNvSpPr/>
            <p:nvPr/>
          </p:nvSpPr>
          <p:spPr>
            <a:xfrm>
              <a:off x="5494400" y="1876050"/>
              <a:ext cx="62225" cy="53300"/>
            </a:xfrm>
            <a:custGeom>
              <a:avLst/>
              <a:gdLst/>
              <a:ahLst/>
              <a:cxnLst/>
              <a:rect l="l" t="t" r="r" b="b"/>
              <a:pathLst>
                <a:path w="2489" h="2132" extrusionOk="0">
                  <a:moveTo>
                    <a:pt x="1066" y="1"/>
                  </a:moveTo>
                  <a:cubicBezTo>
                    <a:pt x="480" y="1"/>
                    <a:pt x="1" y="472"/>
                    <a:pt x="1" y="1066"/>
                  </a:cubicBezTo>
                  <a:cubicBezTo>
                    <a:pt x="1" y="1705"/>
                    <a:pt x="525" y="2132"/>
                    <a:pt x="1072" y="2132"/>
                  </a:cubicBezTo>
                  <a:cubicBezTo>
                    <a:pt x="1332" y="2132"/>
                    <a:pt x="1597" y="2036"/>
                    <a:pt x="1814"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29"/>
            <p:cNvSpPr/>
            <p:nvPr/>
          </p:nvSpPr>
          <p:spPr>
            <a:xfrm>
              <a:off x="5494400" y="1952050"/>
              <a:ext cx="62225" cy="53450"/>
            </a:xfrm>
            <a:custGeom>
              <a:avLst/>
              <a:gdLst/>
              <a:ahLst/>
              <a:cxnLst/>
              <a:rect l="l" t="t" r="r" b="b"/>
              <a:pathLst>
                <a:path w="2489" h="2138" extrusionOk="0">
                  <a:moveTo>
                    <a:pt x="1066" y="1"/>
                  </a:moveTo>
                  <a:cubicBezTo>
                    <a:pt x="480" y="9"/>
                    <a:pt x="1" y="481"/>
                    <a:pt x="1" y="1074"/>
                  </a:cubicBezTo>
                  <a:cubicBezTo>
                    <a:pt x="1" y="1712"/>
                    <a:pt x="525" y="2138"/>
                    <a:pt x="1074" y="2138"/>
                  </a:cubicBezTo>
                  <a:cubicBezTo>
                    <a:pt x="1336" y="2138"/>
                    <a:pt x="1604" y="2040"/>
                    <a:pt x="1822"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29"/>
            <p:cNvSpPr/>
            <p:nvPr/>
          </p:nvSpPr>
          <p:spPr>
            <a:xfrm>
              <a:off x="5494400" y="2028275"/>
              <a:ext cx="62225" cy="53450"/>
            </a:xfrm>
            <a:custGeom>
              <a:avLst/>
              <a:gdLst/>
              <a:ahLst/>
              <a:cxnLst/>
              <a:rect l="l" t="t" r="r" b="b"/>
              <a:pathLst>
                <a:path w="2489" h="2138" extrusionOk="0">
                  <a:moveTo>
                    <a:pt x="1066" y="1"/>
                  </a:moveTo>
                  <a:cubicBezTo>
                    <a:pt x="480" y="1"/>
                    <a:pt x="1" y="480"/>
                    <a:pt x="1" y="1065"/>
                  </a:cubicBezTo>
                  <a:cubicBezTo>
                    <a:pt x="1" y="1709"/>
                    <a:pt x="526" y="2137"/>
                    <a:pt x="1075" y="2137"/>
                  </a:cubicBezTo>
                  <a:cubicBezTo>
                    <a:pt x="1337" y="2137"/>
                    <a:pt x="1604" y="2040"/>
                    <a:pt x="1822" y="1821"/>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29"/>
            <p:cNvSpPr/>
            <p:nvPr/>
          </p:nvSpPr>
          <p:spPr>
            <a:xfrm>
              <a:off x="5494400" y="21045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29"/>
            <p:cNvSpPr/>
            <p:nvPr/>
          </p:nvSpPr>
          <p:spPr>
            <a:xfrm>
              <a:off x="5494400" y="2180700"/>
              <a:ext cx="62225" cy="53350"/>
            </a:xfrm>
            <a:custGeom>
              <a:avLst/>
              <a:gdLst/>
              <a:ahLst/>
              <a:cxnLst/>
              <a:rect l="l" t="t" r="r" b="b"/>
              <a:pathLst>
                <a:path w="2489" h="2134" extrusionOk="0">
                  <a:moveTo>
                    <a:pt x="1066" y="1"/>
                  </a:moveTo>
                  <a:cubicBezTo>
                    <a:pt x="480" y="1"/>
                    <a:pt x="1" y="480"/>
                    <a:pt x="1" y="1066"/>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29"/>
            <p:cNvSpPr/>
            <p:nvPr/>
          </p:nvSpPr>
          <p:spPr>
            <a:xfrm>
              <a:off x="5494400" y="2256925"/>
              <a:ext cx="62375" cy="53425"/>
            </a:xfrm>
            <a:custGeom>
              <a:avLst/>
              <a:gdLst/>
              <a:ahLst/>
              <a:cxnLst/>
              <a:rect l="l" t="t" r="r" b="b"/>
              <a:pathLst>
                <a:path w="2495" h="2137" extrusionOk="0">
                  <a:moveTo>
                    <a:pt x="1076" y="0"/>
                  </a:moveTo>
                  <a:cubicBezTo>
                    <a:pt x="1072" y="0"/>
                    <a:pt x="1069" y="0"/>
                    <a:pt x="1066" y="0"/>
                  </a:cubicBezTo>
                  <a:cubicBezTo>
                    <a:pt x="480" y="0"/>
                    <a:pt x="1" y="480"/>
                    <a:pt x="1" y="1065"/>
                  </a:cubicBezTo>
                  <a:cubicBezTo>
                    <a:pt x="1" y="1709"/>
                    <a:pt x="530" y="2137"/>
                    <a:pt x="1078" y="2137"/>
                  </a:cubicBezTo>
                  <a:cubicBezTo>
                    <a:pt x="1340" y="2137"/>
                    <a:pt x="1606" y="2039"/>
                    <a:pt x="1822" y="1821"/>
                  </a:cubicBezTo>
                  <a:cubicBezTo>
                    <a:pt x="2494" y="1149"/>
                    <a:pt x="2020" y="0"/>
                    <a:pt x="107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29"/>
            <p:cNvSpPr/>
            <p:nvPr/>
          </p:nvSpPr>
          <p:spPr>
            <a:xfrm>
              <a:off x="5494400" y="2333125"/>
              <a:ext cx="62225" cy="53450"/>
            </a:xfrm>
            <a:custGeom>
              <a:avLst/>
              <a:gdLst/>
              <a:ahLst/>
              <a:cxnLst/>
              <a:rect l="l" t="t" r="r" b="b"/>
              <a:pathLst>
                <a:path w="2489" h="2138" extrusionOk="0">
                  <a:moveTo>
                    <a:pt x="1066" y="1"/>
                  </a:moveTo>
                  <a:cubicBezTo>
                    <a:pt x="480" y="1"/>
                    <a:pt x="1" y="480"/>
                    <a:pt x="1" y="1066"/>
                  </a:cubicBezTo>
                  <a:cubicBezTo>
                    <a:pt x="1" y="1709"/>
                    <a:pt x="526" y="2137"/>
                    <a:pt x="1075" y="2137"/>
                  </a:cubicBezTo>
                  <a:cubicBezTo>
                    <a:pt x="1337" y="2137"/>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29"/>
            <p:cNvSpPr/>
            <p:nvPr/>
          </p:nvSpPr>
          <p:spPr>
            <a:xfrm>
              <a:off x="5494400" y="2485550"/>
              <a:ext cx="62225" cy="53300"/>
            </a:xfrm>
            <a:custGeom>
              <a:avLst/>
              <a:gdLst/>
              <a:ahLst/>
              <a:cxnLst/>
              <a:rect l="l" t="t" r="r" b="b"/>
              <a:pathLst>
                <a:path w="2489" h="2132" extrusionOk="0">
                  <a:moveTo>
                    <a:pt x="1066" y="1"/>
                  </a:moveTo>
                  <a:cubicBezTo>
                    <a:pt x="480" y="1"/>
                    <a:pt x="1" y="472"/>
                    <a:pt x="1" y="1066"/>
                  </a:cubicBezTo>
                  <a:cubicBezTo>
                    <a:pt x="1" y="1708"/>
                    <a:pt x="523" y="2131"/>
                    <a:pt x="1070" y="2131"/>
                  </a:cubicBezTo>
                  <a:cubicBezTo>
                    <a:pt x="1333" y="2131"/>
                    <a:pt x="1603" y="2033"/>
                    <a:pt x="1822" y="1814"/>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29"/>
            <p:cNvSpPr/>
            <p:nvPr/>
          </p:nvSpPr>
          <p:spPr>
            <a:xfrm>
              <a:off x="5494400" y="2561575"/>
              <a:ext cx="62225" cy="53425"/>
            </a:xfrm>
            <a:custGeom>
              <a:avLst/>
              <a:gdLst/>
              <a:ahLst/>
              <a:cxnLst/>
              <a:rect l="l" t="t" r="r" b="b"/>
              <a:pathLst>
                <a:path w="2489" h="2137" extrusionOk="0">
                  <a:moveTo>
                    <a:pt x="1066" y="0"/>
                  </a:moveTo>
                  <a:cubicBezTo>
                    <a:pt x="480" y="0"/>
                    <a:pt x="1" y="480"/>
                    <a:pt x="1" y="1073"/>
                  </a:cubicBezTo>
                  <a:cubicBezTo>
                    <a:pt x="1" y="1711"/>
                    <a:pt x="522" y="2137"/>
                    <a:pt x="1067" y="2137"/>
                  </a:cubicBezTo>
                  <a:cubicBezTo>
                    <a:pt x="1329" y="2137"/>
                    <a:pt x="1595" y="2039"/>
                    <a:pt x="1814" y="1821"/>
                  </a:cubicBezTo>
                  <a:cubicBezTo>
                    <a:pt x="2488" y="1154"/>
                    <a:pt x="2017" y="8"/>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29"/>
            <p:cNvSpPr/>
            <p:nvPr/>
          </p:nvSpPr>
          <p:spPr>
            <a:xfrm>
              <a:off x="5494400" y="2637775"/>
              <a:ext cx="62225" cy="53450"/>
            </a:xfrm>
            <a:custGeom>
              <a:avLst/>
              <a:gdLst/>
              <a:ahLst/>
              <a:cxnLst/>
              <a:rect l="l" t="t" r="r" b="b"/>
              <a:pathLst>
                <a:path w="2489" h="2138" extrusionOk="0">
                  <a:moveTo>
                    <a:pt x="1066" y="1"/>
                  </a:moveTo>
                  <a:cubicBezTo>
                    <a:pt x="480" y="1"/>
                    <a:pt x="1" y="480"/>
                    <a:pt x="1" y="1074"/>
                  </a:cubicBezTo>
                  <a:cubicBezTo>
                    <a:pt x="1" y="1712"/>
                    <a:pt x="525" y="2137"/>
                    <a:pt x="1074" y="2137"/>
                  </a:cubicBezTo>
                  <a:cubicBezTo>
                    <a:pt x="1336" y="2137"/>
                    <a:pt x="1604" y="2040"/>
                    <a:pt x="1822"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29"/>
            <p:cNvSpPr/>
            <p:nvPr/>
          </p:nvSpPr>
          <p:spPr>
            <a:xfrm>
              <a:off x="5494400" y="271400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29"/>
            <p:cNvSpPr/>
            <p:nvPr/>
          </p:nvSpPr>
          <p:spPr>
            <a:xfrm>
              <a:off x="5494400" y="2790200"/>
              <a:ext cx="62225" cy="53350"/>
            </a:xfrm>
            <a:custGeom>
              <a:avLst/>
              <a:gdLst/>
              <a:ahLst/>
              <a:cxnLst/>
              <a:rect l="l" t="t" r="r" b="b"/>
              <a:pathLst>
                <a:path w="2489" h="2134" extrusionOk="0">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29"/>
            <p:cNvSpPr/>
            <p:nvPr/>
          </p:nvSpPr>
          <p:spPr>
            <a:xfrm>
              <a:off x="5570625" y="1266550"/>
              <a:ext cx="62200" cy="53450"/>
            </a:xfrm>
            <a:custGeom>
              <a:avLst/>
              <a:gdLst/>
              <a:ahLst/>
              <a:cxnLst/>
              <a:rect l="l" t="t" r="r" b="b"/>
              <a:pathLst>
                <a:path w="2488" h="2138" extrusionOk="0">
                  <a:moveTo>
                    <a:pt x="1065" y="0"/>
                  </a:moveTo>
                  <a:cubicBezTo>
                    <a:pt x="472" y="9"/>
                    <a:pt x="0" y="480"/>
                    <a:pt x="0" y="1074"/>
                  </a:cubicBezTo>
                  <a:cubicBezTo>
                    <a:pt x="0" y="1711"/>
                    <a:pt x="525" y="2137"/>
                    <a:pt x="1071" y="2137"/>
                  </a:cubicBezTo>
                  <a:cubicBezTo>
                    <a:pt x="1332" y="2137"/>
                    <a:pt x="1598" y="2040"/>
                    <a:pt x="1813" y="1821"/>
                  </a:cubicBezTo>
                  <a:cubicBezTo>
                    <a:pt x="2488" y="1155"/>
                    <a:pt x="2016" y="9"/>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29"/>
            <p:cNvSpPr/>
            <p:nvPr/>
          </p:nvSpPr>
          <p:spPr>
            <a:xfrm>
              <a:off x="5570625" y="1342750"/>
              <a:ext cx="62200" cy="53450"/>
            </a:xfrm>
            <a:custGeom>
              <a:avLst/>
              <a:gdLst/>
              <a:ahLst/>
              <a:cxnLst/>
              <a:rect l="l" t="t" r="r" b="b"/>
              <a:pathLst>
                <a:path w="2488" h="2138" extrusionOk="0">
                  <a:moveTo>
                    <a:pt x="1065" y="1"/>
                  </a:moveTo>
                  <a:cubicBezTo>
                    <a:pt x="472" y="1"/>
                    <a:pt x="0" y="481"/>
                    <a:pt x="0" y="1066"/>
                  </a:cubicBezTo>
                  <a:cubicBezTo>
                    <a:pt x="0" y="1710"/>
                    <a:pt x="526" y="2138"/>
                    <a:pt x="1072" y="2138"/>
                  </a:cubicBezTo>
                  <a:cubicBezTo>
                    <a:pt x="1332" y="2138"/>
                    <a:pt x="1598" y="2040"/>
                    <a:pt x="1813"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29"/>
            <p:cNvSpPr/>
            <p:nvPr/>
          </p:nvSpPr>
          <p:spPr>
            <a:xfrm>
              <a:off x="5570625" y="1418975"/>
              <a:ext cx="62200" cy="53350"/>
            </a:xfrm>
            <a:custGeom>
              <a:avLst/>
              <a:gdLst/>
              <a:ahLst/>
              <a:cxnLst/>
              <a:rect l="l" t="t" r="r" b="b"/>
              <a:pathLst>
                <a:path w="2488" h="2134" extrusionOk="0">
                  <a:moveTo>
                    <a:pt x="1065" y="1"/>
                  </a:moveTo>
                  <a:cubicBezTo>
                    <a:pt x="472" y="1"/>
                    <a:pt x="0" y="480"/>
                    <a:pt x="0" y="1065"/>
                  </a:cubicBezTo>
                  <a:cubicBezTo>
                    <a:pt x="0" y="1709"/>
                    <a:pt x="526" y="2133"/>
                    <a:pt x="1072" y="2133"/>
                  </a:cubicBezTo>
                  <a:cubicBezTo>
                    <a:pt x="1333" y="2133"/>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29"/>
            <p:cNvSpPr/>
            <p:nvPr/>
          </p:nvSpPr>
          <p:spPr>
            <a:xfrm>
              <a:off x="5570625" y="1495200"/>
              <a:ext cx="62200" cy="53325"/>
            </a:xfrm>
            <a:custGeom>
              <a:avLst/>
              <a:gdLst/>
              <a:ahLst/>
              <a:cxnLst/>
              <a:rect l="l" t="t" r="r" b="b"/>
              <a:pathLst>
                <a:path w="2488" h="2133" extrusionOk="0">
                  <a:moveTo>
                    <a:pt x="1065" y="0"/>
                  </a:moveTo>
                  <a:cubicBezTo>
                    <a:pt x="472" y="0"/>
                    <a:pt x="0" y="472"/>
                    <a:pt x="0" y="1065"/>
                  </a:cubicBezTo>
                  <a:cubicBezTo>
                    <a:pt x="0" y="1709"/>
                    <a:pt x="526" y="2133"/>
                    <a:pt x="1072" y="2133"/>
                  </a:cubicBezTo>
                  <a:cubicBezTo>
                    <a:pt x="1333"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29"/>
            <p:cNvSpPr/>
            <p:nvPr/>
          </p:nvSpPr>
          <p:spPr>
            <a:xfrm>
              <a:off x="5570625" y="1571400"/>
              <a:ext cx="62200" cy="53250"/>
            </a:xfrm>
            <a:custGeom>
              <a:avLst/>
              <a:gdLst/>
              <a:ahLst/>
              <a:cxnLst/>
              <a:rect l="l" t="t" r="r" b="b"/>
              <a:pathLst>
                <a:path w="2488" h="2130" extrusionOk="0">
                  <a:moveTo>
                    <a:pt x="1065" y="1"/>
                  </a:moveTo>
                  <a:cubicBezTo>
                    <a:pt x="472" y="1"/>
                    <a:pt x="0" y="472"/>
                    <a:pt x="0" y="1066"/>
                  </a:cubicBezTo>
                  <a:cubicBezTo>
                    <a:pt x="0" y="1703"/>
                    <a:pt x="525" y="2129"/>
                    <a:pt x="1071" y="2129"/>
                  </a:cubicBezTo>
                  <a:cubicBezTo>
                    <a:pt x="1332" y="2129"/>
                    <a:pt x="1598" y="2032"/>
                    <a:pt x="1813"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29"/>
            <p:cNvSpPr/>
            <p:nvPr/>
          </p:nvSpPr>
          <p:spPr>
            <a:xfrm>
              <a:off x="5570625" y="1647400"/>
              <a:ext cx="62200" cy="53450"/>
            </a:xfrm>
            <a:custGeom>
              <a:avLst/>
              <a:gdLst/>
              <a:ahLst/>
              <a:cxnLst/>
              <a:rect l="l" t="t" r="r" b="b"/>
              <a:pathLst>
                <a:path w="2488" h="2138" extrusionOk="0">
                  <a:moveTo>
                    <a:pt x="1065" y="1"/>
                  </a:moveTo>
                  <a:cubicBezTo>
                    <a:pt x="472" y="1"/>
                    <a:pt x="0" y="481"/>
                    <a:pt x="0" y="1066"/>
                  </a:cubicBezTo>
                  <a:cubicBezTo>
                    <a:pt x="0" y="1710"/>
                    <a:pt x="526" y="2138"/>
                    <a:pt x="1072" y="2138"/>
                  </a:cubicBezTo>
                  <a:cubicBezTo>
                    <a:pt x="1332" y="2138"/>
                    <a:pt x="1598" y="2040"/>
                    <a:pt x="1813"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29"/>
            <p:cNvSpPr/>
            <p:nvPr/>
          </p:nvSpPr>
          <p:spPr>
            <a:xfrm>
              <a:off x="5570625" y="1723625"/>
              <a:ext cx="62200" cy="53350"/>
            </a:xfrm>
            <a:custGeom>
              <a:avLst/>
              <a:gdLst/>
              <a:ahLst/>
              <a:cxnLst/>
              <a:rect l="l" t="t" r="r" b="b"/>
              <a:pathLst>
                <a:path w="2488" h="2134" extrusionOk="0">
                  <a:moveTo>
                    <a:pt x="1065" y="1"/>
                  </a:moveTo>
                  <a:cubicBezTo>
                    <a:pt x="472" y="1"/>
                    <a:pt x="0" y="480"/>
                    <a:pt x="0" y="1065"/>
                  </a:cubicBezTo>
                  <a:cubicBezTo>
                    <a:pt x="0" y="1709"/>
                    <a:pt x="526" y="2133"/>
                    <a:pt x="1072" y="2133"/>
                  </a:cubicBezTo>
                  <a:cubicBezTo>
                    <a:pt x="1333" y="2133"/>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29"/>
            <p:cNvSpPr/>
            <p:nvPr/>
          </p:nvSpPr>
          <p:spPr>
            <a:xfrm>
              <a:off x="5570625" y="1799850"/>
              <a:ext cx="62200" cy="53325"/>
            </a:xfrm>
            <a:custGeom>
              <a:avLst/>
              <a:gdLst/>
              <a:ahLst/>
              <a:cxnLst/>
              <a:rect l="l" t="t" r="r" b="b"/>
              <a:pathLst>
                <a:path w="2488"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29"/>
            <p:cNvSpPr/>
            <p:nvPr/>
          </p:nvSpPr>
          <p:spPr>
            <a:xfrm>
              <a:off x="5570625" y="1876050"/>
              <a:ext cx="62200" cy="53350"/>
            </a:xfrm>
            <a:custGeom>
              <a:avLst/>
              <a:gdLst/>
              <a:ahLst/>
              <a:cxnLst/>
              <a:rect l="l" t="t" r="r" b="b"/>
              <a:pathLst>
                <a:path w="2488" h="2134" extrusionOk="0">
                  <a:moveTo>
                    <a:pt x="1065" y="1"/>
                  </a:moveTo>
                  <a:cubicBezTo>
                    <a:pt x="472" y="1"/>
                    <a:pt x="0" y="472"/>
                    <a:pt x="0" y="1066"/>
                  </a:cubicBezTo>
                  <a:cubicBezTo>
                    <a:pt x="0" y="1709"/>
                    <a:pt x="526" y="2133"/>
                    <a:pt x="1072" y="2133"/>
                  </a:cubicBezTo>
                  <a:cubicBezTo>
                    <a:pt x="1333" y="2133"/>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29"/>
            <p:cNvSpPr/>
            <p:nvPr/>
          </p:nvSpPr>
          <p:spPr>
            <a:xfrm>
              <a:off x="5570625" y="1952050"/>
              <a:ext cx="62200" cy="53450"/>
            </a:xfrm>
            <a:custGeom>
              <a:avLst/>
              <a:gdLst/>
              <a:ahLst/>
              <a:cxnLst/>
              <a:rect l="l" t="t" r="r" b="b"/>
              <a:pathLst>
                <a:path w="2488" h="2138" extrusionOk="0">
                  <a:moveTo>
                    <a:pt x="1065" y="1"/>
                  </a:moveTo>
                  <a:cubicBezTo>
                    <a:pt x="472" y="9"/>
                    <a:pt x="0" y="481"/>
                    <a:pt x="0" y="1074"/>
                  </a:cubicBezTo>
                  <a:cubicBezTo>
                    <a:pt x="0" y="1712"/>
                    <a:pt x="525" y="2138"/>
                    <a:pt x="1071" y="2138"/>
                  </a:cubicBezTo>
                  <a:cubicBezTo>
                    <a:pt x="1332" y="2138"/>
                    <a:pt x="1598" y="2040"/>
                    <a:pt x="1813" y="1822"/>
                  </a:cubicBezTo>
                  <a:cubicBezTo>
                    <a:pt x="2488" y="1155"/>
                    <a:pt x="2016" y="9"/>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29"/>
            <p:cNvSpPr/>
            <p:nvPr/>
          </p:nvSpPr>
          <p:spPr>
            <a:xfrm>
              <a:off x="5570625" y="2028275"/>
              <a:ext cx="62200" cy="53450"/>
            </a:xfrm>
            <a:custGeom>
              <a:avLst/>
              <a:gdLst/>
              <a:ahLst/>
              <a:cxnLst/>
              <a:rect l="l" t="t" r="r" b="b"/>
              <a:pathLst>
                <a:path w="2488" h="2138" extrusionOk="0">
                  <a:moveTo>
                    <a:pt x="1065" y="1"/>
                  </a:moveTo>
                  <a:cubicBezTo>
                    <a:pt x="472" y="1"/>
                    <a:pt x="0" y="480"/>
                    <a:pt x="0" y="1065"/>
                  </a:cubicBezTo>
                  <a:cubicBezTo>
                    <a:pt x="0" y="1709"/>
                    <a:pt x="526" y="2137"/>
                    <a:pt x="1072" y="2137"/>
                  </a:cubicBezTo>
                  <a:cubicBezTo>
                    <a:pt x="1332" y="2137"/>
                    <a:pt x="1598" y="2040"/>
                    <a:pt x="1813" y="1821"/>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29"/>
            <p:cNvSpPr/>
            <p:nvPr/>
          </p:nvSpPr>
          <p:spPr>
            <a:xfrm>
              <a:off x="5570625" y="2104500"/>
              <a:ext cx="62200" cy="53325"/>
            </a:xfrm>
            <a:custGeom>
              <a:avLst/>
              <a:gdLst/>
              <a:ahLst/>
              <a:cxnLst/>
              <a:rect l="l" t="t" r="r" b="b"/>
              <a:pathLst>
                <a:path w="2488"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29"/>
            <p:cNvSpPr/>
            <p:nvPr/>
          </p:nvSpPr>
          <p:spPr>
            <a:xfrm>
              <a:off x="5570625" y="2180700"/>
              <a:ext cx="62200" cy="53350"/>
            </a:xfrm>
            <a:custGeom>
              <a:avLst/>
              <a:gdLst/>
              <a:ahLst/>
              <a:cxnLst/>
              <a:rect l="l" t="t" r="r" b="b"/>
              <a:pathLst>
                <a:path w="2488" h="2134" extrusionOk="0">
                  <a:moveTo>
                    <a:pt x="1065" y="1"/>
                  </a:moveTo>
                  <a:cubicBezTo>
                    <a:pt x="472" y="1"/>
                    <a:pt x="0" y="472"/>
                    <a:pt x="0" y="1066"/>
                  </a:cubicBezTo>
                  <a:cubicBezTo>
                    <a:pt x="0" y="1709"/>
                    <a:pt x="526" y="2133"/>
                    <a:pt x="1072" y="2133"/>
                  </a:cubicBezTo>
                  <a:cubicBezTo>
                    <a:pt x="1333" y="2133"/>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29"/>
            <p:cNvSpPr/>
            <p:nvPr/>
          </p:nvSpPr>
          <p:spPr>
            <a:xfrm>
              <a:off x="5570625" y="2256925"/>
              <a:ext cx="62425" cy="53425"/>
            </a:xfrm>
            <a:custGeom>
              <a:avLst/>
              <a:gdLst/>
              <a:ahLst/>
              <a:cxnLst/>
              <a:rect l="l" t="t" r="r" b="b"/>
              <a:pathLst>
                <a:path w="2497" h="2137" extrusionOk="0">
                  <a:moveTo>
                    <a:pt x="1065" y="0"/>
                  </a:moveTo>
                  <a:cubicBezTo>
                    <a:pt x="472" y="0"/>
                    <a:pt x="0" y="480"/>
                    <a:pt x="0" y="1065"/>
                  </a:cubicBezTo>
                  <a:cubicBezTo>
                    <a:pt x="0" y="1709"/>
                    <a:pt x="526" y="2137"/>
                    <a:pt x="1074" y="2137"/>
                  </a:cubicBezTo>
                  <a:cubicBezTo>
                    <a:pt x="1336" y="2137"/>
                    <a:pt x="1603" y="2039"/>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29"/>
            <p:cNvSpPr/>
            <p:nvPr/>
          </p:nvSpPr>
          <p:spPr>
            <a:xfrm>
              <a:off x="5570625" y="2333125"/>
              <a:ext cx="62200" cy="53450"/>
            </a:xfrm>
            <a:custGeom>
              <a:avLst/>
              <a:gdLst/>
              <a:ahLst/>
              <a:cxnLst/>
              <a:rect l="l" t="t" r="r" b="b"/>
              <a:pathLst>
                <a:path w="2488" h="2138" extrusionOk="0">
                  <a:moveTo>
                    <a:pt x="1065" y="1"/>
                  </a:moveTo>
                  <a:cubicBezTo>
                    <a:pt x="472" y="1"/>
                    <a:pt x="0" y="480"/>
                    <a:pt x="0" y="1066"/>
                  </a:cubicBezTo>
                  <a:cubicBezTo>
                    <a:pt x="0" y="1709"/>
                    <a:pt x="526" y="2137"/>
                    <a:pt x="1072" y="2137"/>
                  </a:cubicBezTo>
                  <a:cubicBezTo>
                    <a:pt x="1332" y="2137"/>
                    <a:pt x="1598" y="2040"/>
                    <a:pt x="1813"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29"/>
            <p:cNvSpPr/>
            <p:nvPr/>
          </p:nvSpPr>
          <p:spPr>
            <a:xfrm>
              <a:off x="5570625" y="2485550"/>
              <a:ext cx="62200" cy="53300"/>
            </a:xfrm>
            <a:custGeom>
              <a:avLst/>
              <a:gdLst/>
              <a:ahLst/>
              <a:cxnLst/>
              <a:rect l="l" t="t" r="r" b="b"/>
              <a:pathLst>
                <a:path w="2488" h="2132" extrusionOk="0">
                  <a:moveTo>
                    <a:pt x="1065" y="1"/>
                  </a:moveTo>
                  <a:cubicBezTo>
                    <a:pt x="480" y="1"/>
                    <a:pt x="0" y="480"/>
                    <a:pt x="0" y="1066"/>
                  </a:cubicBezTo>
                  <a:cubicBezTo>
                    <a:pt x="0" y="1708"/>
                    <a:pt x="523" y="2131"/>
                    <a:pt x="1070" y="2131"/>
                  </a:cubicBezTo>
                  <a:cubicBezTo>
                    <a:pt x="1333" y="2131"/>
                    <a:pt x="1602" y="2033"/>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29"/>
            <p:cNvSpPr/>
            <p:nvPr/>
          </p:nvSpPr>
          <p:spPr>
            <a:xfrm>
              <a:off x="5570625" y="2561575"/>
              <a:ext cx="62200" cy="53425"/>
            </a:xfrm>
            <a:custGeom>
              <a:avLst/>
              <a:gdLst/>
              <a:ahLst/>
              <a:cxnLst/>
              <a:rect l="l" t="t" r="r" b="b"/>
              <a:pathLst>
                <a:path w="2488" h="2137" extrusionOk="0">
                  <a:moveTo>
                    <a:pt x="1065" y="0"/>
                  </a:moveTo>
                  <a:cubicBezTo>
                    <a:pt x="472" y="8"/>
                    <a:pt x="0" y="480"/>
                    <a:pt x="0" y="1073"/>
                  </a:cubicBezTo>
                  <a:cubicBezTo>
                    <a:pt x="0" y="1711"/>
                    <a:pt x="525" y="2137"/>
                    <a:pt x="1071" y="2137"/>
                  </a:cubicBezTo>
                  <a:cubicBezTo>
                    <a:pt x="1332" y="2137"/>
                    <a:pt x="1598" y="2039"/>
                    <a:pt x="1813" y="1821"/>
                  </a:cubicBezTo>
                  <a:cubicBezTo>
                    <a:pt x="2488" y="1154"/>
                    <a:pt x="2016" y="8"/>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29"/>
            <p:cNvSpPr/>
            <p:nvPr/>
          </p:nvSpPr>
          <p:spPr>
            <a:xfrm>
              <a:off x="5570625" y="2637775"/>
              <a:ext cx="62200" cy="53450"/>
            </a:xfrm>
            <a:custGeom>
              <a:avLst/>
              <a:gdLst/>
              <a:ahLst/>
              <a:cxnLst/>
              <a:rect l="l" t="t" r="r" b="b"/>
              <a:pathLst>
                <a:path w="2488" h="2138" extrusionOk="0">
                  <a:moveTo>
                    <a:pt x="1065" y="1"/>
                  </a:moveTo>
                  <a:cubicBezTo>
                    <a:pt x="480" y="9"/>
                    <a:pt x="0" y="480"/>
                    <a:pt x="0" y="1074"/>
                  </a:cubicBezTo>
                  <a:cubicBezTo>
                    <a:pt x="0" y="1712"/>
                    <a:pt x="525" y="2137"/>
                    <a:pt x="1073" y="2137"/>
                  </a:cubicBezTo>
                  <a:cubicBezTo>
                    <a:pt x="1335" y="2137"/>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29"/>
            <p:cNvSpPr/>
            <p:nvPr/>
          </p:nvSpPr>
          <p:spPr>
            <a:xfrm>
              <a:off x="5570625" y="2866425"/>
              <a:ext cx="62200" cy="53275"/>
            </a:xfrm>
            <a:custGeom>
              <a:avLst/>
              <a:gdLst/>
              <a:ahLst/>
              <a:cxnLst/>
              <a:rect l="l" t="t" r="r" b="b"/>
              <a:pathLst>
                <a:path w="2488" h="2131" extrusionOk="0">
                  <a:moveTo>
                    <a:pt x="1065" y="0"/>
                  </a:moveTo>
                  <a:cubicBezTo>
                    <a:pt x="480" y="0"/>
                    <a:pt x="0" y="472"/>
                    <a:pt x="0" y="1065"/>
                  </a:cubicBezTo>
                  <a:cubicBezTo>
                    <a:pt x="0" y="1707"/>
                    <a:pt x="523" y="2131"/>
                    <a:pt x="1070" y="2131"/>
                  </a:cubicBezTo>
                  <a:cubicBezTo>
                    <a:pt x="1333" y="2131"/>
                    <a:pt x="1602" y="2032"/>
                    <a:pt x="1821" y="1813"/>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29"/>
            <p:cNvSpPr/>
            <p:nvPr/>
          </p:nvSpPr>
          <p:spPr>
            <a:xfrm>
              <a:off x="5570625" y="2790200"/>
              <a:ext cx="62200" cy="53350"/>
            </a:xfrm>
            <a:custGeom>
              <a:avLst/>
              <a:gdLst/>
              <a:ahLst/>
              <a:cxnLst/>
              <a:rect l="l" t="t" r="r" b="b"/>
              <a:pathLst>
                <a:path w="2488" h="2134" extrusionOk="0">
                  <a:moveTo>
                    <a:pt x="1065" y="1"/>
                  </a:moveTo>
                  <a:cubicBezTo>
                    <a:pt x="472" y="1"/>
                    <a:pt x="0" y="472"/>
                    <a:pt x="0" y="1066"/>
                  </a:cubicBezTo>
                  <a:cubicBezTo>
                    <a:pt x="0" y="1709"/>
                    <a:pt x="526" y="2134"/>
                    <a:pt x="1072" y="2134"/>
                  </a:cubicBezTo>
                  <a:cubicBezTo>
                    <a:pt x="1333" y="2134"/>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29"/>
            <p:cNvSpPr/>
            <p:nvPr/>
          </p:nvSpPr>
          <p:spPr>
            <a:xfrm>
              <a:off x="5570625" y="2714000"/>
              <a:ext cx="62200" cy="53350"/>
            </a:xfrm>
            <a:custGeom>
              <a:avLst/>
              <a:gdLst/>
              <a:ahLst/>
              <a:cxnLst/>
              <a:rect l="l" t="t" r="r" b="b"/>
              <a:pathLst>
                <a:path w="2488" h="2134" extrusionOk="0">
                  <a:moveTo>
                    <a:pt x="1065" y="0"/>
                  </a:moveTo>
                  <a:cubicBezTo>
                    <a:pt x="472" y="0"/>
                    <a:pt x="0" y="480"/>
                    <a:pt x="0" y="1065"/>
                  </a:cubicBezTo>
                  <a:cubicBezTo>
                    <a:pt x="0" y="1709"/>
                    <a:pt x="526" y="2133"/>
                    <a:pt x="1072" y="2133"/>
                  </a:cubicBezTo>
                  <a:cubicBezTo>
                    <a:pt x="1333"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29"/>
            <p:cNvSpPr/>
            <p:nvPr/>
          </p:nvSpPr>
          <p:spPr>
            <a:xfrm>
              <a:off x="5646825" y="141897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29"/>
            <p:cNvSpPr/>
            <p:nvPr/>
          </p:nvSpPr>
          <p:spPr>
            <a:xfrm>
              <a:off x="5646825"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29"/>
            <p:cNvSpPr/>
            <p:nvPr/>
          </p:nvSpPr>
          <p:spPr>
            <a:xfrm>
              <a:off x="5646825"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4" y="1813"/>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29"/>
            <p:cNvSpPr/>
            <p:nvPr/>
          </p:nvSpPr>
          <p:spPr>
            <a:xfrm>
              <a:off x="5646825" y="164740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9"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29"/>
            <p:cNvSpPr/>
            <p:nvPr/>
          </p:nvSpPr>
          <p:spPr>
            <a:xfrm>
              <a:off x="5646825" y="17236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29"/>
            <p:cNvSpPr/>
            <p:nvPr/>
          </p:nvSpPr>
          <p:spPr>
            <a:xfrm>
              <a:off x="5646825" y="179985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29"/>
            <p:cNvSpPr/>
            <p:nvPr/>
          </p:nvSpPr>
          <p:spPr>
            <a:xfrm>
              <a:off x="5646825" y="1876050"/>
              <a:ext cx="62225" cy="53350"/>
            </a:xfrm>
            <a:custGeom>
              <a:avLst/>
              <a:gdLst/>
              <a:ahLst/>
              <a:cxnLst/>
              <a:rect l="l" t="t" r="r" b="b"/>
              <a:pathLst>
                <a:path w="2489" h="2134" extrusionOk="0">
                  <a:moveTo>
                    <a:pt x="1066" y="1"/>
                  </a:moveTo>
                  <a:cubicBezTo>
                    <a:pt x="472" y="1"/>
                    <a:pt x="1" y="472"/>
                    <a:pt x="1" y="1066"/>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29"/>
            <p:cNvSpPr/>
            <p:nvPr/>
          </p:nvSpPr>
          <p:spPr>
            <a:xfrm>
              <a:off x="5646825" y="1952050"/>
              <a:ext cx="62225" cy="53450"/>
            </a:xfrm>
            <a:custGeom>
              <a:avLst/>
              <a:gdLst/>
              <a:ahLst/>
              <a:cxnLst/>
              <a:rect l="l" t="t" r="r" b="b"/>
              <a:pathLst>
                <a:path w="2489" h="2138" extrusionOk="0">
                  <a:moveTo>
                    <a:pt x="1066" y="1"/>
                  </a:moveTo>
                  <a:cubicBezTo>
                    <a:pt x="472" y="9"/>
                    <a:pt x="1" y="481"/>
                    <a:pt x="1" y="1074"/>
                  </a:cubicBezTo>
                  <a:cubicBezTo>
                    <a:pt x="1" y="1712"/>
                    <a:pt x="525" y="2138"/>
                    <a:pt x="1071" y="2138"/>
                  </a:cubicBezTo>
                  <a:cubicBezTo>
                    <a:pt x="1332" y="2138"/>
                    <a:pt x="1598" y="2040"/>
                    <a:pt x="1814" y="1822"/>
                  </a:cubicBezTo>
                  <a:cubicBezTo>
                    <a:pt x="2489"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29"/>
            <p:cNvSpPr/>
            <p:nvPr/>
          </p:nvSpPr>
          <p:spPr>
            <a:xfrm>
              <a:off x="5646825" y="2028275"/>
              <a:ext cx="62225" cy="53450"/>
            </a:xfrm>
            <a:custGeom>
              <a:avLst/>
              <a:gdLst/>
              <a:ahLst/>
              <a:cxnLst/>
              <a:rect l="l" t="t" r="r" b="b"/>
              <a:pathLst>
                <a:path w="2489" h="2138" extrusionOk="0">
                  <a:moveTo>
                    <a:pt x="1066" y="1"/>
                  </a:moveTo>
                  <a:cubicBezTo>
                    <a:pt x="472" y="1"/>
                    <a:pt x="1" y="480"/>
                    <a:pt x="1" y="1065"/>
                  </a:cubicBezTo>
                  <a:cubicBezTo>
                    <a:pt x="1" y="1709"/>
                    <a:pt x="526" y="2137"/>
                    <a:pt x="1072" y="2137"/>
                  </a:cubicBezTo>
                  <a:cubicBezTo>
                    <a:pt x="1333" y="2137"/>
                    <a:pt x="1598" y="2040"/>
                    <a:pt x="1814" y="1821"/>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29"/>
            <p:cNvSpPr/>
            <p:nvPr/>
          </p:nvSpPr>
          <p:spPr>
            <a:xfrm>
              <a:off x="5646825" y="21045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29"/>
            <p:cNvSpPr/>
            <p:nvPr/>
          </p:nvSpPr>
          <p:spPr>
            <a:xfrm>
              <a:off x="5646825" y="2180700"/>
              <a:ext cx="62225" cy="53350"/>
            </a:xfrm>
            <a:custGeom>
              <a:avLst/>
              <a:gdLst/>
              <a:ahLst/>
              <a:cxnLst/>
              <a:rect l="l" t="t" r="r" b="b"/>
              <a:pathLst>
                <a:path w="2489" h="2134" extrusionOk="0">
                  <a:moveTo>
                    <a:pt x="1066" y="1"/>
                  </a:moveTo>
                  <a:cubicBezTo>
                    <a:pt x="472" y="1"/>
                    <a:pt x="1" y="480"/>
                    <a:pt x="1" y="1066"/>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29"/>
            <p:cNvSpPr/>
            <p:nvPr/>
          </p:nvSpPr>
          <p:spPr>
            <a:xfrm>
              <a:off x="5646825" y="2256925"/>
              <a:ext cx="62375" cy="53425"/>
            </a:xfrm>
            <a:custGeom>
              <a:avLst/>
              <a:gdLst/>
              <a:ahLst/>
              <a:cxnLst/>
              <a:rect l="l" t="t" r="r" b="b"/>
              <a:pathLst>
                <a:path w="2495" h="2137" extrusionOk="0">
                  <a:moveTo>
                    <a:pt x="1076" y="0"/>
                  </a:moveTo>
                  <a:cubicBezTo>
                    <a:pt x="1073" y="0"/>
                    <a:pt x="1069" y="0"/>
                    <a:pt x="1066" y="0"/>
                  </a:cubicBezTo>
                  <a:cubicBezTo>
                    <a:pt x="472" y="0"/>
                    <a:pt x="1" y="480"/>
                    <a:pt x="1" y="1065"/>
                  </a:cubicBezTo>
                  <a:cubicBezTo>
                    <a:pt x="1" y="1709"/>
                    <a:pt x="526" y="2137"/>
                    <a:pt x="1075" y="2137"/>
                  </a:cubicBezTo>
                  <a:cubicBezTo>
                    <a:pt x="1337" y="2137"/>
                    <a:pt x="1604" y="2039"/>
                    <a:pt x="1822" y="1821"/>
                  </a:cubicBezTo>
                  <a:cubicBezTo>
                    <a:pt x="2494" y="1149"/>
                    <a:pt x="2020" y="0"/>
                    <a:pt x="107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29"/>
            <p:cNvSpPr/>
            <p:nvPr/>
          </p:nvSpPr>
          <p:spPr>
            <a:xfrm>
              <a:off x="5646825" y="2333125"/>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29"/>
            <p:cNvSpPr/>
            <p:nvPr/>
          </p:nvSpPr>
          <p:spPr>
            <a:xfrm>
              <a:off x="5646825" y="2485550"/>
              <a:ext cx="62225" cy="53300"/>
            </a:xfrm>
            <a:custGeom>
              <a:avLst/>
              <a:gdLst/>
              <a:ahLst/>
              <a:cxnLst/>
              <a:rect l="l" t="t" r="r" b="b"/>
              <a:pathLst>
                <a:path w="2489" h="2132" extrusionOk="0">
                  <a:moveTo>
                    <a:pt x="1066" y="1"/>
                  </a:moveTo>
                  <a:cubicBezTo>
                    <a:pt x="472" y="1"/>
                    <a:pt x="1" y="472"/>
                    <a:pt x="1" y="1066"/>
                  </a:cubicBezTo>
                  <a:cubicBezTo>
                    <a:pt x="1" y="1708"/>
                    <a:pt x="523" y="2131"/>
                    <a:pt x="1068" y="2131"/>
                  </a:cubicBezTo>
                  <a:cubicBezTo>
                    <a:pt x="1330" y="2131"/>
                    <a:pt x="1597" y="2033"/>
                    <a:pt x="1814" y="1814"/>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29"/>
            <p:cNvSpPr/>
            <p:nvPr/>
          </p:nvSpPr>
          <p:spPr>
            <a:xfrm>
              <a:off x="5646825" y="2561575"/>
              <a:ext cx="62225" cy="53425"/>
            </a:xfrm>
            <a:custGeom>
              <a:avLst/>
              <a:gdLst/>
              <a:ahLst/>
              <a:cxnLst/>
              <a:rect l="l" t="t" r="r" b="b"/>
              <a:pathLst>
                <a:path w="2489" h="2137" extrusionOk="0">
                  <a:moveTo>
                    <a:pt x="1066" y="0"/>
                  </a:moveTo>
                  <a:cubicBezTo>
                    <a:pt x="472" y="8"/>
                    <a:pt x="1" y="480"/>
                    <a:pt x="1" y="1073"/>
                  </a:cubicBezTo>
                  <a:cubicBezTo>
                    <a:pt x="1" y="1711"/>
                    <a:pt x="525" y="2137"/>
                    <a:pt x="1071" y="2137"/>
                  </a:cubicBezTo>
                  <a:cubicBezTo>
                    <a:pt x="1332" y="2137"/>
                    <a:pt x="1598" y="2039"/>
                    <a:pt x="1814" y="1821"/>
                  </a:cubicBezTo>
                  <a:cubicBezTo>
                    <a:pt x="2489" y="1154"/>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29"/>
            <p:cNvSpPr/>
            <p:nvPr/>
          </p:nvSpPr>
          <p:spPr>
            <a:xfrm>
              <a:off x="5646825" y="271400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29"/>
            <p:cNvSpPr/>
            <p:nvPr/>
          </p:nvSpPr>
          <p:spPr>
            <a:xfrm>
              <a:off x="5646825" y="2637775"/>
              <a:ext cx="62225" cy="53450"/>
            </a:xfrm>
            <a:custGeom>
              <a:avLst/>
              <a:gdLst/>
              <a:ahLst/>
              <a:cxnLst/>
              <a:rect l="l" t="t" r="r" b="b"/>
              <a:pathLst>
                <a:path w="2489" h="2138" extrusionOk="0">
                  <a:moveTo>
                    <a:pt x="1066" y="1"/>
                  </a:moveTo>
                  <a:cubicBezTo>
                    <a:pt x="472" y="1"/>
                    <a:pt x="1" y="480"/>
                    <a:pt x="1" y="1074"/>
                  </a:cubicBezTo>
                  <a:cubicBezTo>
                    <a:pt x="1" y="1712"/>
                    <a:pt x="525" y="2137"/>
                    <a:pt x="1071" y="2137"/>
                  </a:cubicBezTo>
                  <a:cubicBezTo>
                    <a:pt x="1332" y="2137"/>
                    <a:pt x="1598" y="2040"/>
                    <a:pt x="1814" y="1822"/>
                  </a:cubicBezTo>
                  <a:cubicBezTo>
                    <a:pt x="2489"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29"/>
            <p:cNvSpPr/>
            <p:nvPr/>
          </p:nvSpPr>
          <p:spPr>
            <a:xfrm>
              <a:off x="5723050" y="1418975"/>
              <a:ext cx="62225" cy="53350"/>
            </a:xfrm>
            <a:custGeom>
              <a:avLst/>
              <a:gdLst/>
              <a:ahLst/>
              <a:cxnLst/>
              <a:rect l="l" t="t" r="r" b="b"/>
              <a:pathLst>
                <a:path w="2489" h="2134" extrusionOk="0">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29"/>
            <p:cNvSpPr/>
            <p:nvPr/>
          </p:nvSpPr>
          <p:spPr>
            <a:xfrm>
              <a:off x="5723050" y="1495200"/>
              <a:ext cx="62225" cy="53325"/>
            </a:xfrm>
            <a:custGeom>
              <a:avLst/>
              <a:gdLst/>
              <a:ahLst/>
              <a:cxnLst/>
              <a:rect l="l" t="t" r="r" b="b"/>
              <a:pathLst>
                <a:path w="2489"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29"/>
            <p:cNvSpPr/>
            <p:nvPr/>
          </p:nvSpPr>
          <p:spPr>
            <a:xfrm>
              <a:off x="5723050" y="1571400"/>
              <a:ext cx="62150" cy="53250"/>
            </a:xfrm>
            <a:custGeom>
              <a:avLst/>
              <a:gdLst/>
              <a:ahLst/>
              <a:cxnLst/>
              <a:rect l="l" t="t" r="r" b="b"/>
              <a:pathLst>
                <a:path w="2486" h="2130" extrusionOk="0">
                  <a:moveTo>
                    <a:pt x="1075" y="1"/>
                  </a:moveTo>
                  <a:cubicBezTo>
                    <a:pt x="1072" y="1"/>
                    <a:pt x="1069" y="1"/>
                    <a:pt x="1065" y="1"/>
                  </a:cubicBezTo>
                  <a:cubicBezTo>
                    <a:pt x="472" y="1"/>
                    <a:pt x="0" y="472"/>
                    <a:pt x="0" y="1066"/>
                  </a:cubicBezTo>
                  <a:cubicBezTo>
                    <a:pt x="0" y="1703"/>
                    <a:pt x="525" y="2129"/>
                    <a:pt x="1071" y="2129"/>
                  </a:cubicBezTo>
                  <a:cubicBezTo>
                    <a:pt x="1332" y="2129"/>
                    <a:pt x="1598" y="2032"/>
                    <a:pt x="1813" y="1813"/>
                  </a:cubicBezTo>
                  <a:cubicBezTo>
                    <a:pt x="2486" y="1149"/>
                    <a:pt x="2012" y="1"/>
                    <a:pt x="107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29"/>
            <p:cNvSpPr/>
            <p:nvPr/>
          </p:nvSpPr>
          <p:spPr>
            <a:xfrm>
              <a:off x="5723050" y="1647400"/>
              <a:ext cx="62225" cy="53450"/>
            </a:xfrm>
            <a:custGeom>
              <a:avLst/>
              <a:gdLst/>
              <a:ahLst/>
              <a:cxnLst/>
              <a:rect l="l" t="t" r="r" b="b"/>
              <a:pathLst>
                <a:path w="2489" h="2138" extrusionOk="0">
                  <a:moveTo>
                    <a:pt x="1065" y="1"/>
                  </a:moveTo>
                  <a:cubicBezTo>
                    <a:pt x="472" y="9"/>
                    <a:pt x="0" y="481"/>
                    <a:pt x="0" y="1066"/>
                  </a:cubicBezTo>
                  <a:cubicBezTo>
                    <a:pt x="0" y="1710"/>
                    <a:pt x="526" y="2138"/>
                    <a:pt x="1072" y="2138"/>
                  </a:cubicBezTo>
                  <a:cubicBezTo>
                    <a:pt x="1332" y="2138"/>
                    <a:pt x="1598" y="2040"/>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29"/>
            <p:cNvSpPr/>
            <p:nvPr/>
          </p:nvSpPr>
          <p:spPr>
            <a:xfrm>
              <a:off x="5723050" y="1723625"/>
              <a:ext cx="62225" cy="53350"/>
            </a:xfrm>
            <a:custGeom>
              <a:avLst/>
              <a:gdLst/>
              <a:ahLst/>
              <a:cxnLst/>
              <a:rect l="l" t="t" r="r" b="b"/>
              <a:pathLst>
                <a:path w="2489" h="2134" extrusionOk="0">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29"/>
            <p:cNvSpPr/>
            <p:nvPr/>
          </p:nvSpPr>
          <p:spPr>
            <a:xfrm>
              <a:off x="5723050" y="1799850"/>
              <a:ext cx="62225" cy="53325"/>
            </a:xfrm>
            <a:custGeom>
              <a:avLst/>
              <a:gdLst/>
              <a:ahLst/>
              <a:cxnLst/>
              <a:rect l="l" t="t" r="r" b="b"/>
              <a:pathLst>
                <a:path w="2489"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29"/>
            <p:cNvSpPr/>
            <p:nvPr/>
          </p:nvSpPr>
          <p:spPr>
            <a:xfrm>
              <a:off x="5723050" y="1876050"/>
              <a:ext cx="62225" cy="53275"/>
            </a:xfrm>
            <a:custGeom>
              <a:avLst/>
              <a:gdLst/>
              <a:ahLst/>
              <a:cxnLst/>
              <a:rect l="l" t="t" r="r" b="b"/>
              <a:pathLst>
                <a:path w="2489" h="2131" extrusionOk="0">
                  <a:moveTo>
                    <a:pt x="1065" y="1"/>
                  </a:moveTo>
                  <a:cubicBezTo>
                    <a:pt x="472" y="1"/>
                    <a:pt x="0" y="472"/>
                    <a:pt x="0" y="1066"/>
                  </a:cubicBezTo>
                  <a:cubicBezTo>
                    <a:pt x="0" y="1707"/>
                    <a:pt x="523" y="2131"/>
                    <a:pt x="1067" y="2131"/>
                  </a:cubicBezTo>
                  <a:cubicBezTo>
                    <a:pt x="1329" y="2131"/>
                    <a:pt x="1597" y="2033"/>
                    <a:pt x="1813" y="1813"/>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29"/>
            <p:cNvSpPr/>
            <p:nvPr/>
          </p:nvSpPr>
          <p:spPr>
            <a:xfrm>
              <a:off x="5723050" y="1952050"/>
              <a:ext cx="62225" cy="53450"/>
            </a:xfrm>
            <a:custGeom>
              <a:avLst/>
              <a:gdLst/>
              <a:ahLst/>
              <a:cxnLst/>
              <a:rect l="l" t="t" r="r" b="b"/>
              <a:pathLst>
                <a:path w="2489" h="2138" extrusionOk="0">
                  <a:moveTo>
                    <a:pt x="1065" y="1"/>
                  </a:moveTo>
                  <a:cubicBezTo>
                    <a:pt x="472" y="9"/>
                    <a:pt x="0" y="481"/>
                    <a:pt x="0" y="1074"/>
                  </a:cubicBezTo>
                  <a:cubicBezTo>
                    <a:pt x="0" y="1712"/>
                    <a:pt x="525" y="2138"/>
                    <a:pt x="1071" y="2138"/>
                  </a:cubicBezTo>
                  <a:cubicBezTo>
                    <a:pt x="1332" y="2138"/>
                    <a:pt x="1598" y="2040"/>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29"/>
            <p:cNvSpPr/>
            <p:nvPr/>
          </p:nvSpPr>
          <p:spPr>
            <a:xfrm>
              <a:off x="5723050" y="2028275"/>
              <a:ext cx="62225" cy="53450"/>
            </a:xfrm>
            <a:custGeom>
              <a:avLst/>
              <a:gdLst/>
              <a:ahLst/>
              <a:cxnLst/>
              <a:rect l="l" t="t" r="r" b="b"/>
              <a:pathLst>
                <a:path w="2489" h="2138" extrusionOk="0">
                  <a:moveTo>
                    <a:pt x="1065" y="1"/>
                  </a:moveTo>
                  <a:cubicBezTo>
                    <a:pt x="472" y="1"/>
                    <a:pt x="0" y="480"/>
                    <a:pt x="0" y="1065"/>
                  </a:cubicBezTo>
                  <a:cubicBezTo>
                    <a:pt x="0" y="1709"/>
                    <a:pt x="526" y="2137"/>
                    <a:pt x="1072" y="2137"/>
                  </a:cubicBezTo>
                  <a:cubicBezTo>
                    <a:pt x="1332" y="2137"/>
                    <a:pt x="1598" y="2040"/>
                    <a:pt x="1813" y="1821"/>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29"/>
            <p:cNvSpPr/>
            <p:nvPr/>
          </p:nvSpPr>
          <p:spPr>
            <a:xfrm>
              <a:off x="5723050" y="2104500"/>
              <a:ext cx="62225" cy="53325"/>
            </a:xfrm>
            <a:custGeom>
              <a:avLst/>
              <a:gdLst/>
              <a:ahLst/>
              <a:cxnLst/>
              <a:rect l="l" t="t" r="r" b="b"/>
              <a:pathLst>
                <a:path w="2489"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29"/>
            <p:cNvSpPr/>
            <p:nvPr/>
          </p:nvSpPr>
          <p:spPr>
            <a:xfrm>
              <a:off x="5723050" y="2180700"/>
              <a:ext cx="62225" cy="53350"/>
            </a:xfrm>
            <a:custGeom>
              <a:avLst/>
              <a:gdLst/>
              <a:ahLst/>
              <a:cxnLst/>
              <a:rect l="l" t="t" r="r" b="b"/>
              <a:pathLst>
                <a:path w="2489" h="2134" extrusionOk="0">
                  <a:moveTo>
                    <a:pt x="1065" y="1"/>
                  </a:moveTo>
                  <a:cubicBezTo>
                    <a:pt x="472" y="1"/>
                    <a:pt x="0" y="480"/>
                    <a:pt x="0" y="1066"/>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29"/>
            <p:cNvSpPr/>
            <p:nvPr/>
          </p:nvSpPr>
          <p:spPr>
            <a:xfrm>
              <a:off x="5723050" y="2256925"/>
              <a:ext cx="62350" cy="53425"/>
            </a:xfrm>
            <a:custGeom>
              <a:avLst/>
              <a:gdLst/>
              <a:ahLst/>
              <a:cxnLst/>
              <a:rect l="l" t="t" r="r" b="b"/>
              <a:pathLst>
                <a:path w="2494" h="2137" extrusionOk="0">
                  <a:moveTo>
                    <a:pt x="1075" y="0"/>
                  </a:moveTo>
                  <a:cubicBezTo>
                    <a:pt x="1072" y="0"/>
                    <a:pt x="1069" y="0"/>
                    <a:pt x="1065" y="0"/>
                  </a:cubicBezTo>
                  <a:cubicBezTo>
                    <a:pt x="472" y="0"/>
                    <a:pt x="0" y="480"/>
                    <a:pt x="0" y="1065"/>
                  </a:cubicBezTo>
                  <a:cubicBezTo>
                    <a:pt x="0" y="1709"/>
                    <a:pt x="526" y="2137"/>
                    <a:pt x="1074" y="2137"/>
                  </a:cubicBezTo>
                  <a:cubicBezTo>
                    <a:pt x="1336" y="2137"/>
                    <a:pt x="1603" y="2039"/>
                    <a:pt x="1821" y="1821"/>
                  </a:cubicBezTo>
                  <a:cubicBezTo>
                    <a:pt x="2494" y="1149"/>
                    <a:pt x="2020"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29"/>
            <p:cNvSpPr/>
            <p:nvPr/>
          </p:nvSpPr>
          <p:spPr>
            <a:xfrm>
              <a:off x="5723050" y="2333125"/>
              <a:ext cx="62225" cy="53450"/>
            </a:xfrm>
            <a:custGeom>
              <a:avLst/>
              <a:gdLst/>
              <a:ahLst/>
              <a:cxnLst/>
              <a:rect l="l" t="t" r="r" b="b"/>
              <a:pathLst>
                <a:path w="2489" h="2138" extrusionOk="0">
                  <a:moveTo>
                    <a:pt x="1065" y="1"/>
                  </a:moveTo>
                  <a:cubicBezTo>
                    <a:pt x="472" y="1"/>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29"/>
            <p:cNvSpPr/>
            <p:nvPr/>
          </p:nvSpPr>
          <p:spPr>
            <a:xfrm>
              <a:off x="5722850" y="2485550"/>
              <a:ext cx="62425" cy="53300"/>
            </a:xfrm>
            <a:custGeom>
              <a:avLst/>
              <a:gdLst/>
              <a:ahLst/>
              <a:cxnLst/>
              <a:rect l="l" t="t" r="r" b="b"/>
              <a:pathLst>
                <a:path w="2497" h="2132" extrusionOk="0">
                  <a:moveTo>
                    <a:pt x="1073" y="1"/>
                  </a:moveTo>
                  <a:cubicBezTo>
                    <a:pt x="480" y="1"/>
                    <a:pt x="8" y="480"/>
                    <a:pt x="0" y="1066"/>
                  </a:cubicBezTo>
                  <a:cubicBezTo>
                    <a:pt x="0" y="1708"/>
                    <a:pt x="526" y="2131"/>
                    <a:pt x="1073" y="2131"/>
                  </a:cubicBezTo>
                  <a:cubicBezTo>
                    <a:pt x="1336" y="2131"/>
                    <a:pt x="1605" y="2033"/>
                    <a:pt x="1821" y="1814"/>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29"/>
            <p:cNvSpPr/>
            <p:nvPr/>
          </p:nvSpPr>
          <p:spPr>
            <a:xfrm>
              <a:off x="5723050" y="2561575"/>
              <a:ext cx="62225" cy="53425"/>
            </a:xfrm>
            <a:custGeom>
              <a:avLst/>
              <a:gdLst/>
              <a:ahLst/>
              <a:cxnLst/>
              <a:rect l="l" t="t" r="r" b="b"/>
              <a:pathLst>
                <a:path w="2489" h="2137" extrusionOk="0">
                  <a:moveTo>
                    <a:pt x="1065" y="0"/>
                  </a:moveTo>
                  <a:cubicBezTo>
                    <a:pt x="472" y="8"/>
                    <a:pt x="0" y="480"/>
                    <a:pt x="0" y="1073"/>
                  </a:cubicBezTo>
                  <a:cubicBezTo>
                    <a:pt x="0" y="1711"/>
                    <a:pt x="525" y="2137"/>
                    <a:pt x="1071" y="2137"/>
                  </a:cubicBezTo>
                  <a:cubicBezTo>
                    <a:pt x="1332" y="2137"/>
                    <a:pt x="1598" y="2039"/>
                    <a:pt x="1813" y="1821"/>
                  </a:cubicBezTo>
                  <a:cubicBezTo>
                    <a:pt x="2488" y="1154"/>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29"/>
            <p:cNvSpPr/>
            <p:nvPr/>
          </p:nvSpPr>
          <p:spPr>
            <a:xfrm>
              <a:off x="5722850" y="2637775"/>
              <a:ext cx="62425" cy="53450"/>
            </a:xfrm>
            <a:custGeom>
              <a:avLst/>
              <a:gdLst/>
              <a:ahLst/>
              <a:cxnLst/>
              <a:rect l="l" t="t" r="r" b="b"/>
              <a:pathLst>
                <a:path w="2497" h="2138" extrusionOk="0">
                  <a:moveTo>
                    <a:pt x="1073" y="1"/>
                  </a:moveTo>
                  <a:cubicBezTo>
                    <a:pt x="480" y="9"/>
                    <a:pt x="8" y="480"/>
                    <a:pt x="0" y="1074"/>
                  </a:cubicBezTo>
                  <a:cubicBezTo>
                    <a:pt x="0" y="1712"/>
                    <a:pt x="529" y="2137"/>
                    <a:pt x="1077" y="2137"/>
                  </a:cubicBezTo>
                  <a:cubicBezTo>
                    <a:pt x="1339" y="2137"/>
                    <a:pt x="1606" y="2040"/>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29"/>
            <p:cNvSpPr/>
            <p:nvPr/>
          </p:nvSpPr>
          <p:spPr>
            <a:xfrm>
              <a:off x="5799275" y="1418975"/>
              <a:ext cx="62200" cy="53350"/>
            </a:xfrm>
            <a:custGeom>
              <a:avLst/>
              <a:gdLst/>
              <a:ahLst/>
              <a:cxnLst/>
              <a:rect l="l" t="t" r="r" b="b"/>
              <a:pathLst>
                <a:path w="2488" h="2134" extrusionOk="0">
                  <a:moveTo>
                    <a:pt x="1057" y="1"/>
                  </a:moveTo>
                  <a:cubicBezTo>
                    <a:pt x="472" y="1"/>
                    <a:pt x="0" y="480"/>
                    <a:pt x="0" y="1065"/>
                  </a:cubicBezTo>
                  <a:cubicBezTo>
                    <a:pt x="0" y="1709"/>
                    <a:pt x="525" y="2133"/>
                    <a:pt x="1074" y="2133"/>
                  </a:cubicBezTo>
                  <a:cubicBezTo>
                    <a:pt x="1336" y="2133"/>
                    <a:pt x="1603" y="2037"/>
                    <a:pt x="1821" y="1822"/>
                  </a:cubicBezTo>
                  <a:cubicBezTo>
                    <a:pt x="2488" y="1147"/>
                    <a:pt x="2008" y="1"/>
                    <a:pt x="1057"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29"/>
            <p:cNvSpPr/>
            <p:nvPr/>
          </p:nvSpPr>
          <p:spPr>
            <a:xfrm>
              <a:off x="5799275" y="1495200"/>
              <a:ext cx="62150" cy="53275"/>
            </a:xfrm>
            <a:custGeom>
              <a:avLst/>
              <a:gdLst/>
              <a:ahLst/>
              <a:cxnLst/>
              <a:rect l="l" t="t" r="r" b="b"/>
              <a:pathLst>
                <a:path w="2486" h="2131" extrusionOk="0">
                  <a:moveTo>
                    <a:pt x="1067" y="0"/>
                  </a:moveTo>
                  <a:cubicBezTo>
                    <a:pt x="1064" y="0"/>
                    <a:pt x="1060" y="0"/>
                    <a:pt x="1057" y="0"/>
                  </a:cubicBezTo>
                  <a:cubicBezTo>
                    <a:pt x="472" y="0"/>
                    <a:pt x="0" y="480"/>
                    <a:pt x="0" y="1065"/>
                  </a:cubicBezTo>
                  <a:cubicBezTo>
                    <a:pt x="0" y="1707"/>
                    <a:pt x="522" y="2130"/>
                    <a:pt x="1067" y="2130"/>
                  </a:cubicBezTo>
                  <a:cubicBezTo>
                    <a:pt x="1329" y="2130"/>
                    <a:pt x="1596" y="2032"/>
                    <a:pt x="1813" y="1813"/>
                  </a:cubicBezTo>
                  <a:cubicBezTo>
                    <a:pt x="2485" y="1149"/>
                    <a:pt x="2011" y="0"/>
                    <a:pt x="1067"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29"/>
            <p:cNvSpPr/>
            <p:nvPr/>
          </p:nvSpPr>
          <p:spPr>
            <a:xfrm>
              <a:off x="5799275" y="1571400"/>
              <a:ext cx="62150" cy="53275"/>
            </a:xfrm>
            <a:custGeom>
              <a:avLst/>
              <a:gdLst/>
              <a:ahLst/>
              <a:cxnLst/>
              <a:rect l="l" t="t" r="r" b="b"/>
              <a:pathLst>
                <a:path w="2486" h="2131" extrusionOk="0">
                  <a:moveTo>
                    <a:pt x="1067" y="1"/>
                  </a:moveTo>
                  <a:cubicBezTo>
                    <a:pt x="1064" y="1"/>
                    <a:pt x="1060" y="1"/>
                    <a:pt x="1057" y="1"/>
                  </a:cubicBezTo>
                  <a:cubicBezTo>
                    <a:pt x="472" y="1"/>
                    <a:pt x="0" y="472"/>
                    <a:pt x="0" y="1066"/>
                  </a:cubicBezTo>
                  <a:cubicBezTo>
                    <a:pt x="0" y="1708"/>
                    <a:pt x="522" y="2131"/>
                    <a:pt x="1067" y="2131"/>
                  </a:cubicBezTo>
                  <a:cubicBezTo>
                    <a:pt x="1329" y="2131"/>
                    <a:pt x="1596" y="2033"/>
                    <a:pt x="1813" y="1813"/>
                  </a:cubicBezTo>
                  <a:cubicBezTo>
                    <a:pt x="2485" y="1141"/>
                    <a:pt x="2011" y="1"/>
                    <a:pt x="1067"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29"/>
            <p:cNvSpPr/>
            <p:nvPr/>
          </p:nvSpPr>
          <p:spPr>
            <a:xfrm>
              <a:off x="5799275" y="1647400"/>
              <a:ext cx="62200" cy="53450"/>
            </a:xfrm>
            <a:custGeom>
              <a:avLst/>
              <a:gdLst/>
              <a:ahLst/>
              <a:cxnLst/>
              <a:rect l="l" t="t" r="r" b="b"/>
              <a:pathLst>
                <a:path w="2488" h="2138" extrusionOk="0">
                  <a:moveTo>
                    <a:pt x="1057" y="1"/>
                  </a:moveTo>
                  <a:cubicBezTo>
                    <a:pt x="472" y="9"/>
                    <a:pt x="0" y="481"/>
                    <a:pt x="0" y="1066"/>
                  </a:cubicBezTo>
                  <a:cubicBezTo>
                    <a:pt x="0" y="1710"/>
                    <a:pt x="525" y="2138"/>
                    <a:pt x="1071" y="2138"/>
                  </a:cubicBezTo>
                  <a:cubicBezTo>
                    <a:pt x="1332" y="2138"/>
                    <a:pt x="1597" y="2040"/>
                    <a:pt x="1813" y="1822"/>
                  </a:cubicBezTo>
                  <a:cubicBezTo>
                    <a:pt x="2488" y="1147"/>
                    <a:pt x="2008" y="1"/>
                    <a:pt x="1057"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29"/>
            <p:cNvSpPr/>
            <p:nvPr/>
          </p:nvSpPr>
          <p:spPr>
            <a:xfrm>
              <a:off x="5799275" y="1723625"/>
              <a:ext cx="62200" cy="53350"/>
            </a:xfrm>
            <a:custGeom>
              <a:avLst/>
              <a:gdLst/>
              <a:ahLst/>
              <a:cxnLst/>
              <a:rect l="l" t="t" r="r" b="b"/>
              <a:pathLst>
                <a:path w="2488" h="2134" extrusionOk="0">
                  <a:moveTo>
                    <a:pt x="1057" y="1"/>
                  </a:moveTo>
                  <a:cubicBezTo>
                    <a:pt x="472" y="1"/>
                    <a:pt x="0" y="480"/>
                    <a:pt x="0" y="1065"/>
                  </a:cubicBezTo>
                  <a:cubicBezTo>
                    <a:pt x="0" y="1709"/>
                    <a:pt x="525" y="2133"/>
                    <a:pt x="1074" y="2133"/>
                  </a:cubicBezTo>
                  <a:cubicBezTo>
                    <a:pt x="1336" y="2133"/>
                    <a:pt x="1603" y="2037"/>
                    <a:pt x="1821" y="1822"/>
                  </a:cubicBezTo>
                  <a:cubicBezTo>
                    <a:pt x="2488" y="1147"/>
                    <a:pt x="2008" y="1"/>
                    <a:pt x="1057"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29"/>
            <p:cNvSpPr/>
            <p:nvPr/>
          </p:nvSpPr>
          <p:spPr>
            <a:xfrm>
              <a:off x="5799275" y="1799825"/>
              <a:ext cx="62150" cy="53300"/>
            </a:xfrm>
            <a:custGeom>
              <a:avLst/>
              <a:gdLst/>
              <a:ahLst/>
              <a:cxnLst/>
              <a:rect l="l" t="t" r="r" b="b"/>
              <a:pathLst>
                <a:path w="2486" h="2132" extrusionOk="0">
                  <a:moveTo>
                    <a:pt x="1067" y="1"/>
                  </a:moveTo>
                  <a:cubicBezTo>
                    <a:pt x="1064" y="1"/>
                    <a:pt x="1060" y="1"/>
                    <a:pt x="1057" y="1"/>
                  </a:cubicBezTo>
                  <a:cubicBezTo>
                    <a:pt x="472" y="1"/>
                    <a:pt x="0" y="481"/>
                    <a:pt x="0" y="1066"/>
                  </a:cubicBezTo>
                  <a:cubicBezTo>
                    <a:pt x="0" y="1708"/>
                    <a:pt x="522" y="2131"/>
                    <a:pt x="1069" y="2131"/>
                  </a:cubicBezTo>
                  <a:cubicBezTo>
                    <a:pt x="1333" y="2131"/>
                    <a:pt x="1602" y="2033"/>
                    <a:pt x="1821" y="1814"/>
                  </a:cubicBezTo>
                  <a:cubicBezTo>
                    <a:pt x="2485" y="1150"/>
                    <a:pt x="2011" y="1"/>
                    <a:pt x="1067"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29"/>
            <p:cNvSpPr/>
            <p:nvPr/>
          </p:nvSpPr>
          <p:spPr>
            <a:xfrm>
              <a:off x="5799275" y="1876050"/>
              <a:ext cx="62150" cy="53275"/>
            </a:xfrm>
            <a:custGeom>
              <a:avLst/>
              <a:gdLst/>
              <a:ahLst/>
              <a:cxnLst/>
              <a:rect l="l" t="t" r="r" b="b"/>
              <a:pathLst>
                <a:path w="2486" h="2131" extrusionOk="0">
                  <a:moveTo>
                    <a:pt x="1067" y="1"/>
                  </a:moveTo>
                  <a:cubicBezTo>
                    <a:pt x="1064" y="1"/>
                    <a:pt x="1060" y="1"/>
                    <a:pt x="1057" y="1"/>
                  </a:cubicBezTo>
                  <a:cubicBezTo>
                    <a:pt x="472" y="1"/>
                    <a:pt x="0" y="480"/>
                    <a:pt x="0" y="1066"/>
                  </a:cubicBezTo>
                  <a:cubicBezTo>
                    <a:pt x="0" y="1707"/>
                    <a:pt x="522" y="2131"/>
                    <a:pt x="1067" y="2131"/>
                  </a:cubicBezTo>
                  <a:cubicBezTo>
                    <a:pt x="1329" y="2131"/>
                    <a:pt x="1596" y="2033"/>
                    <a:pt x="1813" y="1813"/>
                  </a:cubicBezTo>
                  <a:cubicBezTo>
                    <a:pt x="2485" y="1149"/>
                    <a:pt x="2011" y="1"/>
                    <a:pt x="1067"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29"/>
            <p:cNvSpPr/>
            <p:nvPr/>
          </p:nvSpPr>
          <p:spPr>
            <a:xfrm>
              <a:off x="5799275" y="1952050"/>
              <a:ext cx="62200" cy="53500"/>
            </a:xfrm>
            <a:custGeom>
              <a:avLst/>
              <a:gdLst/>
              <a:ahLst/>
              <a:cxnLst/>
              <a:rect l="l" t="t" r="r" b="b"/>
              <a:pathLst>
                <a:path w="2488" h="2140" extrusionOk="0">
                  <a:moveTo>
                    <a:pt x="1057" y="1"/>
                  </a:moveTo>
                  <a:cubicBezTo>
                    <a:pt x="472" y="9"/>
                    <a:pt x="0" y="481"/>
                    <a:pt x="0" y="1074"/>
                  </a:cubicBezTo>
                  <a:cubicBezTo>
                    <a:pt x="0" y="1716"/>
                    <a:pt x="522" y="2139"/>
                    <a:pt x="1069" y="2139"/>
                  </a:cubicBezTo>
                  <a:cubicBezTo>
                    <a:pt x="1333" y="2139"/>
                    <a:pt x="1602" y="2041"/>
                    <a:pt x="1821" y="1822"/>
                  </a:cubicBezTo>
                  <a:cubicBezTo>
                    <a:pt x="2488" y="1147"/>
                    <a:pt x="2008" y="1"/>
                    <a:pt x="1057"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29"/>
            <p:cNvSpPr/>
            <p:nvPr/>
          </p:nvSpPr>
          <p:spPr>
            <a:xfrm>
              <a:off x="5799275" y="2028275"/>
              <a:ext cx="62200" cy="53450"/>
            </a:xfrm>
            <a:custGeom>
              <a:avLst/>
              <a:gdLst/>
              <a:ahLst/>
              <a:cxnLst/>
              <a:rect l="l" t="t" r="r" b="b"/>
              <a:pathLst>
                <a:path w="2488" h="2138" extrusionOk="0">
                  <a:moveTo>
                    <a:pt x="1057" y="1"/>
                  </a:moveTo>
                  <a:cubicBezTo>
                    <a:pt x="472" y="9"/>
                    <a:pt x="0" y="480"/>
                    <a:pt x="0" y="1065"/>
                  </a:cubicBezTo>
                  <a:cubicBezTo>
                    <a:pt x="0" y="1709"/>
                    <a:pt x="525" y="2137"/>
                    <a:pt x="1074" y="2137"/>
                  </a:cubicBezTo>
                  <a:cubicBezTo>
                    <a:pt x="1336" y="2137"/>
                    <a:pt x="1603" y="2040"/>
                    <a:pt x="1821" y="1821"/>
                  </a:cubicBezTo>
                  <a:cubicBezTo>
                    <a:pt x="2488" y="1147"/>
                    <a:pt x="2008" y="1"/>
                    <a:pt x="1057"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29"/>
            <p:cNvSpPr/>
            <p:nvPr/>
          </p:nvSpPr>
          <p:spPr>
            <a:xfrm>
              <a:off x="5875275" y="141897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29"/>
            <p:cNvSpPr/>
            <p:nvPr/>
          </p:nvSpPr>
          <p:spPr>
            <a:xfrm>
              <a:off x="5875275" y="149520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29"/>
            <p:cNvSpPr/>
            <p:nvPr/>
          </p:nvSpPr>
          <p:spPr>
            <a:xfrm>
              <a:off x="5875275" y="1571400"/>
              <a:ext cx="62225" cy="53250"/>
            </a:xfrm>
            <a:custGeom>
              <a:avLst/>
              <a:gdLst/>
              <a:ahLst/>
              <a:cxnLst/>
              <a:rect l="l" t="t" r="r" b="b"/>
              <a:pathLst>
                <a:path w="2489"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29"/>
            <p:cNvSpPr/>
            <p:nvPr/>
          </p:nvSpPr>
          <p:spPr>
            <a:xfrm>
              <a:off x="5875275" y="1647400"/>
              <a:ext cx="62225" cy="53450"/>
            </a:xfrm>
            <a:custGeom>
              <a:avLst/>
              <a:gdLst/>
              <a:ahLst/>
              <a:cxnLst/>
              <a:rect l="l" t="t" r="r" b="b"/>
              <a:pathLst>
                <a:path w="2489" h="2138" extrusionOk="0">
                  <a:moveTo>
                    <a:pt x="1065" y="1"/>
                  </a:moveTo>
                  <a:cubicBezTo>
                    <a:pt x="480" y="1"/>
                    <a:pt x="0" y="481"/>
                    <a:pt x="0" y="1066"/>
                  </a:cubicBezTo>
                  <a:cubicBezTo>
                    <a:pt x="0" y="1710"/>
                    <a:pt x="526" y="2138"/>
                    <a:pt x="1074" y="2138"/>
                  </a:cubicBezTo>
                  <a:cubicBezTo>
                    <a:pt x="1336" y="2138"/>
                    <a:pt x="1603" y="2040"/>
                    <a:pt x="1821" y="1822"/>
                  </a:cubicBezTo>
                  <a:cubicBezTo>
                    <a:pt x="2488"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29"/>
            <p:cNvSpPr/>
            <p:nvPr/>
          </p:nvSpPr>
          <p:spPr>
            <a:xfrm>
              <a:off x="5875275" y="172362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29"/>
            <p:cNvSpPr/>
            <p:nvPr/>
          </p:nvSpPr>
          <p:spPr>
            <a:xfrm>
              <a:off x="5875275" y="179985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29"/>
            <p:cNvSpPr/>
            <p:nvPr/>
          </p:nvSpPr>
          <p:spPr>
            <a:xfrm>
              <a:off x="5875275" y="1876050"/>
              <a:ext cx="62225" cy="53350"/>
            </a:xfrm>
            <a:custGeom>
              <a:avLst/>
              <a:gdLst/>
              <a:ahLst/>
              <a:cxnLst/>
              <a:rect l="l" t="t" r="r" b="b"/>
              <a:pathLst>
                <a:path w="2489" h="2134" extrusionOk="0">
                  <a:moveTo>
                    <a:pt x="1065" y="1"/>
                  </a:moveTo>
                  <a:cubicBezTo>
                    <a:pt x="480" y="1"/>
                    <a:pt x="0" y="472"/>
                    <a:pt x="0" y="1066"/>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29"/>
            <p:cNvSpPr/>
            <p:nvPr/>
          </p:nvSpPr>
          <p:spPr>
            <a:xfrm>
              <a:off x="5875275" y="1952050"/>
              <a:ext cx="62225" cy="53450"/>
            </a:xfrm>
            <a:custGeom>
              <a:avLst/>
              <a:gdLst/>
              <a:ahLst/>
              <a:cxnLst/>
              <a:rect l="l" t="t" r="r" b="b"/>
              <a:pathLst>
                <a:path w="2489"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29"/>
            <p:cNvSpPr/>
            <p:nvPr/>
          </p:nvSpPr>
          <p:spPr>
            <a:xfrm>
              <a:off x="5875275" y="2028275"/>
              <a:ext cx="62225" cy="53450"/>
            </a:xfrm>
            <a:custGeom>
              <a:avLst/>
              <a:gdLst/>
              <a:ahLst/>
              <a:cxnLst/>
              <a:rect l="l" t="t" r="r" b="b"/>
              <a:pathLst>
                <a:path w="2489" h="2138" extrusionOk="0">
                  <a:moveTo>
                    <a:pt x="1065" y="1"/>
                  </a:moveTo>
                  <a:cubicBezTo>
                    <a:pt x="480" y="1"/>
                    <a:pt x="0" y="480"/>
                    <a:pt x="0" y="1065"/>
                  </a:cubicBezTo>
                  <a:cubicBezTo>
                    <a:pt x="0" y="1709"/>
                    <a:pt x="526" y="2137"/>
                    <a:pt x="1074" y="2137"/>
                  </a:cubicBezTo>
                  <a:cubicBezTo>
                    <a:pt x="1336" y="2137"/>
                    <a:pt x="1603" y="2040"/>
                    <a:pt x="1821" y="1821"/>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29"/>
            <p:cNvSpPr/>
            <p:nvPr/>
          </p:nvSpPr>
          <p:spPr>
            <a:xfrm>
              <a:off x="5875275" y="210450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29"/>
            <p:cNvSpPr/>
            <p:nvPr/>
          </p:nvSpPr>
          <p:spPr>
            <a:xfrm>
              <a:off x="5799275" y="2104500"/>
              <a:ext cx="62200" cy="53325"/>
            </a:xfrm>
            <a:custGeom>
              <a:avLst/>
              <a:gdLst/>
              <a:ahLst/>
              <a:cxnLst/>
              <a:rect l="l" t="t" r="r" b="b"/>
              <a:pathLst>
                <a:path w="2488" h="2133" extrusionOk="0">
                  <a:moveTo>
                    <a:pt x="1057" y="0"/>
                  </a:moveTo>
                  <a:cubicBezTo>
                    <a:pt x="472" y="0"/>
                    <a:pt x="0" y="480"/>
                    <a:pt x="0" y="1065"/>
                  </a:cubicBezTo>
                  <a:cubicBezTo>
                    <a:pt x="0" y="1709"/>
                    <a:pt x="525" y="2133"/>
                    <a:pt x="1071" y="2133"/>
                  </a:cubicBezTo>
                  <a:cubicBezTo>
                    <a:pt x="1332" y="2133"/>
                    <a:pt x="1598" y="2036"/>
                    <a:pt x="1813" y="1821"/>
                  </a:cubicBezTo>
                  <a:cubicBezTo>
                    <a:pt x="2488" y="1146"/>
                    <a:pt x="2008" y="0"/>
                    <a:pt x="1057"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29"/>
            <p:cNvSpPr/>
            <p:nvPr/>
          </p:nvSpPr>
          <p:spPr>
            <a:xfrm>
              <a:off x="5799275" y="2180700"/>
              <a:ext cx="62150" cy="53275"/>
            </a:xfrm>
            <a:custGeom>
              <a:avLst/>
              <a:gdLst/>
              <a:ahLst/>
              <a:cxnLst/>
              <a:rect l="l" t="t" r="r" b="b"/>
              <a:pathLst>
                <a:path w="2486" h="2131" extrusionOk="0">
                  <a:moveTo>
                    <a:pt x="1067" y="1"/>
                  </a:moveTo>
                  <a:cubicBezTo>
                    <a:pt x="1064" y="1"/>
                    <a:pt x="1060" y="1"/>
                    <a:pt x="1057" y="1"/>
                  </a:cubicBezTo>
                  <a:cubicBezTo>
                    <a:pt x="472" y="1"/>
                    <a:pt x="0" y="480"/>
                    <a:pt x="0" y="1066"/>
                  </a:cubicBezTo>
                  <a:cubicBezTo>
                    <a:pt x="0" y="1707"/>
                    <a:pt x="522" y="2131"/>
                    <a:pt x="1067" y="2131"/>
                  </a:cubicBezTo>
                  <a:cubicBezTo>
                    <a:pt x="1329" y="2131"/>
                    <a:pt x="1596" y="2033"/>
                    <a:pt x="1813" y="1813"/>
                  </a:cubicBezTo>
                  <a:cubicBezTo>
                    <a:pt x="2485" y="1149"/>
                    <a:pt x="2011" y="1"/>
                    <a:pt x="1067"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29"/>
            <p:cNvSpPr/>
            <p:nvPr/>
          </p:nvSpPr>
          <p:spPr>
            <a:xfrm>
              <a:off x="5799275" y="2256925"/>
              <a:ext cx="62350" cy="53425"/>
            </a:xfrm>
            <a:custGeom>
              <a:avLst/>
              <a:gdLst/>
              <a:ahLst/>
              <a:cxnLst/>
              <a:rect l="l" t="t" r="r" b="b"/>
              <a:pathLst>
                <a:path w="2494" h="2137" extrusionOk="0">
                  <a:moveTo>
                    <a:pt x="1067" y="0"/>
                  </a:moveTo>
                  <a:cubicBezTo>
                    <a:pt x="1064" y="0"/>
                    <a:pt x="1060" y="0"/>
                    <a:pt x="1057" y="0"/>
                  </a:cubicBezTo>
                  <a:cubicBezTo>
                    <a:pt x="472" y="0"/>
                    <a:pt x="0" y="480"/>
                    <a:pt x="0" y="1065"/>
                  </a:cubicBezTo>
                  <a:cubicBezTo>
                    <a:pt x="0" y="1709"/>
                    <a:pt x="529" y="2137"/>
                    <a:pt x="1077" y="2137"/>
                  </a:cubicBezTo>
                  <a:cubicBezTo>
                    <a:pt x="1339" y="2137"/>
                    <a:pt x="1606" y="2039"/>
                    <a:pt x="1821" y="1821"/>
                  </a:cubicBezTo>
                  <a:cubicBezTo>
                    <a:pt x="2493" y="1149"/>
                    <a:pt x="2019" y="0"/>
                    <a:pt x="1067"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29"/>
            <p:cNvSpPr/>
            <p:nvPr/>
          </p:nvSpPr>
          <p:spPr>
            <a:xfrm>
              <a:off x="5799275" y="2333125"/>
              <a:ext cx="62200" cy="53450"/>
            </a:xfrm>
            <a:custGeom>
              <a:avLst/>
              <a:gdLst/>
              <a:ahLst/>
              <a:cxnLst/>
              <a:rect l="l" t="t" r="r" b="b"/>
              <a:pathLst>
                <a:path w="2488" h="2138" extrusionOk="0">
                  <a:moveTo>
                    <a:pt x="1057" y="1"/>
                  </a:moveTo>
                  <a:cubicBezTo>
                    <a:pt x="472" y="9"/>
                    <a:pt x="0" y="480"/>
                    <a:pt x="0" y="1066"/>
                  </a:cubicBezTo>
                  <a:cubicBezTo>
                    <a:pt x="0" y="1709"/>
                    <a:pt x="525" y="2137"/>
                    <a:pt x="1071" y="2137"/>
                  </a:cubicBezTo>
                  <a:cubicBezTo>
                    <a:pt x="1332" y="2137"/>
                    <a:pt x="1597" y="2040"/>
                    <a:pt x="1813" y="1822"/>
                  </a:cubicBezTo>
                  <a:cubicBezTo>
                    <a:pt x="2488" y="1147"/>
                    <a:pt x="2008" y="1"/>
                    <a:pt x="1057"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29"/>
            <p:cNvSpPr/>
            <p:nvPr/>
          </p:nvSpPr>
          <p:spPr>
            <a:xfrm>
              <a:off x="5799050" y="2637775"/>
              <a:ext cx="62425" cy="53450"/>
            </a:xfrm>
            <a:custGeom>
              <a:avLst/>
              <a:gdLst/>
              <a:ahLst/>
              <a:cxnLst/>
              <a:rect l="l" t="t" r="r" b="b"/>
              <a:pathLst>
                <a:path w="2497" h="2138" extrusionOk="0">
                  <a:moveTo>
                    <a:pt x="1066" y="1"/>
                  </a:moveTo>
                  <a:cubicBezTo>
                    <a:pt x="481" y="9"/>
                    <a:pt x="1" y="480"/>
                    <a:pt x="1" y="1074"/>
                  </a:cubicBezTo>
                  <a:cubicBezTo>
                    <a:pt x="1" y="1712"/>
                    <a:pt x="525" y="2137"/>
                    <a:pt x="1074" y="2137"/>
                  </a:cubicBezTo>
                  <a:cubicBezTo>
                    <a:pt x="1336" y="2137"/>
                    <a:pt x="1604" y="2040"/>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29"/>
            <p:cNvSpPr/>
            <p:nvPr/>
          </p:nvSpPr>
          <p:spPr>
            <a:xfrm>
              <a:off x="5799275" y="2561575"/>
              <a:ext cx="62200" cy="53425"/>
            </a:xfrm>
            <a:custGeom>
              <a:avLst/>
              <a:gdLst/>
              <a:ahLst/>
              <a:cxnLst/>
              <a:rect l="l" t="t" r="r" b="b"/>
              <a:pathLst>
                <a:path w="2488" h="2137" extrusionOk="0">
                  <a:moveTo>
                    <a:pt x="1057" y="0"/>
                  </a:moveTo>
                  <a:cubicBezTo>
                    <a:pt x="472" y="8"/>
                    <a:pt x="0" y="480"/>
                    <a:pt x="0" y="1073"/>
                  </a:cubicBezTo>
                  <a:cubicBezTo>
                    <a:pt x="0" y="1711"/>
                    <a:pt x="524" y="2137"/>
                    <a:pt x="1070" y="2137"/>
                  </a:cubicBezTo>
                  <a:cubicBezTo>
                    <a:pt x="1331" y="2137"/>
                    <a:pt x="1597" y="2039"/>
                    <a:pt x="1813" y="1821"/>
                  </a:cubicBezTo>
                  <a:cubicBezTo>
                    <a:pt x="2488" y="1146"/>
                    <a:pt x="2008" y="0"/>
                    <a:pt x="1057"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29"/>
            <p:cNvSpPr/>
            <p:nvPr/>
          </p:nvSpPr>
          <p:spPr>
            <a:xfrm>
              <a:off x="5799050" y="2485550"/>
              <a:ext cx="62425" cy="53300"/>
            </a:xfrm>
            <a:custGeom>
              <a:avLst/>
              <a:gdLst/>
              <a:ahLst/>
              <a:cxnLst/>
              <a:rect l="l" t="t" r="r" b="b"/>
              <a:pathLst>
                <a:path w="2497" h="2132" extrusionOk="0">
                  <a:moveTo>
                    <a:pt x="1066" y="1"/>
                  </a:moveTo>
                  <a:cubicBezTo>
                    <a:pt x="481" y="1"/>
                    <a:pt x="1" y="472"/>
                    <a:pt x="1" y="1066"/>
                  </a:cubicBezTo>
                  <a:cubicBezTo>
                    <a:pt x="1" y="1708"/>
                    <a:pt x="523" y="2131"/>
                    <a:pt x="1070" y="2131"/>
                  </a:cubicBezTo>
                  <a:cubicBezTo>
                    <a:pt x="1333" y="2131"/>
                    <a:pt x="1603" y="2033"/>
                    <a:pt x="1822" y="1814"/>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29"/>
            <p:cNvSpPr/>
            <p:nvPr/>
          </p:nvSpPr>
          <p:spPr>
            <a:xfrm>
              <a:off x="5799275" y="2409350"/>
              <a:ext cx="62150" cy="53275"/>
            </a:xfrm>
            <a:custGeom>
              <a:avLst/>
              <a:gdLst/>
              <a:ahLst/>
              <a:cxnLst/>
              <a:rect l="l" t="t" r="r" b="b"/>
              <a:pathLst>
                <a:path w="2486" h="2131" extrusionOk="0">
                  <a:moveTo>
                    <a:pt x="1067" y="0"/>
                  </a:moveTo>
                  <a:cubicBezTo>
                    <a:pt x="1064" y="0"/>
                    <a:pt x="1060" y="0"/>
                    <a:pt x="1057" y="0"/>
                  </a:cubicBezTo>
                  <a:cubicBezTo>
                    <a:pt x="472" y="0"/>
                    <a:pt x="0" y="480"/>
                    <a:pt x="0" y="1065"/>
                  </a:cubicBezTo>
                  <a:cubicBezTo>
                    <a:pt x="0" y="1707"/>
                    <a:pt x="522" y="2131"/>
                    <a:pt x="1069" y="2131"/>
                  </a:cubicBezTo>
                  <a:cubicBezTo>
                    <a:pt x="1333" y="2131"/>
                    <a:pt x="1602" y="2032"/>
                    <a:pt x="1821" y="1813"/>
                  </a:cubicBezTo>
                  <a:cubicBezTo>
                    <a:pt x="2485" y="1149"/>
                    <a:pt x="2011" y="0"/>
                    <a:pt x="1067"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29"/>
            <p:cNvSpPr/>
            <p:nvPr/>
          </p:nvSpPr>
          <p:spPr>
            <a:xfrm>
              <a:off x="5723050" y="2409350"/>
              <a:ext cx="62225" cy="53350"/>
            </a:xfrm>
            <a:custGeom>
              <a:avLst/>
              <a:gdLst/>
              <a:ahLst/>
              <a:cxnLst/>
              <a:rect l="l" t="t" r="r" b="b"/>
              <a:pathLst>
                <a:path w="2489" h="2134"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29"/>
            <p:cNvSpPr/>
            <p:nvPr/>
          </p:nvSpPr>
          <p:spPr>
            <a:xfrm>
              <a:off x="5646825" y="240935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29"/>
            <p:cNvSpPr/>
            <p:nvPr/>
          </p:nvSpPr>
          <p:spPr>
            <a:xfrm>
              <a:off x="5570625" y="2409350"/>
              <a:ext cx="62200" cy="53350"/>
            </a:xfrm>
            <a:custGeom>
              <a:avLst/>
              <a:gdLst/>
              <a:ahLst/>
              <a:cxnLst/>
              <a:rect l="l" t="t" r="r" b="b"/>
              <a:pathLst>
                <a:path w="2488" h="2134" extrusionOk="0">
                  <a:moveTo>
                    <a:pt x="1065" y="0"/>
                  </a:moveTo>
                  <a:cubicBezTo>
                    <a:pt x="472" y="0"/>
                    <a:pt x="0" y="480"/>
                    <a:pt x="0" y="1065"/>
                  </a:cubicBezTo>
                  <a:cubicBezTo>
                    <a:pt x="0" y="1709"/>
                    <a:pt x="526" y="2133"/>
                    <a:pt x="1072" y="2133"/>
                  </a:cubicBezTo>
                  <a:cubicBezTo>
                    <a:pt x="1333"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29"/>
            <p:cNvSpPr/>
            <p:nvPr/>
          </p:nvSpPr>
          <p:spPr>
            <a:xfrm>
              <a:off x="5494400" y="240935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29"/>
            <p:cNvSpPr/>
            <p:nvPr/>
          </p:nvSpPr>
          <p:spPr>
            <a:xfrm>
              <a:off x="5418200" y="2409350"/>
              <a:ext cx="62425" cy="53350"/>
            </a:xfrm>
            <a:custGeom>
              <a:avLst/>
              <a:gdLst/>
              <a:ahLst/>
              <a:cxnLst/>
              <a:rect l="l" t="t" r="r" b="b"/>
              <a:pathLst>
                <a:path w="2497" h="2134"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29"/>
            <p:cNvSpPr/>
            <p:nvPr/>
          </p:nvSpPr>
          <p:spPr>
            <a:xfrm>
              <a:off x="5341975" y="2409350"/>
              <a:ext cx="62425" cy="53350"/>
            </a:xfrm>
            <a:custGeom>
              <a:avLst/>
              <a:gdLst/>
              <a:ahLst/>
              <a:cxnLst/>
              <a:rect l="l" t="t" r="r" b="b"/>
              <a:pathLst>
                <a:path w="2497" h="2134" extrusionOk="0">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29"/>
            <p:cNvSpPr/>
            <p:nvPr/>
          </p:nvSpPr>
          <p:spPr>
            <a:xfrm>
              <a:off x="6027500" y="3399500"/>
              <a:ext cx="62425" cy="53350"/>
            </a:xfrm>
            <a:custGeom>
              <a:avLst/>
              <a:gdLst/>
              <a:ahLst/>
              <a:cxnLst/>
              <a:rect l="l" t="t" r="r" b="b"/>
              <a:pathLst>
                <a:path w="2497" h="2134" extrusionOk="0">
                  <a:moveTo>
                    <a:pt x="1073" y="1"/>
                  </a:moveTo>
                  <a:cubicBezTo>
                    <a:pt x="480" y="1"/>
                    <a:pt x="9" y="480"/>
                    <a:pt x="0" y="1066"/>
                  </a:cubicBezTo>
                  <a:cubicBezTo>
                    <a:pt x="0" y="1709"/>
                    <a:pt x="529" y="2134"/>
                    <a:pt x="1078" y="2134"/>
                  </a:cubicBezTo>
                  <a:cubicBezTo>
                    <a:pt x="1340" y="2134"/>
                    <a:pt x="1606" y="2037"/>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29"/>
            <p:cNvSpPr/>
            <p:nvPr/>
          </p:nvSpPr>
          <p:spPr>
            <a:xfrm>
              <a:off x="6027500" y="3323300"/>
              <a:ext cx="62425" cy="53425"/>
            </a:xfrm>
            <a:custGeom>
              <a:avLst/>
              <a:gdLst/>
              <a:ahLst/>
              <a:cxnLst/>
              <a:rect l="l" t="t" r="r" b="b"/>
              <a:pathLst>
                <a:path w="2497" h="2137" extrusionOk="0">
                  <a:moveTo>
                    <a:pt x="1073" y="0"/>
                  </a:moveTo>
                  <a:cubicBezTo>
                    <a:pt x="480" y="0"/>
                    <a:pt x="9" y="480"/>
                    <a:pt x="0" y="1065"/>
                  </a:cubicBezTo>
                  <a:cubicBezTo>
                    <a:pt x="0" y="1709"/>
                    <a:pt x="529" y="2137"/>
                    <a:pt x="1078" y="2137"/>
                  </a:cubicBezTo>
                  <a:cubicBezTo>
                    <a:pt x="1340" y="2137"/>
                    <a:pt x="1606" y="2039"/>
                    <a:pt x="1821" y="1821"/>
                  </a:cubicBezTo>
                  <a:cubicBezTo>
                    <a:pt x="2496" y="1154"/>
                    <a:pt x="2016"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29"/>
            <p:cNvSpPr/>
            <p:nvPr/>
          </p:nvSpPr>
          <p:spPr>
            <a:xfrm>
              <a:off x="6103700" y="3171075"/>
              <a:ext cx="62425" cy="53275"/>
            </a:xfrm>
            <a:custGeom>
              <a:avLst/>
              <a:gdLst/>
              <a:ahLst/>
              <a:cxnLst/>
              <a:rect l="l" t="t" r="r" b="b"/>
              <a:pathLst>
                <a:path w="2497" h="2131" extrusionOk="0">
                  <a:moveTo>
                    <a:pt x="1066" y="0"/>
                  </a:moveTo>
                  <a:cubicBezTo>
                    <a:pt x="481" y="0"/>
                    <a:pt x="9" y="472"/>
                    <a:pt x="1" y="1065"/>
                  </a:cubicBezTo>
                  <a:cubicBezTo>
                    <a:pt x="1" y="1707"/>
                    <a:pt x="523" y="2131"/>
                    <a:pt x="1070" y="2131"/>
                  </a:cubicBezTo>
                  <a:cubicBezTo>
                    <a:pt x="1333" y="2131"/>
                    <a:pt x="1603" y="2032"/>
                    <a:pt x="1822" y="1813"/>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29"/>
            <p:cNvSpPr/>
            <p:nvPr/>
          </p:nvSpPr>
          <p:spPr>
            <a:xfrm>
              <a:off x="6103700" y="3094850"/>
              <a:ext cx="62425" cy="53350"/>
            </a:xfrm>
            <a:custGeom>
              <a:avLst/>
              <a:gdLst/>
              <a:ahLst/>
              <a:cxnLst/>
              <a:rect l="l" t="t" r="r" b="b"/>
              <a:pathLst>
                <a:path w="2497" h="2134" extrusionOk="0">
                  <a:moveTo>
                    <a:pt x="1066" y="1"/>
                  </a:moveTo>
                  <a:cubicBezTo>
                    <a:pt x="481" y="1"/>
                    <a:pt x="1" y="480"/>
                    <a:pt x="1" y="1066"/>
                  </a:cubicBezTo>
                  <a:cubicBezTo>
                    <a:pt x="1" y="1709"/>
                    <a:pt x="526" y="2134"/>
                    <a:pt x="1075" y="2134"/>
                  </a:cubicBezTo>
                  <a:cubicBezTo>
                    <a:pt x="1337" y="2134"/>
                    <a:pt x="1604" y="2037"/>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29"/>
            <p:cNvSpPr/>
            <p:nvPr/>
          </p:nvSpPr>
          <p:spPr>
            <a:xfrm>
              <a:off x="5951475" y="3094850"/>
              <a:ext cx="62225" cy="53350"/>
            </a:xfrm>
            <a:custGeom>
              <a:avLst/>
              <a:gdLst/>
              <a:ahLst/>
              <a:cxnLst/>
              <a:rect l="l" t="t" r="r" b="b"/>
              <a:pathLst>
                <a:path w="2489" h="2134" extrusionOk="0">
                  <a:moveTo>
                    <a:pt x="1066" y="1"/>
                  </a:moveTo>
                  <a:cubicBezTo>
                    <a:pt x="472" y="1"/>
                    <a:pt x="1" y="480"/>
                    <a:pt x="1" y="1066"/>
                  </a:cubicBezTo>
                  <a:cubicBezTo>
                    <a:pt x="1" y="1709"/>
                    <a:pt x="526" y="2134"/>
                    <a:pt x="1072" y="2134"/>
                  </a:cubicBezTo>
                  <a:cubicBezTo>
                    <a:pt x="1333" y="2134"/>
                    <a:pt x="1598" y="2037"/>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29"/>
            <p:cNvSpPr/>
            <p:nvPr/>
          </p:nvSpPr>
          <p:spPr>
            <a:xfrm>
              <a:off x="5951475" y="2942425"/>
              <a:ext cx="62225" cy="53450"/>
            </a:xfrm>
            <a:custGeom>
              <a:avLst/>
              <a:gdLst/>
              <a:ahLst/>
              <a:cxnLst/>
              <a:rect l="l" t="t" r="r" b="b"/>
              <a:pathLst>
                <a:path w="2489" h="2138" extrusionOk="0">
                  <a:moveTo>
                    <a:pt x="1066" y="1"/>
                  </a:moveTo>
                  <a:cubicBezTo>
                    <a:pt x="472" y="9"/>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29"/>
            <p:cNvSpPr/>
            <p:nvPr/>
          </p:nvSpPr>
          <p:spPr>
            <a:xfrm>
              <a:off x="5875275" y="3399500"/>
              <a:ext cx="62225" cy="53350"/>
            </a:xfrm>
            <a:custGeom>
              <a:avLst/>
              <a:gdLst/>
              <a:ahLst/>
              <a:cxnLst/>
              <a:rect l="l" t="t" r="r" b="b"/>
              <a:pathLst>
                <a:path w="2489"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29"/>
            <p:cNvSpPr/>
            <p:nvPr/>
          </p:nvSpPr>
          <p:spPr>
            <a:xfrm>
              <a:off x="5875275" y="3323300"/>
              <a:ext cx="62225" cy="53425"/>
            </a:xfrm>
            <a:custGeom>
              <a:avLst/>
              <a:gdLst/>
              <a:ahLst/>
              <a:cxnLst/>
              <a:rect l="l" t="t" r="r" b="b"/>
              <a:pathLst>
                <a:path w="2489" h="2137" extrusionOk="0">
                  <a:moveTo>
                    <a:pt x="1065" y="0"/>
                  </a:moveTo>
                  <a:cubicBezTo>
                    <a:pt x="480" y="0"/>
                    <a:pt x="0" y="480"/>
                    <a:pt x="0" y="1065"/>
                  </a:cubicBezTo>
                  <a:cubicBezTo>
                    <a:pt x="0" y="1709"/>
                    <a:pt x="526" y="2137"/>
                    <a:pt x="1074" y="2137"/>
                  </a:cubicBezTo>
                  <a:cubicBezTo>
                    <a:pt x="1336" y="2137"/>
                    <a:pt x="1603" y="2039"/>
                    <a:pt x="1821" y="1821"/>
                  </a:cubicBezTo>
                  <a:cubicBezTo>
                    <a:pt x="2488" y="1154"/>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29"/>
            <p:cNvSpPr/>
            <p:nvPr/>
          </p:nvSpPr>
          <p:spPr>
            <a:xfrm>
              <a:off x="5875275" y="3247075"/>
              <a:ext cx="62225" cy="53450"/>
            </a:xfrm>
            <a:custGeom>
              <a:avLst/>
              <a:gdLst/>
              <a:ahLst/>
              <a:cxnLst/>
              <a:rect l="l" t="t" r="r" b="b"/>
              <a:pathLst>
                <a:path w="2489" h="2138" extrusionOk="0">
                  <a:moveTo>
                    <a:pt x="1065" y="1"/>
                  </a:moveTo>
                  <a:cubicBezTo>
                    <a:pt x="480" y="9"/>
                    <a:pt x="0" y="480"/>
                    <a:pt x="0" y="1074"/>
                  </a:cubicBezTo>
                  <a:cubicBezTo>
                    <a:pt x="0" y="1712"/>
                    <a:pt x="525" y="2137"/>
                    <a:pt x="1073" y="2137"/>
                  </a:cubicBezTo>
                  <a:cubicBezTo>
                    <a:pt x="1335" y="2137"/>
                    <a:pt x="1603" y="2040"/>
                    <a:pt x="1821" y="1822"/>
                  </a:cubicBezTo>
                  <a:cubicBezTo>
                    <a:pt x="2488"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29"/>
            <p:cNvSpPr/>
            <p:nvPr/>
          </p:nvSpPr>
          <p:spPr>
            <a:xfrm>
              <a:off x="5799125" y="3399500"/>
              <a:ext cx="62350" cy="53450"/>
            </a:xfrm>
            <a:custGeom>
              <a:avLst/>
              <a:gdLst/>
              <a:ahLst/>
              <a:cxnLst/>
              <a:rect l="l" t="t" r="r" b="b"/>
              <a:pathLst>
                <a:path w="2494" h="2138" extrusionOk="0">
                  <a:moveTo>
                    <a:pt x="1063" y="1"/>
                  </a:moveTo>
                  <a:cubicBezTo>
                    <a:pt x="478" y="1"/>
                    <a:pt x="6" y="480"/>
                    <a:pt x="6" y="1066"/>
                  </a:cubicBezTo>
                  <a:cubicBezTo>
                    <a:pt x="1" y="1709"/>
                    <a:pt x="528" y="2137"/>
                    <a:pt x="1076" y="2137"/>
                  </a:cubicBezTo>
                  <a:cubicBezTo>
                    <a:pt x="1337" y="2137"/>
                    <a:pt x="1603" y="2040"/>
                    <a:pt x="1819" y="1822"/>
                  </a:cubicBezTo>
                  <a:cubicBezTo>
                    <a:pt x="2494" y="1147"/>
                    <a:pt x="2014" y="1"/>
                    <a:pt x="106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29"/>
            <p:cNvSpPr/>
            <p:nvPr/>
          </p:nvSpPr>
          <p:spPr>
            <a:xfrm>
              <a:off x="5799125" y="3323300"/>
              <a:ext cx="62350" cy="53425"/>
            </a:xfrm>
            <a:custGeom>
              <a:avLst/>
              <a:gdLst/>
              <a:ahLst/>
              <a:cxnLst/>
              <a:rect l="l" t="t" r="r" b="b"/>
              <a:pathLst>
                <a:path w="2494" h="2137" extrusionOk="0">
                  <a:moveTo>
                    <a:pt x="1063" y="0"/>
                  </a:moveTo>
                  <a:cubicBezTo>
                    <a:pt x="478" y="8"/>
                    <a:pt x="6" y="480"/>
                    <a:pt x="6" y="1065"/>
                  </a:cubicBezTo>
                  <a:cubicBezTo>
                    <a:pt x="1" y="1709"/>
                    <a:pt x="528" y="2137"/>
                    <a:pt x="1076" y="2137"/>
                  </a:cubicBezTo>
                  <a:cubicBezTo>
                    <a:pt x="1337" y="2137"/>
                    <a:pt x="1603" y="2039"/>
                    <a:pt x="1819" y="1821"/>
                  </a:cubicBezTo>
                  <a:cubicBezTo>
                    <a:pt x="2494" y="1146"/>
                    <a:pt x="2014" y="0"/>
                    <a:pt x="106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29"/>
            <p:cNvSpPr/>
            <p:nvPr/>
          </p:nvSpPr>
          <p:spPr>
            <a:xfrm>
              <a:off x="6027500" y="3551925"/>
              <a:ext cx="62425" cy="53250"/>
            </a:xfrm>
            <a:custGeom>
              <a:avLst/>
              <a:gdLst/>
              <a:ahLst/>
              <a:cxnLst/>
              <a:rect l="l" t="t" r="r" b="b"/>
              <a:pathLst>
                <a:path w="2497" h="2130" extrusionOk="0">
                  <a:moveTo>
                    <a:pt x="1073" y="1"/>
                  </a:moveTo>
                  <a:cubicBezTo>
                    <a:pt x="480" y="1"/>
                    <a:pt x="9" y="472"/>
                    <a:pt x="0" y="1066"/>
                  </a:cubicBezTo>
                  <a:cubicBezTo>
                    <a:pt x="0" y="1704"/>
                    <a:pt x="529" y="2129"/>
                    <a:pt x="1077" y="2129"/>
                  </a:cubicBezTo>
                  <a:cubicBezTo>
                    <a:pt x="1339" y="2129"/>
                    <a:pt x="1606" y="2032"/>
                    <a:pt x="1821" y="1814"/>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29"/>
            <p:cNvSpPr/>
            <p:nvPr/>
          </p:nvSpPr>
          <p:spPr>
            <a:xfrm>
              <a:off x="5951475" y="3551925"/>
              <a:ext cx="62225" cy="53250"/>
            </a:xfrm>
            <a:custGeom>
              <a:avLst/>
              <a:gdLst/>
              <a:ahLst/>
              <a:cxnLst/>
              <a:rect l="l" t="t" r="r" b="b"/>
              <a:pathLst>
                <a:path w="2489" h="2130" extrusionOk="0">
                  <a:moveTo>
                    <a:pt x="1066" y="1"/>
                  </a:moveTo>
                  <a:cubicBezTo>
                    <a:pt x="472" y="1"/>
                    <a:pt x="1" y="472"/>
                    <a:pt x="1" y="1066"/>
                  </a:cubicBezTo>
                  <a:cubicBezTo>
                    <a:pt x="1" y="1704"/>
                    <a:pt x="525" y="2129"/>
                    <a:pt x="1071" y="2129"/>
                  </a:cubicBezTo>
                  <a:cubicBezTo>
                    <a:pt x="1332" y="2129"/>
                    <a:pt x="1598" y="2032"/>
                    <a:pt x="1814" y="1814"/>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29"/>
            <p:cNvSpPr/>
            <p:nvPr/>
          </p:nvSpPr>
          <p:spPr>
            <a:xfrm>
              <a:off x="5875275" y="3551925"/>
              <a:ext cx="62225" cy="53250"/>
            </a:xfrm>
            <a:custGeom>
              <a:avLst/>
              <a:gdLst/>
              <a:ahLst/>
              <a:cxnLst/>
              <a:rect l="l" t="t" r="r" b="b"/>
              <a:pathLst>
                <a:path w="2489" h="2130" extrusionOk="0">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29"/>
            <p:cNvSpPr/>
            <p:nvPr/>
          </p:nvSpPr>
          <p:spPr>
            <a:xfrm>
              <a:off x="5799050" y="3551925"/>
              <a:ext cx="62375" cy="53300"/>
            </a:xfrm>
            <a:custGeom>
              <a:avLst/>
              <a:gdLst/>
              <a:ahLst/>
              <a:cxnLst/>
              <a:rect l="l" t="t" r="r" b="b"/>
              <a:pathLst>
                <a:path w="2495" h="2132" extrusionOk="0">
                  <a:moveTo>
                    <a:pt x="1076" y="1"/>
                  </a:moveTo>
                  <a:cubicBezTo>
                    <a:pt x="1073" y="1"/>
                    <a:pt x="1069" y="1"/>
                    <a:pt x="1066" y="1"/>
                  </a:cubicBezTo>
                  <a:cubicBezTo>
                    <a:pt x="481" y="1"/>
                    <a:pt x="1" y="480"/>
                    <a:pt x="9" y="1066"/>
                  </a:cubicBezTo>
                  <a:cubicBezTo>
                    <a:pt x="9" y="1708"/>
                    <a:pt x="531" y="2131"/>
                    <a:pt x="1078" y="2131"/>
                  </a:cubicBezTo>
                  <a:cubicBezTo>
                    <a:pt x="1342" y="2131"/>
                    <a:pt x="1611" y="2033"/>
                    <a:pt x="1830" y="1814"/>
                  </a:cubicBezTo>
                  <a:cubicBezTo>
                    <a:pt x="2494" y="1141"/>
                    <a:pt x="2020" y="1"/>
                    <a:pt x="107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29"/>
            <p:cNvSpPr/>
            <p:nvPr/>
          </p:nvSpPr>
          <p:spPr>
            <a:xfrm>
              <a:off x="5723050" y="3551925"/>
              <a:ext cx="62150" cy="53300"/>
            </a:xfrm>
            <a:custGeom>
              <a:avLst/>
              <a:gdLst/>
              <a:ahLst/>
              <a:cxnLst/>
              <a:rect l="l" t="t" r="r" b="b"/>
              <a:pathLst>
                <a:path w="2486" h="2132" extrusionOk="0">
                  <a:moveTo>
                    <a:pt x="1075" y="1"/>
                  </a:moveTo>
                  <a:cubicBezTo>
                    <a:pt x="1072" y="1"/>
                    <a:pt x="1069" y="1"/>
                    <a:pt x="1065" y="1"/>
                  </a:cubicBezTo>
                  <a:cubicBezTo>
                    <a:pt x="472" y="1"/>
                    <a:pt x="0" y="480"/>
                    <a:pt x="0" y="1066"/>
                  </a:cubicBezTo>
                  <a:cubicBezTo>
                    <a:pt x="0" y="1708"/>
                    <a:pt x="523" y="2131"/>
                    <a:pt x="1070" y="2131"/>
                  </a:cubicBezTo>
                  <a:cubicBezTo>
                    <a:pt x="1333" y="2131"/>
                    <a:pt x="1602" y="2033"/>
                    <a:pt x="1821" y="1814"/>
                  </a:cubicBezTo>
                  <a:cubicBezTo>
                    <a:pt x="2486" y="1141"/>
                    <a:pt x="2012" y="1"/>
                    <a:pt x="107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29"/>
            <p:cNvSpPr/>
            <p:nvPr/>
          </p:nvSpPr>
          <p:spPr>
            <a:xfrm>
              <a:off x="5723050" y="3475725"/>
              <a:ext cx="62225" cy="53350"/>
            </a:xfrm>
            <a:custGeom>
              <a:avLst/>
              <a:gdLst/>
              <a:ahLst/>
              <a:cxnLst/>
              <a:rect l="l" t="t" r="r" b="b"/>
              <a:pathLst>
                <a:path w="2489" h="2134" extrusionOk="0">
                  <a:moveTo>
                    <a:pt x="1065" y="0"/>
                  </a:moveTo>
                  <a:cubicBezTo>
                    <a:pt x="472" y="0"/>
                    <a:pt x="0" y="480"/>
                    <a:pt x="0" y="1065"/>
                  </a:cubicBezTo>
                  <a:cubicBezTo>
                    <a:pt x="0" y="1709"/>
                    <a:pt x="526" y="2133"/>
                    <a:pt x="1072" y="2133"/>
                  </a:cubicBezTo>
                  <a:cubicBezTo>
                    <a:pt x="1333" y="2133"/>
                    <a:pt x="1598" y="2037"/>
                    <a:pt x="1813" y="1821"/>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29"/>
            <p:cNvSpPr/>
            <p:nvPr/>
          </p:nvSpPr>
          <p:spPr>
            <a:xfrm>
              <a:off x="5646825" y="3475725"/>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7"/>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29"/>
            <p:cNvSpPr/>
            <p:nvPr/>
          </p:nvSpPr>
          <p:spPr>
            <a:xfrm>
              <a:off x="5646700" y="3399500"/>
              <a:ext cx="62350" cy="53350"/>
            </a:xfrm>
            <a:custGeom>
              <a:avLst/>
              <a:gdLst/>
              <a:ahLst/>
              <a:cxnLst/>
              <a:rect l="l" t="t" r="r" b="b"/>
              <a:pathLst>
                <a:path w="2494" h="2134" extrusionOk="0">
                  <a:moveTo>
                    <a:pt x="1071" y="1"/>
                  </a:moveTo>
                  <a:cubicBezTo>
                    <a:pt x="477" y="1"/>
                    <a:pt x="6" y="480"/>
                    <a:pt x="6" y="1066"/>
                  </a:cubicBezTo>
                  <a:cubicBezTo>
                    <a:pt x="0" y="1709"/>
                    <a:pt x="528" y="2134"/>
                    <a:pt x="1076" y="2134"/>
                  </a:cubicBezTo>
                  <a:cubicBezTo>
                    <a:pt x="1337" y="2134"/>
                    <a:pt x="1603" y="2037"/>
                    <a:pt x="1819" y="1822"/>
                  </a:cubicBezTo>
                  <a:cubicBezTo>
                    <a:pt x="2494" y="1147"/>
                    <a:pt x="2022" y="1"/>
                    <a:pt x="1071"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29"/>
            <p:cNvSpPr/>
            <p:nvPr/>
          </p:nvSpPr>
          <p:spPr>
            <a:xfrm>
              <a:off x="5570475" y="3399500"/>
              <a:ext cx="62350" cy="53350"/>
            </a:xfrm>
            <a:custGeom>
              <a:avLst/>
              <a:gdLst/>
              <a:ahLst/>
              <a:cxnLst/>
              <a:rect l="l" t="t" r="r" b="b"/>
              <a:pathLst>
                <a:path w="2494" h="2134" extrusionOk="0">
                  <a:moveTo>
                    <a:pt x="1071" y="1"/>
                  </a:moveTo>
                  <a:cubicBezTo>
                    <a:pt x="486" y="1"/>
                    <a:pt x="6" y="480"/>
                    <a:pt x="6" y="1066"/>
                  </a:cubicBezTo>
                  <a:cubicBezTo>
                    <a:pt x="1" y="1709"/>
                    <a:pt x="528" y="2134"/>
                    <a:pt x="1076" y="2134"/>
                  </a:cubicBezTo>
                  <a:cubicBezTo>
                    <a:pt x="1338" y="2134"/>
                    <a:pt x="1604" y="2037"/>
                    <a:pt x="1819" y="1822"/>
                  </a:cubicBezTo>
                  <a:cubicBezTo>
                    <a:pt x="2494" y="1155"/>
                    <a:pt x="2022" y="1"/>
                    <a:pt x="1071"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29"/>
            <p:cNvSpPr/>
            <p:nvPr/>
          </p:nvSpPr>
          <p:spPr>
            <a:xfrm>
              <a:off x="5570475" y="3323300"/>
              <a:ext cx="62350" cy="53425"/>
            </a:xfrm>
            <a:custGeom>
              <a:avLst/>
              <a:gdLst/>
              <a:ahLst/>
              <a:cxnLst/>
              <a:rect l="l" t="t" r="r" b="b"/>
              <a:pathLst>
                <a:path w="2494" h="2137" extrusionOk="0">
                  <a:moveTo>
                    <a:pt x="1071" y="0"/>
                  </a:moveTo>
                  <a:cubicBezTo>
                    <a:pt x="486" y="0"/>
                    <a:pt x="6" y="480"/>
                    <a:pt x="6" y="1065"/>
                  </a:cubicBezTo>
                  <a:cubicBezTo>
                    <a:pt x="1" y="1709"/>
                    <a:pt x="524" y="2137"/>
                    <a:pt x="1072" y="2137"/>
                  </a:cubicBezTo>
                  <a:cubicBezTo>
                    <a:pt x="1334" y="2137"/>
                    <a:pt x="1601" y="2039"/>
                    <a:pt x="1819" y="1821"/>
                  </a:cubicBezTo>
                  <a:cubicBezTo>
                    <a:pt x="2494" y="1154"/>
                    <a:pt x="2022" y="0"/>
                    <a:pt x="1071"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29"/>
            <p:cNvSpPr/>
            <p:nvPr/>
          </p:nvSpPr>
          <p:spPr>
            <a:xfrm>
              <a:off x="5494275" y="3323300"/>
              <a:ext cx="62350" cy="53425"/>
            </a:xfrm>
            <a:custGeom>
              <a:avLst/>
              <a:gdLst/>
              <a:ahLst/>
              <a:cxnLst/>
              <a:rect l="l" t="t" r="r" b="b"/>
              <a:pathLst>
                <a:path w="2494" h="2137" extrusionOk="0">
                  <a:moveTo>
                    <a:pt x="1071" y="0"/>
                  </a:moveTo>
                  <a:cubicBezTo>
                    <a:pt x="485" y="0"/>
                    <a:pt x="6" y="480"/>
                    <a:pt x="6" y="1065"/>
                  </a:cubicBezTo>
                  <a:cubicBezTo>
                    <a:pt x="0" y="1709"/>
                    <a:pt x="524" y="2137"/>
                    <a:pt x="1072" y="2137"/>
                  </a:cubicBezTo>
                  <a:cubicBezTo>
                    <a:pt x="1333" y="2137"/>
                    <a:pt x="1601" y="2039"/>
                    <a:pt x="1819" y="1821"/>
                  </a:cubicBezTo>
                  <a:cubicBezTo>
                    <a:pt x="2493" y="1154"/>
                    <a:pt x="2022" y="8"/>
                    <a:pt x="1071"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29"/>
            <p:cNvSpPr/>
            <p:nvPr/>
          </p:nvSpPr>
          <p:spPr>
            <a:xfrm>
              <a:off x="5494275" y="3247075"/>
              <a:ext cx="62350" cy="53500"/>
            </a:xfrm>
            <a:custGeom>
              <a:avLst/>
              <a:gdLst/>
              <a:ahLst/>
              <a:cxnLst/>
              <a:rect l="l" t="t" r="r" b="b"/>
              <a:pathLst>
                <a:path w="2494" h="2140" extrusionOk="0">
                  <a:moveTo>
                    <a:pt x="1071" y="1"/>
                  </a:moveTo>
                  <a:cubicBezTo>
                    <a:pt x="485" y="1"/>
                    <a:pt x="6" y="480"/>
                    <a:pt x="6" y="1066"/>
                  </a:cubicBezTo>
                  <a:cubicBezTo>
                    <a:pt x="0" y="1711"/>
                    <a:pt x="527" y="2140"/>
                    <a:pt x="1077" y="2140"/>
                  </a:cubicBezTo>
                  <a:cubicBezTo>
                    <a:pt x="1337" y="2140"/>
                    <a:pt x="1602" y="2044"/>
                    <a:pt x="1819" y="1830"/>
                  </a:cubicBezTo>
                  <a:cubicBezTo>
                    <a:pt x="2493" y="1155"/>
                    <a:pt x="2022" y="9"/>
                    <a:pt x="1071"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29"/>
            <p:cNvSpPr/>
            <p:nvPr/>
          </p:nvSpPr>
          <p:spPr>
            <a:xfrm>
              <a:off x="5646700" y="3247075"/>
              <a:ext cx="62350" cy="53450"/>
            </a:xfrm>
            <a:custGeom>
              <a:avLst/>
              <a:gdLst/>
              <a:ahLst/>
              <a:cxnLst/>
              <a:rect l="l" t="t" r="r" b="b"/>
              <a:pathLst>
                <a:path w="2494" h="2138" extrusionOk="0">
                  <a:moveTo>
                    <a:pt x="1071" y="1"/>
                  </a:moveTo>
                  <a:cubicBezTo>
                    <a:pt x="486" y="9"/>
                    <a:pt x="6" y="480"/>
                    <a:pt x="6" y="1066"/>
                  </a:cubicBezTo>
                  <a:cubicBezTo>
                    <a:pt x="0" y="1709"/>
                    <a:pt x="524" y="2137"/>
                    <a:pt x="1072" y="2137"/>
                  </a:cubicBezTo>
                  <a:cubicBezTo>
                    <a:pt x="1333" y="2137"/>
                    <a:pt x="1601" y="2040"/>
                    <a:pt x="1819" y="1822"/>
                  </a:cubicBezTo>
                  <a:cubicBezTo>
                    <a:pt x="2494" y="1155"/>
                    <a:pt x="2022" y="1"/>
                    <a:pt x="1071"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29"/>
            <p:cNvSpPr/>
            <p:nvPr/>
          </p:nvSpPr>
          <p:spPr>
            <a:xfrm>
              <a:off x="5570625" y="3171075"/>
              <a:ext cx="62200" cy="53350"/>
            </a:xfrm>
            <a:custGeom>
              <a:avLst/>
              <a:gdLst/>
              <a:ahLst/>
              <a:cxnLst/>
              <a:rect l="l" t="t" r="r" b="b"/>
              <a:pathLst>
                <a:path w="2488" h="2134" extrusionOk="0">
                  <a:moveTo>
                    <a:pt x="1065" y="0"/>
                  </a:moveTo>
                  <a:cubicBezTo>
                    <a:pt x="472" y="0"/>
                    <a:pt x="0" y="472"/>
                    <a:pt x="0" y="1065"/>
                  </a:cubicBezTo>
                  <a:cubicBezTo>
                    <a:pt x="0" y="1709"/>
                    <a:pt x="526" y="2133"/>
                    <a:pt x="1072" y="2133"/>
                  </a:cubicBezTo>
                  <a:cubicBezTo>
                    <a:pt x="1333" y="2133"/>
                    <a:pt x="1598" y="2037"/>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29"/>
            <p:cNvSpPr/>
            <p:nvPr/>
          </p:nvSpPr>
          <p:spPr>
            <a:xfrm>
              <a:off x="5494400" y="3094850"/>
              <a:ext cx="62225" cy="53350"/>
            </a:xfrm>
            <a:custGeom>
              <a:avLst/>
              <a:gdLst/>
              <a:ahLst/>
              <a:cxnLst/>
              <a:rect l="l" t="t" r="r" b="b"/>
              <a:pathLst>
                <a:path w="2489" h="2134" extrusionOk="0">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29"/>
            <p:cNvSpPr/>
            <p:nvPr/>
          </p:nvSpPr>
          <p:spPr>
            <a:xfrm>
              <a:off x="7322525" y="1495200"/>
              <a:ext cx="62400" cy="53325"/>
            </a:xfrm>
            <a:custGeom>
              <a:avLst/>
              <a:gdLst/>
              <a:ahLst/>
              <a:cxnLst/>
              <a:rect l="l" t="t" r="r" b="b"/>
              <a:pathLst>
                <a:path w="2496" h="2133" extrusionOk="0">
                  <a:moveTo>
                    <a:pt x="1073" y="0"/>
                  </a:moveTo>
                  <a:cubicBezTo>
                    <a:pt x="480" y="0"/>
                    <a:pt x="8"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29"/>
            <p:cNvSpPr/>
            <p:nvPr/>
          </p:nvSpPr>
          <p:spPr>
            <a:xfrm>
              <a:off x="7246500"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29"/>
            <p:cNvSpPr/>
            <p:nvPr/>
          </p:nvSpPr>
          <p:spPr>
            <a:xfrm>
              <a:off x="7246500" y="141897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29"/>
            <p:cNvSpPr/>
            <p:nvPr/>
          </p:nvSpPr>
          <p:spPr>
            <a:xfrm>
              <a:off x="7170300" y="149520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29"/>
            <p:cNvSpPr/>
            <p:nvPr/>
          </p:nvSpPr>
          <p:spPr>
            <a:xfrm>
              <a:off x="7170300" y="141897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29"/>
            <p:cNvSpPr/>
            <p:nvPr/>
          </p:nvSpPr>
          <p:spPr>
            <a:xfrm>
              <a:off x="7094075" y="1571400"/>
              <a:ext cx="62425" cy="53250"/>
            </a:xfrm>
            <a:custGeom>
              <a:avLst/>
              <a:gdLst/>
              <a:ahLst/>
              <a:cxnLst/>
              <a:rect l="l" t="t" r="r" b="b"/>
              <a:pathLst>
                <a:path w="2497" h="2130" extrusionOk="0">
                  <a:moveTo>
                    <a:pt x="1066" y="1"/>
                  </a:moveTo>
                  <a:cubicBezTo>
                    <a:pt x="480" y="1"/>
                    <a:pt x="1" y="472"/>
                    <a:pt x="1" y="1066"/>
                  </a:cubicBezTo>
                  <a:cubicBezTo>
                    <a:pt x="1" y="1703"/>
                    <a:pt x="525" y="2129"/>
                    <a:pt x="1073" y="2129"/>
                  </a:cubicBezTo>
                  <a:cubicBezTo>
                    <a:pt x="1336" y="2129"/>
                    <a:pt x="1603" y="2032"/>
                    <a:pt x="1822" y="1813"/>
                  </a:cubicBezTo>
                  <a:cubicBezTo>
                    <a:pt x="2496"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29"/>
            <p:cNvSpPr/>
            <p:nvPr/>
          </p:nvSpPr>
          <p:spPr>
            <a:xfrm>
              <a:off x="7094075" y="1418975"/>
              <a:ext cx="62425" cy="53350"/>
            </a:xfrm>
            <a:custGeom>
              <a:avLst/>
              <a:gdLst/>
              <a:ahLst/>
              <a:cxnLst/>
              <a:rect l="l" t="t" r="r" b="b"/>
              <a:pathLst>
                <a:path w="2497" h="2134" extrusionOk="0">
                  <a:moveTo>
                    <a:pt x="1066" y="1"/>
                  </a:moveTo>
                  <a:cubicBezTo>
                    <a:pt x="480" y="1"/>
                    <a:pt x="1" y="480"/>
                    <a:pt x="1" y="1065"/>
                  </a:cubicBezTo>
                  <a:cubicBezTo>
                    <a:pt x="1" y="1709"/>
                    <a:pt x="526" y="2133"/>
                    <a:pt x="1075" y="2133"/>
                  </a:cubicBezTo>
                  <a:cubicBezTo>
                    <a:pt x="1337" y="2133"/>
                    <a:pt x="1604" y="2037"/>
                    <a:pt x="1822" y="1822"/>
                  </a:cubicBezTo>
                  <a:cubicBezTo>
                    <a:pt x="2496"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29"/>
            <p:cNvSpPr/>
            <p:nvPr/>
          </p:nvSpPr>
          <p:spPr>
            <a:xfrm>
              <a:off x="7017875" y="1571400"/>
              <a:ext cx="62400" cy="53250"/>
            </a:xfrm>
            <a:custGeom>
              <a:avLst/>
              <a:gdLst/>
              <a:ahLst/>
              <a:cxnLst/>
              <a:rect l="l" t="t" r="r" b="b"/>
              <a:pathLst>
                <a:path w="2496" h="2130" extrusionOk="0">
                  <a:moveTo>
                    <a:pt x="1073" y="1"/>
                  </a:moveTo>
                  <a:cubicBezTo>
                    <a:pt x="480" y="1"/>
                    <a:pt x="8" y="472"/>
                    <a:pt x="0" y="1066"/>
                  </a:cubicBezTo>
                  <a:cubicBezTo>
                    <a:pt x="0" y="1703"/>
                    <a:pt x="528" y="2129"/>
                    <a:pt x="1076" y="2129"/>
                  </a:cubicBezTo>
                  <a:cubicBezTo>
                    <a:pt x="1339" y="2129"/>
                    <a:pt x="1605" y="2032"/>
                    <a:pt x="1821" y="1813"/>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29"/>
            <p:cNvSpPr/>
            <p:nvPr/>
          </p:nvSpPr>
          <p:spPr>
            <a:xfrm>
              <a:off x="7017875" y="1418975"/>
              <a:ext cx="62400" cy="53350"/>
            </a:xfrm>
            <a:custGeom>
              <a:avLst/>
              <a:gdLst/>
              <a:ahLst/>
              <a:cxnLst/>
              <a:rect l="l" t="t" r="r" b="b"/>
              <a:pathLst>
                <a:path w="2496" h="2134" extrusionOk="0">
                  <a:moveTo>
                    <a:pt x="1073" y="1"/>
                  </a:moveTo>
                  <a:cubicBezTo>
                    <a:pt x="480" y="1"/>
                    <a:pt x="8" y="480"/>
                    <a:pt x="0" y="1065"/>
                  </a:cubicBezTo>
                  <a:cubicBezTo>
                    <a:pt x="0" y="1709"/>
                    <a:pt x="529" y="2133"/>
                    <a:pt x="1078" y="2133"/>
                  </a:cubicBezTo>
                  <a:cubicBezTo>
                    <a:pt x="1340" y="2133"/>
                    <a:pt x="1606" y="2037"/>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29"/>
            <p:cNvSpPr/>
            <p:nvPr/>
          </p:nvSpPr>
          <p:spPr>
            <a:xfrm>
              <a:off x="6941850" y="164740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29"/>
            <p:cNvSpPr/>
            <p:nvPr/>
          </p:nvSpPr>
          <p:spPr>
            <a:xfrm>
              <a:off x="6941850"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4" y="1813"/>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29"/>
            <p:cNvSpPr/>
            <p:nvPr/>
          </p:nvSpPr>
          <p:spPr>
            <a:xfrm>
              <a:off x="6941850" y="141897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29"/>
            <p:cNvSpPr/>
            <p:nvPr/>
          </p:nvSpPr>
          <p:spPr>
            <a:xfrm>
              <a:off x="6941850" y="134275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29"/>
            <p:cNvSpPr/>
            <p:nvPr/>
          </p:nvSpPr>
          <p:spPr>
            <a:xfrm>
              <a:off x="6865650" y="172362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29"/>
            <p:cNvSpPr/>
            <p:nvPr/>
          </p:nvSpPr>
          <p:spPr>
            <a:xfrm>
              <a:off x="6865650" y="1647400"/>
              <a:ext cx="62200" cy="53450"/>
            </a:xfrm>
            <a:custGeom>
              <a:avLst/>
              <a:gdLst/>
              <a:ahLst/>
              <a:cxnLst/>
              <a:rect l="l" t="t" r="r" b="b"/>
              <a:pathLst>
                <a:path w="2488" h="2138" extrusionOk="0">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29"/>
            <p:cNvSpPr/>
            <p:nvPr/>
          </p:nvSpPr>
          <p:spPr>
            <a:xfrm>
              <a:off x="6865650" y="1571400"/>
              <a:ext cx="62200" cy="53250"/>
            </a:xfrm>
            <a:custGeom>
              <a:avLst/>
              <a:gdLst/>
              <a:ahLst/>
              <a:cxnLst/>
              <a:rect l="l" t="t" r="r" b="b"/>
              <a:pathLst>
                <a:path w="2488"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29"/>
            <p:cNvSpPr/>
            <p:nvPr/>
          </p:nvSpPr>
          <p:spPr>
            <a:xfrm>
              <a:off x="6865650" y="134275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29"/>
            <p:cNvSpPr/>
            <p:nvPr/>
          </p:nvSpPr>
          <p:spPr>
            <a:xfrm>
              <a:off x="6789225" y="1799850"/>
              <a:ext cx="62425" cy="53325"/>
            </a:xfrm>
            <a:custGeom>
              <a:avLst/>
              <a:gdLst/>
              <a:ahLst/>
              <a:cxnLst/>
              <a:rect l="l" t="t" r="r" b="b"/>
              <a:pathLst>
                <a:path w="2497" h="2133" extrusionOk="0">
                  <a:moveTo>
                    <a:pt x="1074" y="0"/>
                  </a:moveTo>
                  <a:cubicBezTo>
                    <a:pt x="480" y="0"/>
                    <a:pt x="9" y="480"/>
                    <a:pt x="1" y="1065"/>
                  </a:cubicBezTo>
                  <a:cubicBezTo>
                    <a:pt x="1" y="1709"/>
                    <a:pt x="526" y="2133"/>
                    <a:pt x="1075" y="2133"/>
                  </a:cubicBezTo>
                  <a:cubicBezTo>
                    <a:pt x="1336" y="2133"/>
                    <a:pt x="1604" y="2036"/>
                    <a:pt x="1822" y="1821"/>
                  </a:cubicBezTo>
                  <a:cubicBezTo>
                    <a:pt x="2496" y="1146"/>
                    <a:pt x="2025"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29"/>
            <p:cNvSpPr/>
            <p:nvPr/>
          </p:nvSpPr>
          <p:spPr>
            <a:xfrm>
              <a:off x="6789225" y="1723625"/>
              <a:ext cx="62425" cy="53350"/>
            </a:xfrm>
            <a:custGeom>
              <a:avLst/>
              <a:gdLst/>
              <a:ahLst/>
              <a:cxnLst/>
              <a:rect l="l" t="t" r="r" b="b"/>
              <a:pathLst>
                <a:path w="2497" h="2134" extrusionOk="0">
                  <a:moveTo>
                    <a:pt x="1074" y="1"/>
                  </a:moveTo>
                  <a:cubicBezTo>
                    <a:pt x="480" y="1"/>
                    <a:pt x="9" y="480"/>
                    <a:pt x="1" y="1065"/>
                  </a:cubicBezTo>
                  <a:cubicBezTo>
                    <a:pt x="1" y="1709"/>
                    <a:pt x="526" y="2133"/>
                    <a:pt x="1075" y="2133"/>
                  </a:cubicBezTo>
                  <a:cubicBezTo>
                    <a:pt x="1336" y="2133"/>
                    <a:pt x="1604" y="2037"/>
                    <a:pt x="1822" y="1822"/>
                  </a:cubicBezTo>
                  <a:cubicBezTo>
                    <a:pt x="2496" y="1147"/>
                    <a:pt x="2025"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29"/>
            <p:cNvSpPr/>
            <p:nvPr/>
          </p:nvSpPr>
          <p:spPr>
            <a:xfrm>
              <a:off x="6789225" y="1571400"/>
              <a:ext cx="62425" cy="53250"/>
            </a:xfrm>
            <a:custGeom>
              <a:avLst/>
              <a:gdLst/>
              <a:ahLst/>
              <a:cxnLst/>
              <a:rect l="l" t="t" r="r" b="b"/>
              <a:pathLst>
                <a:path w="2497" h="2130" extrusionOk="0">
                  <a:moveTo>
                    <a:pt x="1074" y="1"/>
                  </a:moveTo>
                  <a:cubicBezTo>
                    <a:pt x="480" y="1"/>
                    <a:pt x="9" y="472"/>
                    <a:pt x="1" y="1066"/>
                  </a:cubicBezTo>
                  <a:cubicBezTo>
                    <a:pt x="1" y="1703"/>
                    <a:pt x="525" y="2129"/>
                    <a:pt x="1073" y="2129"/>
                  </a:cubicBezTo>
                  <a:cubicBezTo>
                    <a:pt x="1335" y="2129"/>
                    <a:pt x="1603" y="2032"/>
                    <a:pt x="1822" y="1813"/>
                  </a:cubicBezTo>
                  <a:cubicBezTo>
                    <a:pt x="2496" y="1147"/>
                    <a:pt x="2025"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29"/>
            <p:cNvSpPr/>
            <p:nvPr/>
          </p:nvSpPr>
          <p:spPr>
            <a:xfrm>
              <a:off x="6789225" y="1342750"/>
              <a:ext cx="62425" cy="53450"/>
            </a:xfrm>
            <a:custGeom>
              <a:avLst/>
              <a:gdLst/>
              <a:ahLst/>
              <a:cxnLst/>
              <a:rect l="l" t="t" r="r" b="b"/>
              <a:pathLst>
                <a:path w="2497" h="2138" extrusionOk="0">
                  <a:moveTo>
                    <a:pt x="1074" y="1"/>
                  </a:moveTo>
                  <a:cubicBezTo>
                    <a:pt x="480" y="1"/>
                    <a:pt x="9" y="481"/>
                    <a:pt x="1" y="1066"/>
                  </a:cubicBezTo>
                  <a:cubicBezTo>
                    <a:pt x="1" y="1710"/>
                    <a:pt x="526" y="2138"/>
                    <a:pt x="1074" y="2138"/>
                  </a:cubicBezTo>
                  <a:cubicBezTo>
                    <a:pt x="1336" y="2138"/>
                    <a:pt x="1604" y="2040"/>
                    <a:pt x="1822" y="1822"/>
                  </a:cubicBezTo>
                  <a:cubicBezTo>
                    <a:pt x="2496" y="1155"/>
                    <a:pt x="2025"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29"/>
            <p:cNvSpPr/>
            <p:nvPr/>
          </p:nvSpPr>
          <p:spPr>
            <a:xfrm>
              <a:off x="6713225" y="1876050"/>
              <a:ext cx="62200" cy="53275"/>
            </a:xfrm>
            <a:custGeom>
              <a:avLst/>
              <a:gdLst/>
              <a:ahLst/>
              <a:cxnLst/>
              <a:rect l="l" t="t" r="r" b="b"/>
              <a:pathLst>
                <a:path w="2488" h="2131" extrusionOk="0">
                  <a:moveTo>
                    <a:pt x="1065" y="1"/>
                  </a:moveTo>
                  <a:cubicBezTo>
                    <a:pt x="472" y="1"/>
                    <a:pt x="0" y="472"/>
                    <a:pt x="0" y="1066"/>
                  </a:cubicBezTo>
                  <a:cubicBezTo>
                    <a:pt x="0" y="1707"/>
                    <a:pt x="522" y="2131"/>
                    <a:pt x="1067" y="2131"/>
                  </a:cubicBezTo>
                  <a:cubicBezTo>
                    <a:pt x="1329" y="2131"/>
                    <a:pt x="1596" y="2033"/>
                    <a:pt x="1813" y="1813"/>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29"/>
            <p:cNvSpPr/>
            <p:nvPr/>
          </p:nvSpPr>
          <p:spPr>
            <a:xfrm>
              <a:off x="6713225" y="1799850"/>
              <a:ext cx="62200" cy="53325"/>
            </a:xfrm>
            <a:custGeom>
              <a:avLst/>
              <a:gdLst/>
              <a:ahLst/>
              <a:cxnLst/>
              <a:rect l="l" t="t" r="r" b="b"/>
              <a:pathLst>
                <a:path w="2488" h="2133" extrusionOk="0">
                  <a:moveTo>
                    <a:pt x="1065" y="0"/>
                  </a:moveTo>
                  <a:cubicBezTo>
                    <a:pt x="472" y="0"/>
                    <a:pt x="0" y="480"/>
                    <a:pt x="0" y="1065"/>
                  </a:cubicBezTo>
                  <a:cubicBezTo>
                    <a:pt x="0" y="1709"/>
                    <a:pt x="525" y="2133"/>
                    <a:pt x="1072" y="2133"/>
                  </a:cubicBezTo>
                  <a:cubicBezTo>
                    <a:pt x="1332" y="2133"/>
                    <a:pt x="1598" y="2036"/>
                    <a:pt x="1813" y="1821"/>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29"/>
            <p:cNvSpPr/>
            <p:nvPr/>
          </p:nvSpPr>
          <p:spPr>
            <a:xfrm>
              <a:off x="6713225" y="1647400"/>
              <a:ext cx="62200" cy="53450"/>
            </a:xfrm>
            <a:custGeom>
              <a:avLst/>
              <a:gdLst/>
              <a:ahLst/>
              <a:cxnLst/>
              <a:rect l="l" t="t" r="r" b="b"/>
              <a:pathLst>
                <a:path w="2488" h="2138" extrusionOk="0">
                  <a:moveTo>
                    <a:pt x="1065" y="1"/>
                  </a:moveTo>
                  <a:cubicBezTo>
                    <a:pt x="472" y="9"/>
                    <a:pt x="0" y="481"/>
                    <a:pt x="0" y="1066"/>
                  </a:cubicBezTo>
                  <a:cubicBezTo>
                    <a:pt x="0" y="1710"/>
                    <a:pt x="525" y="2138"/>
                    <a:pt x="1071" y="2138"/>
                  </a:cubicBezTo>
                  <a:cubicBezTo>
                    <a:pt x="1332" y="2138"/>
                    <a:pt x="1598" y="2040"/>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29"/>
            <p:cNvSpPr/>
            <p:nvPr/>
          </p:nvSpPr>
          <p:spPr>
            <a:xfrm>
              <a:off x="6713225" y="1571400"/>
              <a:ext cx="62200" cy="53250"/>
            </a:xfrm>
            <a:custGeom>
              <a:avLst/>
              <a:gdLst/>
              <a:ahLst/>
              <a:cxnLst/>
              <a:rect l="l" t="t" r="r" b="b"/>
              <a:pathLst>
                <a:path w="2488" h="2130" extrusionOk="0">
                  <a:moveTo>
                    <a:pt x="1065" y="1"/>
                  </a:moveTo>
                  <a:cubicBezTo>
                    <a:pt x="472" y="1"/>
                    <a:pt x="0" y="472"/>
                    <a:pt x="0" y="1066"/>
                  </a:cubicBezTo>
                  <a:cubicBezTo>
                    <a:pt x="0" y="1703"/>
                    <a:pt x="525" y="2129"/>
                    <a:pt x="1070" y="2129"/>
                  </a:cubicBezTo>
                  <a:cubicBezTo>
                    <a:pt x="1331" y="2129"/>
                    <a:pt x="1597" y="2032"/>
                    <a:pt x="1813" y="1813"/>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29"/>
            <p:cNvSpPr/>
            <p:nvPr/>
          </p:nvSpPr>
          <p:spPr>
            <a:xfrm>
              <a:off x="6713225" y="1342750"/>
              <a:ext cx="62200" cy="53450"/>
            </a:xfrm>
            <a:custGeom>
              <a:avLst/>
              <a:gdLst/>
              <a:ahLst/>
              <a:cxnLst/>
              <a:rect l="l" t="t" r="r" b="b"/>
              <a:pathLst>
                <a:path w="2488" h="2138" extrusionOk="0">
                  <a:moveTo>
                    <a:pt x="1065" y="1"/>
                  </a:moveTo>
                  <a:cubicBezTo>
                    <a:pt x="472" y="1"/>
                    <a:pt x="0" y="481"/>
                    <a:pt x="0" y="1066"/>
                  </a:cubicBezTo>
                  <a:cubicBezTo>
                    <a:pt x="0" y="1710"/>
                    <a:pt x="525" y="2138"/>
                    <a:pt x="1071" y="2138"/>
                  </a:cubicBezTo>
                  <a:cubicBezTo>
                    <a:pt x="1332" y="2138"/>
                    <a:pt x="1598" y="2040"/>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29"/>
            <p:cNvSpPr/>
            <p:nvPr/>
          </p:nvSpPr>
          <p:spPr>
            <a:xfrm>
              <a:off x="6637000" y="1647400"/>
              <a:ext cx="62225" cy="53450"/>
            </a:xfrm>
            <a:custGeom>
              <a:avLst/>
              <a:gdLst/>
              <a:ahLst/>
              <a:cxnLst/>
              <a:rect l="l" t="t" r="r" b="b"/>
              <a:pathLst>
                <a:path w="2489" h="2138" extrusionOk="0">
                  <a:moveTo>
                    <a:pt x="1066" y="1"/>
                  </a:moveTo>
                  <a:cubicBezTo>
                    <a:pt x="480" y="1"/>
                    <a:pt x="1" y="481"/>
                    <a:pt x="1" y="1066"/>
                  </a:cubicBezTo>
                  <a:cubicBezTo>
                    <a:pt x="1" y="1710"/>
                    <a:pt x="526" y="2138"/>
                    <a:pt x="1072" y="2138"/>
                  </a:cubicBezTo>
                  <a:cubicBezTo>
                    <a:pt x="1333" y="2138"/>
                    <a:pt x="1598" y="2040"/>
                    <a:pt x="1813"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29"/>
            <p:cNvSpPr/>
            <p:nvPr/>
          </p:nvSpPr>
          <p:spPr>
            <a:xfrm>
              <a:off x="6637000" y="1342750"/>
              <a:ext cx="62225" cy="53450"/>
            </a:xfrm>
            <a:custGeom>
              <a:avLst/>
              <a:gdLst/>
              <a:ahLst/>
              <a:cxnLst/>
              <a:rect l="l" t="t" r="r" b="b"/>
              <a:pathLst>
                <a:path w="2489" h="2138" extrusionOk="0">
                  <a:moveTo>
                    <a:pt x="1066" y="1"/>
                  </a:moveTo>
                  <a:cubicBezTo>
                    <a:pt x="480" y="1"/>
                    <a:pt x="1" y="481"/>
                    <a:pt x="1" y="1066"/>
                  </a:cubicBezTo>
                  <a:cubicBezTo>
                    <a:pt x="1" y="1710"/>
                    <a:pt x="526" y="2138"/>
                    <a:pt x="1072" y="2138"/>
                  </a:cubicBezTo>
                  <a:cubicBezTo>
                    <a:pt x="1333" y="2138"/>
                    <a:pt x="1598" y="2040"/>
                    <a:pt x="1813"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29"/>
            <p:cNvSpPr/>
            <p:nvPr/>
          </p:nvSpPr>
          <p:spPr>
            <a:xfrm>
              <a:off x="6560800" y="164740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29"/>
            <p:cNvSpPr/>
            <p:nvPr/>
          </p:nvSpPr>
          <p:spPr>
            <a:xfrm>
              <a:off x="6560800" y="134275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29"/>
            <p:cNvSpPr/>
            <p:nvPr/>
          </p:nvSpPr>
          <p:spPr>
            <a:xfrm>
              <a:off x="6560800" y="1266550"/>
              <a:ext cx="62200" cy="53450"/>
            </a:xfrm>
            <a:custGeom>
              <a:avLst/>
              <a:gdLst/>
              <a:ahLst/>
              <a:cxnLst/>
              <a:rect l="l" t="t" r="r" b="b"/>
              <a:pathLst>
                <a:path w="2488" h="2138" extrusionOk="0">
                  <a:moveTo>
                    <a:pt x="1065" y="0"/>
                  </a:moveTo>
                  <a:cubicBezTo>
                    <a:pt x="480" y="9"/>
                    <a:pt x="0" y="480"/>
                    <a:pt x="0" y="1074"/>
                  </a:cubicBezTo>
                  <a:cubicBezTo>
                    <a:pt x="0" y="1711"/>
                    <a:pt x="524" y="2137"/>
                    <a:pt x="1073" y="2137"/>
                  </a:cubicBezTo>
                  <a:cubicBezTo>
                    <a:pt x="1335" y="2137"/>
                    <a:pt x="1603" y="2040"/>
                    <a:pt x="1821" y="1821"/>
                  </a:cubicBezTo>
                  <a:cubicBezTo>
                    <a:pt x="2488" y="1155"/>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29"/>
            <p:cNvSpPr/>
            <p:nvPr/>
          </p:nvSpPr>
          <p:spPr>
            <a:xfrm>
              <a:off x="6484575" y="1647400"/>
              <a:ext cx="62425" cy="53450"/>
            </a:xfrm>
            <a:custGeom>
              <a:avLst/>
              <a:gdLst/>
              <a:ahLst/>
              <a:cxnLst/>
              <a:rect l="l" t="t" r="r" b="b"/>
              <a:pathLst>
                <a:path w="2497" h="2138" extrusionOk="0">
                  <a:moveTo>
                    <a:pt x="1065" y="1"/>
                  </a:moveTo>
                  <a:cubicBezTo>
                    <a:pt x="480" y="9"/>
                    <a:pt x="1" y="481"/>
                    <a:pt x="1" y="1066"/>
                  </a:cubicBezTo>
                  <a:cubicBezTo>
                    <a:pt x="1" y="1710"/>
                    <a:pt x="526" y="2138"/>
                    <a:pt x="1074" y="2138"/>
                  </a:cubicBezTo>
                  <a:cubicBezTo>
                    <a:pt x="1336" y="2138"/>
                    <a:pt x="1603" y="2040"/>
                    <a:pt x="1822"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29"/>
            <p:cNvSpPr/>
            <p:nvPr/>
          </p:nvSpPr>
          <p:spPr>
            <a:xfrm>
              <a:off x="6484575" y="1266550"/>
              <a:ext cx="62425" cy="53450"/>
            </a:xfrm>
            <a:custGeom>
              <a:avLst/>
              <a:gdLst/>
              <a:ahLst/>
              <a:cxnLst/>
              <a:rect l="l" t="t" r="r" b="b"/>
              <a:pathLst>
                <a:path w="2497" h="2138" extrusionOk="0">
                  <a:moveTo>
                    <a:pt x="1065" y="0"/>
                  </a:moveTo>
                  <a:cubicBezTo>
                    <a:pt x="480" y="9"/>
                    <a:pt x="1" y="480"/>
                    <a:pt x="1" y="1074"/>
                  </a:cubicBezTo>
                  <a:cubicBezTo>
                    <a:pt x="1" y="1711"/>
                    <a:pt x="525" y="2137"/>
                    <a:pt x="1073" y="2137"/>
                  </a:cubicBezTo>
                  <a:cubicBezTo>
                    <a:pt x="1335" y="2137"/>
                    <a:pt x="1603" y="2040"/>
                    <a:pt x="1822" y="1821"/>
                  </a:cubicBezTo>
                  <a:cubicBezTo>
                    <a:pt x="2496" y="1155"/>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29"/>
            <p:cNvSpPr/>
            <p:nvPr/>
          </p:nvSpPr>
          <p:spPr>
            <a:xfrm>
              <a:off x="6408350" y="2333125"/>
              <a:ext cx="62425" cy="53450"/>
            </a:xfrm>
            <a:custGeom>
              <a:avLst/>
              <a:gdLst/>
              <a:ahLst/>
              <a:cxnLst/>
              <a:rect l="l" t="t" r="r" b="b"/>
              <a:pathLst>
                <a:path w="2497" h="2138" extrusionOk="0">
                  <a:moveTo>
                    <a:pt x="1074" y="1"/>
                  </a:moveTo>
                  <a:cubicBezTo>
                    <a:pt x="481" y="1"/>
                    <a:pt x="1" y="480"/>
                    <a:pt x="1" y="1066"/>
                  </a:cubicBezTo>
                  <a:cubicBezTo>
                    <a:pt x="1" y="1709"/>
                    <a:pt x="526" y="2137"/>
                    <a:pt x="1075" y="2137"/>
                  </a:cubicBezTo>
                  <a:cubicBezTo>
                    <a:pt x="1337" y="2137"/>
                    <a:pt x="1604" y="2040"/>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29"/>
            <p:cNvSpPr/>
            <p:nvPr/>
          </p:nvSpPr>
          <p:spPr>
            <a:xfrm>
              <a:off x="6408350" y="2256925"/>
              <a:ext cx="62575" cy="53425"/>
            </a:xfrm>
            <a:custGeom>
              <a:avLst/>
              <a:gdLst/>
              <a:ahLst/>
              <a:cxnLst/>
              <a:rect l="l" t="t" r="r" b="b"/>
              <a:pathLst>
                <a:path w="2503" h="2137" extrusionOk="0">
                  <a:moveTo>
                    <a:pt x="1084" y="0"/>
                  </a:moveTo>
                  <a:cubicBezTo>
                    <a:pt x="1081" y="0"/>
                    <a:pt x="1077" y="0"/>
                    <a:pt x="1074" y="0"/>
                  </a:cubicBezTo>
                  <a:cubicBezTo>
                    <a:pt x="481" y="0"/>
                    <a:pt x="1" y="480"/>
                    <a:pt x="1" y="1065"/>
                  </a:cubicBezTo>
                  <a:cubicBezTo>
                    <a:pt x="1" y="1709"/>
                    <a:pt x="530" y="2137"/>
                    <a:pt x="1081" y="2137"/>
                  </a:cubicBezTo>
                  <a:cubicBezTo>
                    <a:pt x="1344" y="2137"/>
                    <a:pt x="1612" y="2039"/>
                    <a:pt x="1830" y="1821"/>
                  </a:cubicBezTo>
                  <a:cubicBezTo>
                    <a:pt x="2502" y="1149"/>
                    <a:pt x="2029" y="0"/>
                    <a:pt x="108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29"/>
            <p:cNvSpPr/>
            <p:nvPr/>
          </p:nvSpPr>
          <p:spPr>
            <a:xfrm>
              <a:off x="6408350" y="2104500"/>
              <a:ext cx="62425" cy="53325"/>
            </a:xfrm>
            <a:custGeom>
              <a:avLst/>
              <a:gdLst/>
              <a:ahLst/>
              <a:cxnLst/>
              <a:rect l="l" t="t" r="r" b="b"/>
              <a:pathLst>
                <a:path w="2497" h="2133" extrusionOk="0">
                  <a:moveTo>
                    <a:pt x="1074" y="0"/>
                  </a:moveTo>
                  <a:cubicBezTo>
                    <a:pt x="481" y="0"/>
                    <a:pt x="9" y="480"/>
                    <a:pt x="1" y="1065"/>
                  </a:cubicBezTo>
                  <a:cubicBezTo>
                    <a:pt x="1" y="1709"/>
                    <a:pt x="526" y="2133"/>
                    <a:pt x="1075" y="2133"/>
                  </a:cubicBezTo>
                  <a:cubicBezTo>
                    <a:pt x="1337" y="2133"/>
                    <a:pt x="1604"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29"/>
            <p:cNvSpPr/>
            <p:nvPr/>
          </p:nvSpPr>
          <p:spPr>
            <a:xfrm>
              <a:off x="6408350" y="1799850"/>
              <a:ext cx="62425" cy="53325"/>
            </a:xfrm>
            <a:custGeom>
              <a:avLst/>
              <a:gdLst/>
              <a:ahLst/>
              <a:cxnLst/>
              <a:rect l="l" t="t" r="r" b="b"/>
              <a:pathLst>
                <a:path w="2497" h="2133" extrusionOk="0">
                  <a:moveTo>
                    <a:pt x="1074" y="0"/>
                  </a:moveTo>
                  <a:cubicBezTo>
                    <a:pt x="481" y="0"/>
                    <a:pt x="9" y="480"/>
                    <a:pt x="1" y="1065"/>
                  </a:cubicBezTo>
                  <a:cubicBezTo>
                    <a:pt x="1" y="1709"/>
                    <a:pt x="526" y="2133"/>
                    <a:pt x="1075" y="2133"/>
                  </a:cubicBezTo>
                  <a:cubicBezTo>
                    <a:pt x="1337" y="2133"/>
                    <a:pt x="1604"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29"/>
            <p:cNvSpPr/>
            <p:nvPr/>
          </p:nvSpPr>
          <p:spPr>
            <a:xfrm>
              <a:off x="6408350" y="1647400"/>
              <a:ext cx="62425" cy="53450"/>
            </a:xfrm>
            <a:custGeom>
              <a:avLst/>
              <a:gdLst/>
              <a:ahLst/>
              <a:cxnLst/>
              <a:rect l="l" t="t" r="r" b="b"/>
              <a:pathLst>
                <a:path w="2497" h="2138" extrusionOk="0">
                  <a:moveTo>
                    <a:pt x="1074" y="1"/>
                  </a:moveTo>
                  <a:cubicBezTo>
                    <a:pt x="481" y="1"/>
                    <a:pt x="9" y="481"/>
                    <a:pt x="1" y="1066"/>
                  </a:cubicBezTo>
                  <a:cubicBezTo>
                    <a:pt x="1" y="1710"/>
                    <a:pt x="526" y="2138"/>
                    <a:pt x="1075" y="2138"/>
                  </a:cubicBezTo>
                  <a:cubicBezTo>
                    <a:pt x="1337" y="2138"/>
                    <a:pt x="1604" y="2040"/>
                    <a:pt x="1822" y="1822"/>
                  </a:cubicBezTo>
                  <a:cubicBezTo>
                    <a:pt x="2497"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29"/>
            <p:cNvSpPr/>
            <p:nvPr/>
          </p:nvSpPr>
          <p:spPr>
            <a:xfrm>
              <a:off x="6408350" y="1342750"/>
              <a:ext cx="62425" cy="53450"/>
            </a:xfrm>
            <a:custGeom>
              <a:avLst/>
              <a:gdLst/>
              <a:ahLst/>
              <a:cxnLst/>
              <a:rect l="l" t="t" r="r" b="b"/>
              <a:pathLst>
                <a:path w="2497" h="2138" extrusionOk="0">
                  <a:moveTo>
                    <a:pt x="1074" y="1"/>
                  </a:moveTo>
                  <a:cubicBezTo>
                    <a:pt x="481" y="1"/>
                    <a:pt x="9" y="481"/>
                    <a:pt x="1" y="1066"/>
                  </a:cubicBezTo>
                  <a:cubicBezTo>
                    <a:pt x="1" y="1710"/>
                    <a:pt x="526" y="2138"/>
                    <a:pt x="1075" y="2138"/>
                  </a:cubicBezTo>
                  <a:cubicBezTo>
                    <a:pt x="1337" y="2138"/>
                    <a:pt x="1604" y="2040"/>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29"/>
            <p:cNvSpPr/>
            <p:nvPr/>
          </p:nvSpPr>
          <p:spPr>
            <a:xfrm>
              <a:off x="6408350" y="1266550"/>
              <a:ext cx="62425" cy="53450"/>
            </a:xfrm>
            <a:custGeom>
              <a:avLst/>
              <a:gdLst/>
              <a:ahLst/>
              <a:cxnLst/>
              <a:rect l="l" t="t" r="r" b="b"/>
              <a:pathLst>
                <a:path w="2497" h="2138" extrusionOk="0">
                  <a:moveTo>
                    <a:pt x="1074" y="0"/>
                  </a:moveTo>
                  <a:cubicBezTo>
                    <a:pt x="481" y="9"/>
                    <a:pt x="9" y="480"/>
                    <a:pt x="1" y="1074"/>
                  </a:cubicBezTo>
                  <a:cubicBezTo>
                    <a:pt x="1" y="1711"/>
                    <a:pt x="525" y="2137"/>
                    <a:pt x="1074" y="2137"/>
                  </a:cubicBezTo>
                  <a:cubicBezTo>
                    <a:pt x="1336" y="2137"/>
                    <a:pt x="1604" y="2040"/>
                    <a:pt x="1822" y="1821"/>
                  </a:cubicBezTo>
                  <a:cubicBezTo>
                    <a:pt x="2497" y="1155"/>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29"/>
            <p:cNvSpPr/>
            <p:nvPr/>
          </p:nvSpPr>
          <p:spPr>
            <a:xfrm>
              <a:off x="6332350" y="240935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3"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29"/>
            <p:cNvSpPr/>
            <p:nvPr/>
          </p:nvSpPr>
          <p:spPr>
            <a:xfrm>
              <a:off x="6332350" y="2333125"/>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3"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29"/>
            <p:cNvSpPr/>
            <p:nvPr/>
          </p:nvSpPr>
          <p:spPr>
            <a:xfrm>
              <a:off x="6332350" y="1952050"/>
              <a:ext cx="62225" cy="53450"/>
            </a:xfrm>
            <a:custGeom>
              <a:avLst/>
              <a:gdLst/>
              <a:ahLst/>
              <a:cxnLst/>
              <a:rect l="l" t="t" r="r" b="b"/>
              <a:pathLst>
                <a:path w="2489" h="2138" extrusionOk="0">
                  <a:moveTo>
                    <a:pt x="1066" y="1"/>
                  </a:moveTo>
                  <a:cubicBezTo>
                    <a:pt x="472" y="9"/>
                    <a:pt x="1" y="481"/>
                    <a:pt x="1" y="1074"/>
                  </a:cubicBezTo>
                  <a:cubicBezTo>
                    <a:pt x="1" y="1712"/>
                    <a:pt x="525" y="2138"/>
                    <a:pt x="1071" y="2138"/>
                  </a:cubicBezTo>
                  <a:cubicBezTo>
                    <a:pt x="1332" y="2138"/>
                    <a:pt x="1598" y="2040"/>
                    <a:pt x="1813" y="1822"/>
                  </a:cubicBezTo>
                  <a:cubicBezTo>
                    <a:pt x="2488" y="1155"/>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29"/>
            <p:cNvSpPr/>
            <p:nvPr/>
          </p:nvSpPr>
          <p:spPr>
            <a:xfrm>
              <a:off x="6332350" y="1876050"/>
              <a:ext cx="62225" cy="53275"/>
            </a:xfrm>
            <a:custGeom>
              <a:avLst/>
              <a:gdLst/>
              <a:ahLst/>
              <a:cxnLst/>
              <a:rect l="l" t="t" r="r" b="b"/>
              <a:pathLst>
                <a:path w="2489" h="2131" extrusionOk="0">
                  <a:moveTo>
                    <a:pt x="1066" y="1"/>
                  </a:moveTo>
                  <a:cubicBezTo>
                    <a:pt x="472" y="1"/>
                    <a:pt x="1" y="472"/>
                    <a:pt x="1" y="1066"/>
                  </a:cubicBezTo>
                  <a:cubicBezTo>
                    <a:pt x="1" y="1707"/>
                    <a:pt x="523" y="2131"/>
                    <a:pt x="1067" y="2131"/>
                  </a:cubicBezTo>
                  <a:cubicBezTo>
                    <a:pt x="1329" y="2131"/>
                    <a:pt x="1597" y="2033"/>
                    <a:pt x="1813" y="1813"/>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29"/>
            <p:cNvSpPr/>
            <p:nvPr/>
          </p:nvSpPr>
          <p:spPr>
            <a:xfrm>
              <a:off x="6332350" y="17236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3"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29"/>
            <p:cNvSpPr/>
            <p:nvPr/>
          </p:nvSpPr>
          <p:spPr>
            <a:xfrm>
              <a:off x="6332350" y="1647400"/>
              <a:ext cx="62225" cy="53450"/>
            </a:xfrm>
            <a:custGeom>
              <a:avLst/>
              <a:gdLst/>
              <a:ahLst/>
              <a:cxnLst/>
              <a:rect l="l" t="t" r="r" b="b"/>
              <a:pathLst>
                <a:path w="2489" h="2138" extrusionOk="0">
                  <a:moveTo>
                    <a:pt x="1066" y="1"/>
                  </a:moveTo>
                  <a:cubicBezTo>
                    <a:pt x="472" y="9"/>
                    <a:pt x="1" y="481"/>
                    <a:pt x="1" y="1066"/>
                  </a:cubicBezTo>
                  <a:cubicBezTo>
                    <a:pt x="1" y="1710"/>
                    <a:pt x="526" y="2138"/>
                    <a:pt x="1072" y="2138"/>
                  </a:cubicBezTo>
                  <a:cubicBezTo>
                    <a:pt x="1333" y="2138"/>
                    <a:pt x="1598" y="2040"/>
                    <a:pt x="1813"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29"/>
            <p:cNvSpPr/>
            <p:nvPr/>
          </p:nvSpPr>
          <p:spPr>
            <a:xfrm>
              <a:off x="6332350" y="134275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3"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29"/>
            <p:cNvSpPr/>
            <p:nvPr/>
          </p:nvSpPr>
          <p:spPr>
            <a:xfrm>
              <a:off x="6256150" y="2485550"/>
              <a:ext cx="62200" cy="53300"/>
            </a:xfrm>
            <a:custGeom>
              <a:avLst/>
              <a:gdLst/>
              <a:ahLst/>
              <a:cxnLst/>
              <a:rect l="l" t="t" r="r" b="b"/>
              <a:pathLst>
                <a:path w="2488" h="2132" extrusionOk="0">
                  <a:moveTo>
                    <a:pt x="1065" y="1"/>
                  </a:moveTo>
                  <a:cubicBezTo>
                    <a:pt x="472" y="1"/>
                    <a:pt x="0" y="472"/>
                    <a:pt x="0" y="1066"/>
                  </a:cubicBezTo>
                  <a:cubicBezTo>
                    <a:pt x="0" y="1708"/>
                    <a:pt x="522" y="2131"/>
                    <a:pt x="1067" y="2131"/>
                  </a:cubicBezTo>
                  <a:cubicBezTo>
                    <a:pt x="1329" y="2131"/>
                    <a:pt x="1596" y="2033"/>
                    <a:pt x="1813"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29"/>
            <p:cNvSpPr/>
            <p:nvPr/>
          </p:nvSpPr>
          <p:spPr>
            <a:xfrm>
              <a:off x="6256150" y="2409350"/>
              <a:ext cx="62200" cy="53350"/>
            </a:xfrm>
            <a:custGeom>
              <a:avLst/>
              <a:gdLst/>
              <a:ahLst/>
              <a:cxnLst/>
              <a:rect l="l" t="t" r="r" b="b"/>
              <a:pathLst>
                <a:path w="2488" h="2134" extrusionOk="0">
                  <a:moveTo>
                    <a:pt x="1065" y="0"/>
                  </a:moveTo>
                  <a:cubicBezTo>
                    <a:pt x="480" y="0"/>
                    <a:pt x="0" y="480"/>
                    <a:pt x="0" y="1065"/>
                  </a:cubicBezTo>
                  <a:cubicBezTo>
                    <a:pt x="0" y="1709"/>
                    <a:pt x="525" y="2133"/>
                    <a:pt x="1071" y="2133"/>
                  </a:cubicBezTo>
                  <a:cubicBezTo>
                    <a:pt x="1332"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29"/>
            <p:cNvSpPr/>
            <p:nvPr/>
          </p:nvSpPr>
          <p:spPr>
            <a:xfrm>
              <a:off x="6256150" y="2028275"/>
              <a:ext cx="62200" cy="53450"/>
            </a:xfrm>
            <a:custGeom>
              <a:avLst/>
              <a:gdLst/>
              <a:ahLst/>
              <a:cxnLst/>
              <a:rect l="l" t="t" r="r" b="b"/>
              <a:pathLst>
                <a:path w="2488" h="2138" extrusionOk="0">
                  <a:moveTo>
                    <a:pt x="1065" y="1"/>
                  </a:moveTo>
                  <a:cubicBezTo>
                    <a:pt x="480" y="1"/>
                    <a:pt x="0" y="480"/>
                    <a:pt x="0" y="1065"/>
                  </a:cubicBezTo>
                  <a:cubicBezTo>
                    <a:pt x="0" y="1709"/>
                    <a:pt x="525" y="2137"/>
                    <a:pt x="1071" y="2137"/>
                  </a:cubicBezTo>
                  <a:cubicBezTo>
                    <a:pt x="1332" y="2137"/>
                    <a:pt x="1597" y="2040"/>
                    <a:pt x="1813" y="1821"/>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29"/>
            <p:cNvSpPr/>
            <p:nvPr/>
          </p:nvSpPr>
          <p:spPr>
            <a:xfrm>
              <a:off x="6256150" y="1952050"/>
              <a:ext cx="62200" cy="53450"/>
            </a:xfrm>
            <a:custGeom>
              <a:avLst/>
              <a:gdLst/>
              <a:ahLst/>
              <a:cxnLst/>
              <a:rect l="l" t="t" r="r" b="b"/>
              <a:pathLst>
                <a:path w="2488" h="2138" extrusionOk="0">
                  <a:moveTo>
                    <a:pt x="1065" y="1"/>
                  </a:moveTo>
                  <a:cubicBezTo>
                    <a:pt x="480" y="9"/>
                    <a:pt x="0" y="481"/>
                    <a:pt x="0" y="1074"/>
                  </a:cubicBezTo>
                  <a:cubicBezTo>
                    <a:pt x="0" y="1712"/>
                    <a:pt x="524" y="2138"/>
                    <a:pt x="1070" y="2138"/>
                  </a:cubicBezTo>
                  <a:cubicBezTo>
                    <a:pt x="1331" y="2138"/>
                    <a:pt x="1597" y="2040"/>
                    <a:pt x="1813"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29"/>
            <p:cNvSpPr/>
            <p:nvPr/>
          </p:nvSpPr>
          <p:spPr>
            <a:xfrm>
              <a:off x="6256150" y="1876050"/>
              <a:ext cx="62200" cy="53350"/>
            </a:xfrm>
            <a:custGeom>
              <a:avLst/>
              <a:gdLst/>
              <a:ahLst/>
              <a:cxnLst/>
              <a:rect l="l" t="t" r="r" b="b"/>
              <a:pathLst>
                <a:path w="2488" h="2134" extrusionOk="0">
                  <a:moveTo>
                    <a:pt x="1065" y="1"/>
                  </a:moveTo>
                  <a:cubicBezTo>
                    <a:pt x="480" y="1"/>
                    <a:pt x="0" y="472"/>
                    <a:pt x="0" y="1066"/>
                  </a:cubicBezTo>
                  <a:cubicBezTo>
                    <a:pt x="0" y="1709"/>
                    <a:pt x="525" y="2133"/>
                    <a:pt x="1071" y="2133"/>
                  </a:cubicBezTo>
                  <a:cubicBezTo>
                    <a:pt x="1332" y="2133"/>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29"/>
            <p:cNvSpPr/>
            <p:nvPr/>
          </p:nvSpPr>
          <p:spPr>
            <a:xfrm>
              <a:off x="6256150" y="1799850"/>
              <a:ext cx="62200" cy="53325"/>
            </a:xfrm>
            <a:custGeom>
              <a:avLst/>
              <a:gdLst/>
              <a:ahLst/>
              <a:cxnLst/>
              <a:rect l="l" t="t" r="r" b="b"/>
              <a:pathLst>
                <a:path w="2488" h="2133" extrusionOk="0">
                  <a:moveTo>
                    <a:pt x="1065" y="0"/>
                  </a:moveTo>
                  <a:cubicBezTo>
                    <a:pt x="480" y="0"/>
                    <a:pt x="0" y="480"/>
                    <a:pt x="0" y="1065"/>
                  </a:cubicBezTo>
                  <a:cubicBezTo>
                    <a:pt x="0" y="1709"/>
                    <a:pt x="525" y="2133"/>
                    <a:pt x="1071" y="2133"/>
                  </a:cubicBezTo>
                  <a:cubicBezTo>
                    <a:pt x="1332"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29"/>
            <p:cNvSpPr/>
            <p:nvPr/>
          </p:nvSpPr>
          <p:spPr>
            <a:xfrm>
              <a:off x="6256150" y="1723625"/>
              <a:ext cx="62200" cy="53350"/>
            </a:xfrm>
            <a:custGeom>
              <a:avLst/>
              <a:gdLst/>
              <a:ahLst/>
              <a:cxnLst/>
              <a:rect l="l" t="t" r="r" b="b"/>
              <a:pathLst>
                <a:path w="2488" h="2134" extrusionOk="0">
                  <a:moveTo>
                    <a:pt x="1065" y="1"/>
                  </a:moveTo>
                  <a:cubicBezTo>
                    <a:pt x="480" y="1"/>
                    <a:pt x="0" y="480"/>
                    <a:pt x="0" y="1065"/>
                  </a:cubicBezTo>
                  <a:cubicBezTo>
                    <a:pt x="0" y="1709"/>
                    <a:pt x="525" y="2133"/>
                    <a:pt x="1071" y="2133"/>
                  </a:cubicBezTo>
                  <a:cubicBezTo>
                    <a:pt x="1332" y="2133"/>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29"/>
            <p:cNvSpPr/>
            <p:nvPr/>
          </p:nvSpPr>
          <p:spPr>
            <a:xfrm>
              <a:off x="6256150" y="1342750"/>
              <a:ext cx="62200" cy="53450"/>
            </a:xfrm>
            <a:custGeom>
              <a:avLst/>
              <a:gdLst/>
              <a:ahLst/>
              <a:cxnLst/>
              <a:rect l="l" t="t" r="r" b="b"/>
              <a:pathLst>
                <a:path w="2488" h="2138" extrusionOk="0">
                  <a:moveTo>
                    <a:pt x="1065" y="1"/>
                  </a:moveTo>
                  <a:cubicBezTo>
                    <a:pt x="480" y="1"/>
                    <a:pt x="0" y="481"/>
                    <a:pt x="0" y="1066"/>
                  </a:cubicBezTo>
                  <a:cubicBezTo>
                    <a:pt x="0" y="1710"/>
                    <a:pt x="525" y="2138"/>
                    <a:pt x="1071" y="2138"/>
                  </a:cubicBezTo>
                  <a:cubicBezTo>
                    <a:pt x="1332" y="2138"/>
                    <a:pt x="1597" y="2040"/>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29"/>
            <p:cNvSpPr/>
            <p:nvPr/>
          </p:nvSpPr>
          <p:spPr>
            <a:xfrm>
              <a:off x="6179925" y="2485550"/>
              <a:ext cx="62225" cy="53300"/>
            </a:xfrm>
            <a:custGeom>
              <a:avLst/>
              <a:gdLst/>
              <a:ahLst/>
              <a:cxnLst/>
              <a:rect l="l" t="t" r="r" b="b"/>
              <a:pathLst>
                <a:path w="2489" h="2132" extrusionOk="0">
                  <a:moveTo>
                    <a:pt x="1065" y="1"/>
                  </a:moveTo>
                  <a:cubicBezTo>
                    <a:pt x="480" y="1"/>
                    <a:pt x="0" y="472"/>
                    <a:pt x="0" y="1066"/>
                  </a:cubicBezTo>
                  <a:cubicBezTo>
                    <a:pt x="0" y="1708"/>
                    <a:pt x="523" y="2131"/>
                    <a:pt x="1070" y="2131"/>
                  </a:cubicBezTo>
                  <a:cubicBezTo>
                    <a:pt x="1333" y="2131"/>
                    <a:pt x="1602" y="2033"/>
                    <a:pt x="1821" y="1814"/>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29"/>
            <p:cNvSpPr/>
            <p:nvPr/>
          </p:nvSpPr>
          <p:spPr>
            <a:xfrm>
              <a:off x="6179925" y="2409350"/>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29"/>
            <p:cNvSpPr/>
            <p:nvPr/>
          </p:nvSpPr>
          <p:spPr>
            <a:xfrm>
              <a:off x="6179925" y="210450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29"/>
            <p:cNvSpPr/>
            <p:nvPr/>
          </p:nvSpPr>
          <p:spPr>
            <a:xfrm>
              <a:off x="6179925" y="1342750"/>
              <a:ext cx="62225" cy="53450"/>
            </a:xfrm>
            <a:custGeom>
              <a:avLst/>
              <a:gdLst/>
              <a:ahLst/>
              <a:cxnLst/>
              <a:rect l="l" t="t" r="r" b="b"/>
              <a:pathLst>
                <a:path w="2489" h="2138" extrusionOk="0">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29"/>
            <p:cNvSpPr/>
            <p:nvPr/>
          </p:nvSpPr>
          <p:spPr>
            <a:xfrm>
              <a:off x="6103700" y="2333125"/>
              <a:ext cx="62425" cy="53450"/>
            </a:xfrm>
            <a:custGeom>
              <a:avLst/>
              <a:gdLst/>
              <a:ahLst/>
              <a:cxnLst/>
              <a:rect l="l" t="t" r="r" b="b"/>
              <a:pathLst>
                <a:path w="2497" h="2138" extrusionOk="0">
                  <a:moveTo>
                    <a:pt x="1066" y="1"/>
                  </a:moveTo>
                  <a:cubicBezTo>
                    <a:pt x="481" y="1"/>
                    <a:pt x="1"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29"/>
            <p:cNvSpPr/>
            <p:nvPr/>
          </p:nvSpPr>
          <p:spPr>
            <a:xfrm>
              <a:off x="6103700" y="2256925"/>
              <a:ext cx="62575" cy="53425"/>
            </a:xfrm>
            <a:custGeom>
              <a:avLst/>
              <a:gdLst/>
              <a:ahLst/>
              <a:cxnLst/>
              <a:rect l="l" t="t" r="r" b="b"/>
              <a:pathLst>
                <a:path w="2503" h="2137" extrusionOk="0">
                  <a:moveTo>
                    <a:pt x="1076" y="0"/>
                  </a:moveTo>
                  <a:cubicBezTo>
                    <a:pt x="1073" y="0"/>
                    <a:pt x="1069" y="0"/>
                    <a:pt x="1066" y="0"/>
                  </a:cubicBezTo>
                  <a:cubicBezTo>
                    <a:pt x="481" y="0"/>
                    <a:pt x="1" y="480"/>
                    <a:pt x="1" y="1065"/>
                  </a:cubicBezTo>
                  <a:cubicBezTo>
                    <a:pt x="1" y="1709"/>
                    <a:pt x="530" y="2137"/>
                    <a:pt x="1081" y="2137"/>
                  </a:cubicBezTo>
                  <a:cubicBezTo>
                    <a:pt x="1344" y="2137"/>
                    <a:pt x="1612" y="2039"/>
                    <a:pt x="1830" y="1821"/>
                  </a:cubicBezTo>
                  <a:cubicBezTo>
                    <a:pt x="2502" y="1149"/>
                    <a:pt x="2029" y="0"/>
                    <a:pt x="107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29"/>
            <p:cNvSpPr/>
            <p:nvPr/>
          </p:nvSpPr>
          <p:spPr>
            <a:xfrm>
              <a:off x="6103700" y="2180700"/>
              <a:ext cx="62425" cy="53350"/>
            </a:xfrm>
            <a:custGeom>
              <a:avLst/>
              <a:gdLst/>
              <a:ahLst/>
              <a:cxnLst/>
              <a:rect l="l" t="t" r="r" b="b"/>
              <a:pathLst>
                <a:path w="2497" h="2134" extrusionOk="0">
                  <a:moveTo>
                    <a:pt x="1066" y="1"/>
                  </a:moveTo>
                  <a:cubicBezTo>
                    <a:pt x="481" y="1"/>
                    <a:pt x="9" y="480"/>
                    <a:pt x="1" y="1066"/>
                  </a:cubicBezTo>
                  <a:cubicBezTo>
                    <a:pt x="1" y="1709"/>
                    <a:pt x="526" y="2133"/>
                    <a:pt x="1075" y="2133"/>
                  </a:cubicBezTo>
                  <a:cubicBezTo>
                    <a:pt x="1337" y="2133"/>
                    <a:pt x="1604" y="2037"/>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29"/>
            <p:cNvSpPr/>
            <p:nvPr/>
          </p:nvSpPr>
          <p:spPr>
            <a:xfrm>
              <a:off x="6103700" y="2104500"/>
              <a:ext cx="62425" cy="53325"/>
            </a:xfrm>
            <a:custGeom>
              <a:avLst/>
              <a:gdLst/>
              <a:ahLst/>
              <a:cxnLst/>
              <a:rect l="l" t="t" r="r" b="b"/>
              <a:pathLst>
                <a:path w="2497" h="2133" extrusionOk="0">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29"/>
            <p:cNvSpPr/>
            <p:nvPr/>
          </p:nvSpPr>
          <p:spPr>
            <a:xfrm>
              <a:off x="6103700" y="1342750"/>
              <a:ext cx="62425" cy="53450"/>
            </a:xfrm>
            <a:custGeom>
              <a:avLst/>
              <a:gdLst/>
              <a:ahLst/>
              <a:cxnLst/>
              <a:rect l="l" t="t" r="r" b="b"/>
              <a:pathLst>
                <a:path w="2497" h="2138" extrusionOk="0">
                  <a:moveTo>
                    <a:pt x="1066" y="1"/>
                  </a:moveTo>
                  <a:cubicBezTo>
                    <a:pt x="481" y="1"/>
                    <a:pt x="9"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29"/>
            <p:cNvSpPr/>
            <p:nvPr/>
          </p:nvSpPr>
          <p:spPr>
            <a:xfrm>
              <a:off x="6027500" y="2180700"/>
              <a:ext cx="62425" cy="53350"/>
            </a:xfrm>
            <a:custGeom>
              <a:avLst/>
              <a:gdLst/>
              <a:ahLst/>
              <a:cxnLst/>
              <a:rect l="l" t="t" r="r" b="b"/>
              <a:pathLst>
                <a:path w="2497" h="2134" extrusionOk="0">
                  <a:moveTo>
                    <a:pt x="1073" y="1"/>
                  </a:moveTo>
                  <a:cubicBezTo>
                    <a:pt x="480" y="1"/>
                    <a:pt x="9" y="480"/>
                    <a:pt x="0" y="1066"/>
                  </a:cubicBezTo>
                  <a:cubicBezTo>
                    <a:pt x="0" y="1709"/>
                    <a:pt x="529" y="2133"/>
                    <a:pt x="1078" y="2133"/>
                  </a:cubicBezTo>
                  <a:cubicBezTo>
                    <a:pt x="1340" y="2133"/>
                    <a:pt x="1606" y="2037"/>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29"/>
            <p:cNvSpPr/>
            <p:nvPr/>
          </p:nvSpPr>
          <p:spPr>
            <a:xfrm>
              <a:off x="6027500" y="1342750"/>
              <a:ext cx="62425" cy="53450"/>
            </a:xfrm>
            <a:custGeom>
              <a:avLst/>
              <a:gdLst/>
              <a:ahLst/>
              <a:cxnLst/>
              <a:rect l="l" t="t" r="r" b="b"/>
              <a:pathLst>
                <a:path w="2497" h="2138" extrusionOk="0">
                  <a:moveTo>
                    <a:pt x="1073" y="1"/>
                  </a:moveTo>
                  <a:cubicBezTo>
                    <a:pt x="480" y="1"/>
                    <a:pt x="9" y="481"/>
                    <a:pt x="0" y="1066"/>
                  </a:cubicBezTo>
                  <a:cubicBezTo>
                    <a:pt x="0" y="1710"/>
                    <a:pt x="529" y="2138"/>
                    <a:pt x="1078" y="2138"/>
                  </a:cubicBezTo>
                  <a:cubicBezTo>
                    <a:pt x="1340" y="2138"/>
                    <a:pt x="1606" y="2040"/>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29"/>
            <p:cNvSpPr/>
            <p:nvPr/>
          </p:nvSpPr>
          <p:spPr>
            <a:xfrm>
              <a:off x="5951475" y="2485550"/>
              <a:ext cx="62225" cy="53300"/>
            </a:xfrm>
            <a:custGeom>
              <a:avLst/>
              <a:gdLst/>
              <a:ahLst/>
              <a:cxnLst/>
              <a:rect l="l" t="t" r="r" b="b"/>
              <a:pathLst>
                <a:path w="2489" h="2132" extrusionOk="0">
                  <a:moveTo>
                    <a:pt x="1066" y="1"/>
                  </a:moveTo>
                  <a:cubicBezTo>
                    <a:pt x="472" y="1"/>
                    <a:pt x="1" y="480"/>
                    <a:pt x="1" y="1066"/>
                  </a:cubicBezTo>
                  <a:cubicBezTo>
                    <a:pt x="1" y="1708"/>
                    <a:pt x="523" y="2131"/>
                    <a:pt x="1070" y="2131"/>
                  </a:cubicBezTo>
                  <a:cubicBezTo>
                    <a:pt x="1333" y="2131"/>
                    <a:pt x="1603" y="2033"/>
                    <a:pt x="1822" y="1814"/>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29"/>
            <p:cNvSpPr/>
            <p:nvPr/>
          </p:nvSpPr>
          <p:spPr>
            <a:xfrm>
              <a:off x="5951475" y="240935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29"/>
            <p:cNvSpPr/>
            <p:nvPr/>
          </p:nvSpPr>
          <p:spPr>
            <a:xfrm>
              <a:off x="5951475" y="2333125"/>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29"/>
            <p:cNvSpPr/>
            <p:nvPr/>
          </p:nvSpPr>
          <p:spPr>
            <a:xfrm>
              <a:off x="5951475" y="2180700"/>
              <a:ext cx="62225" cy="53350"/>
            </a:xfrm>
            <a:custGeom>
              <a:avLst/>
              <a:gdLst/>
              <a:ahLst/>
              <a:cxnLst/>
              <a:rect l="l" t="t" r="r" b="b"/>
              <a:pathLst>
                <a:path w="2489" h="2134" extrusionOk="0">
                  <a:moveTo>
                    <a:pt x="1066" y="1"/>
                  </a:moveTo>
                  <a:cubicBezTo>
                    <a:pt x="472" y="1"/>
                    <a:pt x="1" y="480"/>
                    <a:pt x="1" y="1066"/>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29"/>
            <p:cNvSpPr/>
            <p:nvPr/>
          </p:nvSpPr>
          <p:spPr>
            <a:xfrm>
              <a:off x="5951475" y="134275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29"/>
            <p:cNvSpPr/>
            <p:nvPr/>
          </p:nvSpPr>
          <p:spPr>
            <a:xfrm>
              <a:off x="5875275" y="2714000"/>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29"/>
            <p:cNvSpPr/>
            <p:nvPr/>
          </p:nvSpPr>
          <p:spPr>
            <a:xfrm>
              <a:off x="5875275" y="2637775"/>
              <a:ext cx="62225" cy="53450"/>
            </a:xfrm>
            <a:custGeom>
              <a:avLst/>
              <a:gdLst/>
              <a:ahLst/>
              <a:cxnLst/>
              <a:rect l="l" t="t" r="r" b="b"/>
              <a:pathLst>
                <a:path w="2489" h="2138" extrusionOk="0">
                  <a:moveTo>
                    <a:pt x="1065" y="1"/>
                  </a:moveTo>
                  <a:cubicBezTo>
                    <a:pt x="480" y="1"/>
                    <a:pt x="0" y="480"/>
                    <a:pt x="0" y="1074"/>
                  </a:cubicBezTo>
                  <a:cubicBezTo>
                    <a:pt x="0" y="1712"/>
                    <a:pt x="525" y="2137"/>
                    <a:pt x="1073" y="2137"/>
                  </a:cubicBezTo>
                  <a:cubicBezTo>
                    <a:pt x="1335" y="2137"/>
                    <a:pt x="1603" y="2040"/>
                    <a:pt x="1821" y="1822"/>
                  </a:cubicBezTo>
                  <a:cubicBezTo>
                    <a:pt x="2488" y="1155"/>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29"/>
            <p:cNvSpPr/>
            <p:nvPr/>
          </p:nvSpPr>
          <p:spPr>
            <a:xfrm>
              <a:off x="5875275" y="2561575"/>
              <a:ext cx="62225" cy="53425"/>
            </a:xfrm>
            <a:custGeom>
              <a:avLst/>
              <a:gdLst/>
              <a:ahLst/>
              <a:cxnLst/>
              <a:rect l="l" t="t" r="r" b="b"/>
              <a:pathLst>
                <a:path w="2489"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29"/>
            <p:cNvSpPr/>
            <p:nvPr/>
          </p:nvSpPr>
          <p:spPr>
            <a:xfrm>
              <a:off x="5875275" y="2485550"/>
              <a:ext cx="62225" cy="53300"/>
            </a:xfrm>
            <a:custGeom>
              <a:avLst/>
              <a:gdLst/>
              <a:ahLst/>
              <a:cxnLst/>
              <a:rect l="l" t="t" r="r" b="b"/>
              <a:pathLst>
                <a:path w="2489" h="2132" extrusionOk="0">
                  <a:moveTo>
                    <a:pt x="1065" y="1"/>
                  </a:moveTo>
                  <a:cubicBezTo>
                    <a:pt x="480" y="1"/>
                    <a:pt x="0" y="472"/>
                    <a:pt x="0" y="1066"/>
                  </a:cubicBezTo>
                  <a:cubicBezTo>
                    <a:pt x="0" y="1708"/>
                    <a:pt x="523" y="2131"/>
                    <a:pt x="1070" y="2131"/>
                  </a:cubicBezTo>
                  <a:cubicBezTo>
                    <a:pt x="1333" y="2131"/>
                    <a:pt x="1602" y="2033"/>
                    <a:pt x="1821" y="1814"/>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29"/>
            <p:cNvSpPr/>
            <p:nvPr/>
          </p:nvSpPr>
          <p:spPr>
            <a:xfrm>
              <a:off x="5875275" y="2333125"/>
              <a:ext cx="62225" cy="53450"/>
            </a:xfrm>
            <a:custGeom>
              <a:avLst/>
              <a:gdLst/>
              <a:ahLst/>
              <a:cxnLst/>
              <a:rect l="l" t="t" r="r" b="b"/>
              <a:pathLst>
                <a:path w="2489" h="2138" extrusionOk="0">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29"/>
            <p:cNvSpPr/>
            <p:nvPr/>
          </p:nvSpPr>
          <p:spPr>
            <a:xfrm>
              <a:off x="5875275" y="2256925"/>
              <a:ext cx="62350" cy="53425"/>
            </a:xfrm>
            <a:custGeom>
              <a:avLst/>
              <a:gdLst/>
              <a:ahLst/>
              <a:cxnLst/>
              <a:rect l="l" t="t" r="r" b="b"/>
              <a:pathLst>
                <a:path w="2494" h="2137" extrusionOk="0">
                  <a:moveTo>
                    <a:pt x="1075" y="0"/>
                  </a:moveTo>
                  <a:cubicBezTo>
                    <a:pt x="1072" y="0"/>
                    <a:pt x="1069" y="0"/>
                    <a:pt x="1065" y="0"/>
                  </a:cubicBezTo>
                  <a:cubicBezTo>
                    <a:pt x="480" y="0"/>
                    <a:pt x="0" y="480"/>
                    <a:pt x="0" y="1065"/>
                  </a:cubicBezTo>
                  <a:cubicBezTo>
                    <a:pt x="0" y="1709"/>
                    <a:pt x="529" y="2137"/>
                    <a:pt x="1078" y="2137"/>
                  </a:cubicBezTo>
                  <a:cubicBezTo>
                    <a:pt x="1340" y="2137"/>
                    <a:pt x="1606" y="2039"/>
                    <a:pt x="1821" y="1821"/>
                  </a:cubicBezTo>
                  <a:cubicBezTo>
                    <a:pt x="2494" y="1149"/>
                    <a:pt x="2020"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29"/>
            <p:cNvSpPr/>
            <p:nvPr/>
          </p:nvSpPr>
          <p:spPr>
            <a:xfrm>
              <a:off x="5875275" y="1342750"/>
              <a:ext cx="62225" cy="53450"/>
            </a:xfrm>
            <a:custGeom>
              <a:avLst/>
              <a:gdLst/>
              <a:ahLst/>
              <a:cxnLst/>
              <a:rect l="l" t="t" r="r" b="b"/>
              <a:pathLst>
                <a:path w="2489" h="2138" extrusionOk="0">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29"/>
            <p:cNvSpPr/>
            <p:nvPr/>
          </p:nvSpPr>
          <p:spPr>
            <a:xfrm>
              <a:off x="5799275" y="2714000"/>
              <a:ext cx="62200" cy="53350"/>
            </a:xfrm>
            <a:custGeom>
              <a:avLst/>
              <a:gdLst/>
              <a:ahLst/>
              <a:cxnLst/>
              <a:rect l="l" t="t" r="r" b="b"/>
              <a:pathLst>
                <a:path w="2488" h="2134" extrusionOk="0">
                  <a:moveTo>
                    <a:pt x="1057" y="0"/>
                  </a:moveTo>
                  <a:cubicBezTo>
                    <a:pt x="472" y="0"/>
                    <a:pt x="0" y="480"/>
                    <a:pt x="0" y="1065"/>
                  </a:cubicBezTo>
                  <a:cubicBezTo>
                    <a:pt x="0" y="1709"/>
                    <a:pt x="525" y="2133"/>
                    <a:pt x="1071" y="2133"/>
                  </a:cubicBezTo>
                  <a:cubicBezTo>
                    <a:pt x="1332" y="2133"/>
                    <a:pt x="1598" y="2036"/>
                    <a:pt x="1813" y="1821"/>
                  </a:cubicBezTo>
                  <a:cubicBezTo>
                    <a:pt x="2488" y="1146"/>
                    <a:pt x="2008" y="0"/>
                    <a:pt x="1057"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29"/>
            <p:cNvSpPr/>
            <p:nvPr/>
          </p:nvSpPr>
          <p:spPr>
            <a:xfrm>
              <a:off x="5799275" y="1342750"/>
              <a:ext cx="62200" cy="53450"/>
            </a:xfrm>
            <a:custGeom>
              <a:avLst/>
              <a:gdLst/>
              <a:ahLst/>
              <a:cxnLst/>
              <a:rect l="l" t="t" r="r" b="b"/>
              <a:pathLst>
                <a:path w="2488" h="2138" extrusionOk="0">
                  <a:moveTo>
                    <a:pt x="1057" y="1"/>
                  </a:moveTo>
                  <a:cubicBezTo>
                    <a:pt x="472" y="9"/>
                    <a:pt x="0" y="481"/>
                    <a:pt x="0" y="1066"/>
                  </a:cubicBezTo>
                  <a:cubicBezTo>
                    <a:pt x="0" y="1710"/>
                    <a:pt x="525" y="2138"/>
                    <a:pt x="1071" y="2138"/>
                  </a:cubicBezTo>
                  <a:cubicBezTo>
                    <a:pt x="1332" y="2138"/>
                    <a:pt x="1597" y="2040"/>
                    <a:pt x="1813" y="1822"/>
                  </a:cubicBezTo>
                  <a:cubicBezTo>
                    <a:pt x="2488" y="1147"/>
                    <a:pt x="2008" y="1"/>
                    <a:pt x="1057"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29"/>
            <p:cNvSpPr/>
            <p:nvPr/>
          </p:nvSpPr>
          <p:spPr>
            <a:xfrm>
              <a:off x="5799125" y="1190550"/>
              <a:ext cx="62350" cy="53425"/>
            </a:xfrm>
            <a:custGeom>
              <a:avLst/>
              <a:gdLst/>
              <a:ahLst/>
              <a:cxnLst/>
              <a:rect l="l" t="t" r="r" b="b"/>
              <a:pathLst>
                <a:path w="2494" h="2137" extrusionOk="0">
                  <a:moveTo>
                    <a:pt x="1063" y="0"/>
                  </a:moveTo>
                  <a:cubicBezTo>
                    <a:pt x="478" y="0"/>
                    <a:pt x="6" y="480"/>
                    <a:pt x="6" y="1065"/>
                  </a:cubicBezTo>
                  <a:cubicBezTo>
                    <a:pt x="1" y="1709"/>
                    <a:pt x="528" y="2137"/>
                    <a:pt x="1076" y="2137"/>
                  </a:cubicBezTo>
                  <a:cubicBezTo>
                    <a:pt x="1337" y="2137"/>
                    <a:pt x="1603" y="2039"/>
                    <a:pt x="1819" y="1821"/>
                  </a:cubicBezTo>
                  <a:cubicBezTo>
                    <a:pt x="2494" y="1146"/>
                    <a:pt x="2014" y="0"/>
                    <a:pt x="106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29"/>
            <p:cNvSpPr/>
            <p:nvPr/>
          </p:nvSpPr>
          <p:spPr>
            <a:xfrm>
              <a:off x="5723050" y="3094850"/>
              <a:ext cx="62225" cy="53350"/>
            </a:xfrm>
            <a:custGeom>
              <a:avLst/>
              <a:gdLst/>
              <a:ahLst/>
              <a:cxnLst/>
              <a:rect l="l" t="t" r="r" b="b"/>
              <a:pathLst>
                <a:path w="2489" h="2134" extrusionOk="0">
                  <a:moveTo>
                    <a:pt x="1065" y="1"/>
                  </a:moveTo>
                  <a:cubicBezTo>
                    <a:pt x="472" y="1"/>
                    <a:pt x="0" y="480"/>
                    <a:pt x="0" y="1066"/>
                  </a:cubicBezTo>
                  <a:cubicBezTo>
                    <a:pt x="0" y="1709"/>
                    <a:pt x="526" y="2134"/>
                    <a:pt x="1072" y="2134"/>
                  </a:cubicBezTo>
                  <a:cubicBezTo>
                    <a:pt x="1333" y="2134"/>
                    <a:pt x="1598" y="2037"/>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29"/>
            <p:cNvSpPr/>
            <p:nvPr/>
          </p:nvSpPr>
          <p:spPr>
            <a:xfrm>
              <a:off x="5723050" y="3018650"/>
              <a:ext cx="62225" cy="53425"/>
            </a:xfrm>
            <a:custGeom>
              <a:avLst/>
              <a:gdLst/>
              <a:ahLst/>
              <a:cxnLst/>
              <a:rect l="l" t="t" r="r" b="b"/>
              <a:pathLst>
                <a:path w="2489" h="2137" extrusionOk="0">
                  <a:moveTo>
                    <a:pt x="1065" y="0"/>
                  </a:moveTo>
                  <a:cubicBezTo>
                    <a:pt x="472" y="0"/>
                    <a:pt x="0" y="480"/>
                    <a:pt x="0" y="1065"/>
                  </a:cubicBezTo>
                  <a:cubicBezTo>
                    <a:pt x="0" y="1709"/>
                    <a:pt x="526" y="2137"/>
                    <a:pt x="1072" y="2137"/>
                  </a:cubicBezTo>
                  <a:cubicBezTo>
                    <a:pt x="1332" y="2137"/>
                    <a:pt x="1598" y="2039"/>
                    <a:pt x="1813" y="1821"/>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29"/>
            <p:cNvSpPr/>
            <p:nvPr/>
          </p:nvSpPr>
          <p:spPr>
            <a:xfrm>
              <a:off x="5723050" y="2942425"/>
              <a:ext cx="62225" cy="53450"/>
            </a:xfrm>
            <a:custGeom>
              <a:avLst/>
              <a:gdLst/>
              <a:ahLst/>
              <a:cxnLst/>
              <a:rect l="l" t="t" r="r" b="b"/>
              <a:pathLst>
                <a:path w="2489" h="2138" extrusionOk="0">
                  <a:moveTo>
                    <a:pt x="1065" y="1"/>
                  </a:moveTo>
                  <a:cubicBezTo>
                    <a:pt x="472" y="9"/>
                    <a:pt x="0" y="480"/>
                    <a:pt x="0" y="1074"/>
                  </a:cubicBezTo>
                  <a:cubicBezTo>
                    <a:pt x="0" y="1712"/>
                    <a:pt x="525" y="2137"/>
                    <a:pt x="1071" y="2137"/>
                  </a:cubicBezTo>
                  <a:cubicBezTo>
                    <a:pt x="1332" y="2137"/>
                    <a:pt x="1598" y="2040"/>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29"/>
            <p:cNvSpPr/>
            <p:nvPr/>
          </p:nvSpPr>
          <p:spPr>
            <a:xfrm>
              <a:off x="5723050" y="2714000"/>
              <a:ext cx="62225" cy="53350"/>
            </a:xfrm>
            <a:custGeom>
              <a:avLst/>
              <a:gdLst/>
              <a:ahLst/>
              <a:cxnLst/>
              <a:rect l="l" t="t" r="r" b="b"/>
              <a:pathLst>
                <a:path w="2489" h="2134"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29"/>
            <p:cNvSpPr/>
            <p:nvPr/>
          </p:nvSpPr>
          <p:spPr>
            <a:xfrm>
              <a:off x="5723050" y="1342750"/>
              <a:ext cx="62225" cy="53450"/>
            </a:xfrm>
            <a:custGeom>
              <a:avLst/>
              <a:gdLst/>
              <a:ahLst/>
              <a:cxnLst/>
              <a:rect l="l" t="t" r="r" b="b"/>
              <a:pathLst>
                <a:path w="2489" h="2138" extrusionOk="0">
                  <a:moveTo>
                    <a:pt x="1065" y="1"/>
                  </a:moveTo>
                  <a:cubicBezTo>
                    <a:pt x="472" y="1"/>
                    <a:pt x="0" y="481"/>
                    <a:pt x="0" y="1066"/>
                  </a:cubicBezTo>
                  <a:cubicBezTo>
                    <a:pt x="0" y="1710"/>
                    <a:pt x="526" y="2138"/>
                    <a:pt x="1072" y="2138"/>
                  </a:cubicBezTo>
                  <a:cubicBezTo>
                    <a:pt x="1332" y="2138"/>
                    <a:pt x="1598" y="2040"/>
                    <a:pt x="1813" y="1822"/>
                  </a:cubicBezTo>
                  <a:cubicBezTo>
                    <a:pt x="2488" y="1147"/>
                    <a:pt x="2008"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29"/>
            <p:cNvSpPr/>
            <p:nvPr/>
          </p:nvSpPr>
          <p:spPr>
            <a:xfrm>
              <a:off x="5722900" y="1190550"/>
              <a:ext cx="62375" cy="53425"/>
            </a:xfrm>
            <a:custGeom>
              <a:avLst/>
              <a:gdLst/>
              <a:ahLst/>
              <a:cxnLst/>
              <a:rect l="l" t="t" r="r" b="b"/>
              <a:pathLst>
                <a:path w="2495" h="2137" extrusionOk="0">
                  <a:moveTo>
                    <a:pt x="1071" y="0"/>
                  </a:moveTo>
                  <a:cubicBezTo>
                    <a:pt x="478" y="0"/>
                    <a:pt x="6" y="480"/>
                    <a:pt x="6" y="1065"/>
                  </a:cubicBezTo>
                  <a:cubicBezTo>
                    <a:pt x="1" y="1709"/>
                    <a:pt x="524" y="2137"/>
                    <a:pt x="1072" y="2137"/>
                  </a:cubicBezTo>
                  <a:cubicBezTo>
                    <a:pt x="1334" y="2137"/>
                    <a:pt x="1601" y="2039"/>
                    <a:pt x="1819" y="1821"/>
                  </a:cubicBezTo>
                  <a:cubicBezTo>
                    <a:pt x="2494" y="1146"/>
                    <a:pt x="2014" y="0"/>
                    <a:pt x="1071"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29"/>
            <p:cNvSpPr/>
            <p:nvPr/>
          </p:nvSpPr>
          <p:spPr>
            <a:xfrm>
              <a:off x="5646825" y="3018650"/>
              <a:ext cx="62225" cy="53425"/>
            </a:xfrm>
            <a:custGeom>
              <a:avLst/>
              <a:gdLst/>
              <a:ahLst/>
              <a:cxnLst/>
              <a:rect l="l" t="t" r="r" b="b"/>
              <a:pathLst>
                <a:path w="2489" h="2137" extrusionOk="0">
                  <a:moveTo>
                    <a:pt x="1066" y="0"/>
                  </a:moveTo>
                  <a:cubicBezTo>
                    <a:pt x="472" y="0"/>
                    <a:pt x="1" y="480"/>
                    <a:pt x="1" y="1065"/>
                  </a:cubicBezTo>
                  <a:cubicBezTo>
                    <a:pt x="1" y="1709"/>
                    <a:pt x="526" y="2137"/>
                    <a:pt x="1072" y="2137"/>
                  </a:cubicBezTo>
                  <a:cubicBezTo>
                    <a:pt x="1333" y="2137"/>
                    <a:pt x="1598" y="2039"/>
                    <a:pt x="1814" y="1821"/>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29"/>
            <p:cNvSpPr/>
            <p:nvPr/>
          </p:nvSpPr>
          <p:spPr>
            <a:xfrm>
              <a:off x="5646825" y="2866425"/>
              <a:ext cx="62225" cy="53275"/>
            </a:xfrm>
            <a:custGeom>
              <a:avLst/>
              <a:gdLst/>
              <a:ahLst/>
              <a:cxnLst/>
              <a:rect l="l" t="t" r="r" b="b"/>
              <a:pathLst>
                <a:path w="2489" h="2131" extrusionOk="0">
                  <a:moveTo>
                    <a:pt x="1066" y="0"/>
                  </a:moveTo>
                  <a:cubicBezTo>
                    <a:pt x="472" y="0"/>
                    <a:pt x="1" y="472"/>
                    <a:pt x="1" y="1065"/>
                  </a:cubicBezTo>
                  <a:cubicBezTo>
                    <a:pt x="1" y="1707"/>
                    <a:pt x="523" y="2131"/>
                    <a:pt x="1068" y="2131"/>
                  </a:cubicBezTo>
                  <a:cubicBezTo>
                    <a:pt x="1330" y="2131"/>
                    <a:pt x="1597" y="2032"/>
                    <a:pt x="1814" y="1813"/>
                  </a:cubicBezTo>
                  <a:cubicBezTo>
                    <a:pt x="2489"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29"/>
            <p:cNvSpPr/>
            <p:nvPr/>
          </p:nvSpPr>
          <p:spPr>
            <a:xfrm>
              <a:off x="5646825" y="2790200"/>
              <a:ext cx="62225" cy="53350"/>
            </a:xfrm>
            <a:custGeom>
              <a:avLst/>
              <a:gdLst/>
              <a:ahLst/>
              <a:cxnLst/>
              <a:rect l="l" t="t" r="r" b="b"/>
              <a:pathLst>
                <a:path w="2489" h="2134" extrusionOk="0">
                  <a:moveTo>
                    <a:pt x="1066" y="1"/>
                  </a:moveTo>
                  <a:cubicBezTo>
                    <a:pt x="472" y="1"/>
                    <a:pt x="1" y="480"/>
                    <a:pt x="1" y="1066"/>
                  </a:cubicBezTo>
                  <a:cubicBezTo>
                    <a:pt x="1" y="1709"/>
                    <a:pt x="526" y="2134"/>
                    <a:pt x="1072" y="2134"/>
                  </a:cubicBezTo>
                  <a:cubicBezTo>
                    <a:pt x="1333" y="2134"/>
                    <a:pt x="1598" y="2037"/>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29"/>
            <p:cNvSpPr/>
            <p:nvPr/>
          </p:nvSpPr>
          <p:spPr>
            <a:xfrm>
              <a:off x="5646825" y="134275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29"/>
            <p:cNvSpPr/>
            <p:nvPr/>
          </p:nvSpPr>
          <p:spPr>
            <a:xfrm>
              <a:off x="5646825" y="1266550"/>
              <a:ext cx="62225" cy="53450"/>
            </a:xfrm>
            <a:custGeom>
              <a:avLst/>
              <a:gdLst/>
              <a:ahLst/>
              <a:cxnLst/>
              <a:rect l="l" t="t" r="r" b="b"/>
              <a:pathLst>
                <a:path w="2489" h="2138" extrusionOk="0">
                  <a:moveTo>
                    <a:pt x="1066" y="0"/>
                  </a:moveTo>
                  <a:cubicBezTo>
                    <a:pt x="472" y="9"/>
                    <a:pt x="1" y="480"/>
                    <a:pt x="1" y="1074"/>
                  </a:cubicBezTo>
                  <a:cubicBezTo>
                    <a:pt x="1" y="1711"/>
                    <a:pt x="525" y="2137"/>
                    <a:pt x="1071" y="2137"/>
                  </a:cubicBezTo>
                  <a:cubicBezTo>
                    <a:pt x="1332" y="2137"/>
                    <a:pt x="1598" y="2040"/>
                    <a:pt x="1814" y="1821"/>
                  </a:cubicBezTo>
                  <a:cubicBezTo>
                    <a:pt x="2489" y="1155"/>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29"/>
            <p:cNvSpPr/>
            <p:nvPr/>
          </p:nvSpPr>
          <p:spPr>
            <a:xfrm>
              <a:off x="5646700" y="1190550"/>
              <a:ext cx="62350" cy="53425"/>
            </a:xfrm>
            <a:custGeom>
              <a:avLst/>
              <a:gdLst/>
              <a:ahLst/>
              <a:cxnLst/>
              <a:rect l="l" t="t" r="r" b="b"/>
              <a:pathLst>
                <a:path w="2494" h="2137" extrusionOk="0">
                  <a:moveTo>
                    <a:pt x="1071" y="0"/>
                  </a:moveTo>
                  <a:cubicBezTo>
                    <a:pt x="486" y="0"/>
                    <a:pt x="6" y="480"/>
                    <a:pt x="6" y="1065"/>
                  </a:cubicBezTo>
                  <a:cubicBezTo>
                    <a:pt x="0" y="1709"/>
                    <a:pt x="524" y="2137"/>
                    <a:pt x="1072" y="2137"/>
                  </a:cubicBezTo>
                  <a:cubicBezTo>
                    <a:pt x="1333" y="2137"/>
                    <a:pt x="1601" y="2039"/>
                    <a:pt x="1819" y="1821"/>
                  </a:cubicBezTo>
                  <a:cubicBezTo>
                    <a:pt x="2494" y="1154"/>
                    <a:pt x="2022" y="0"/>
                    <a:pt x="1071"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29"/>
            <p:cNvSpPr/>
            <p:nvPr/>
          </p:nvSpPr>
          <p:spPr>
            <a:xfrm>
              <a:off x="5570625" y="3018650"/>
              <a:ext cx="62200" cy="53425"/>
            </a:xfrm>
            <a:custGeom>
              <a:avLst/>
              <a:gdLst/>
              <a:ahLst/>
              <a:cxnLst/>
              <a:rect l="l" t="t" r="r" b="b"/>
              <a:pathLst>
                <a:path w="2488" h="2137" extrusionOk="0">
                  <a:moveTo>
                    <a:pt x="1065" y="0"/>
                  </a:moveTo>
                  <a:cubicBezTo>
                    <a:pt x="472" y="0"/>
                    <a:pt x="0" y="480"/>
                    <a:pt x="0" y="1065"/>
                  </a:cubicBezTo>
                  <a:cubicBezTo>
                    <a:pt x="0" y="1709"/>
                    <a:pt x="526" y="2137"/>
                    <a:pt x="1072" y="2137"/>
                  </a:cubicBezTo>
                  <a:cubicBezTo>
                    <a:pt x="1332" y="2137"/>
                    <a:pt x="1598" y="2039"/>
                    <a:pt x="1813" y="1821"/>
                  </a:cubicBezTo>
                  <a:cubicBezTo>
                    <a:pt x="2488" y="1155"/>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29"/>
            <p:cNvSpPr/>
            <p:nvPr/>
          </p:nvSpPr>
          <p:spPr>
            <a:xfrm>
              <a:off x="5570625" y="2942425"/>
              <a:ext cx="62200" cy="53450"/>
            </a:xfrm>
            <a:custGeom>
              <a:avLst/>
              <a:gdLst/>
              <a:ahLst/>
              <a:cxnLst/>
              <a:rect l="l" t="t" r="r" b="b"/>
              <a:pathLst>
                <a:path w="2488" h="2138" extrusionOk="0">
                  <a:moveTo>
                    <a:pt x="1065" y="1"/>
                  </a:moveTo>
                  <a:cubicBezTo>
                    <a:pt x="472" y="1"/>
                    <a:pt x="0" y="480"/>
                    <a:pt x="0" y="1074"/>
                  </a:cubicBezTo>
                  <a:cubicBezTo>
                    <a:pt x="0" y="1712"/>
                    <a:pt x="525" y="2137"/>
                    <a:pt x="1071" y="2137"/>
                  </a:cubicBezTo>
                  <a:cubicBezTo>
                    <a:pt x="1332" y="2137"/>
                    <a:pt x="1598" y="2040"/>
                    <a:pt x="1813"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29"/>
            <p:cNvSpPr/>
            <p:nvPr/>
          </p:nvSpPr>
          <p:spPr>
            <a:xfrm>
              <a:off x="5570475" y="1190550"/>
              <a:ext cx="62350" cy="53325"/>
            </a:xfrm>
            <a:custGeom>
              <a:avLst/>
              <a:gdLst/>
              <a:ahLst/>
              <a:cxnLst/>
              <a:rect l="l" t="t" r="r" b="b"/>
              <a:pathLst>
                <a:path w="2494" h="2133" extrusionOk="0">
                  <a:moveTo>
                    <a:pt x="1071" y="0"/>
                  </a:moveTo>
                  <a:cubicBezTo>
                    <a:pt x="486" y="0"/>
                    <a:pt x="6" y="472"/>
                    <a:pt x="6" y="1065"/>
                  </a:cubicBezTo>
                  <a:cubicBezTo>
                    <a:pt x="1" y="1709"/>
                    <a:pt x="524" y="2133"/>
                    <a:pt x="1073" y="2133"/>
                  </a:cubicBezTo>
                  <a:cubicBezTo>
                    <a:pt x="1334" y="2133"/>
                    <a:pt x="1601" y="2036"/>
                    <a:pt x="1819" y="1821"/>
                  </a:cubicBezTo>
                  <a:cubicBezTo>
                    <a:pt x="2494" y="1154"/>
                    <a:pt x="2022" y="0"/>
                    <a:pt x="1071"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29"/>
            <p:cNvSpPr/>
            <p:nvPr/>
          </p:nvSpPr>
          <p:spPr>
            <a:xfrm>
              <a:off x="5494400" y="2942425"/>
              <a:ext cx="62225" cy="53450"/>
            </a:xfrm>
            <a:custGeom>
              <a:avLst/>
              <a:gdLst/>
              <a:ahLst/>
              <a:cxnLst/>
              <a:rect l="l" t="t" r="r" b="b"/>
              <a:pathLst>
                <a:path w="2489" h="2138" extrusionOk="0">
                  <a:moveTo>
                    <a:pt x="1066" y="1"/>
                  </a:moveTo>
                  <a:cubicBezTo>
                    <a:pt x="480" y="1"/>
                    <a:pt x="1" y="480"/>
                    <a:pt x="1" y="1066"/>
                  </a:cubicBezTo>
                  <a:cubicBezTo>
                    <a:pt x="1" y="1709"/>
                    <a:pt x="526" y="2137"/>
                    <a:pt x="1075" y="2137"/>
                  </a:cubicBezTo>
                  <a:cubicBezTo>
                    <a:pt x="1337" y="2137"/>
                    <a:pt x="1604" y="2040"/>
                    <a:pt x="1822"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29"/>
            <p:cNvSpPr/>
            <p:nvPr/>
          </p:nvSpPr>
          <p:spPr>
            <a:xfrm>
              <a:off x="5494400" y="2866425"/>
              <a:ext cx="62225" cy="53275"/>
            </a:xfrm>
            <a:custGeom>
              <a:avLst/>
              <a:gdLst/>
              <a:ahLst/>
              <a:cxnLst/>
              <a:rect l="l" t="t" r="r" b="b"/>
              <a:pathLst>
                <a:path w="2489" h="2131" extrusionOk="0">
                  <a:moveTo>
                    <a:pt x="1066" y="0"/>
                  </a:moveTo>
                  <a:cubicBezTo>
                    <a:pt x="480" y="0"/>
                    <a:pt x="1" y="472"/>
                    <a:pt x="1" y="1065"/>
                  </a:cubicBezTo>
                  <a:cubicBezTo>
                    <a:pt x="1" y="1707"/>
                    <a:pt x="523" y="2131"/>
                    <a:pt x="1070" y="2131"/>
                  </a:cubicBezTo>
                  <a:cubicBezTo>
                    <a:pt x="1333" y="2131"/>
                    <a:pt x="1603" y="2032"/>
                    <a:pt x="1822" y="1813"/>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29"/>
            <p:cNvSpPr/>
            <p:nvPr/>
          </p:nvSpPr>
          <p:spPr>
            <a:xfrm>
              <a:off x="5494275" y="1190550"/>
              <a:ext cx="62350" cy="53325"/>
            </a:xfrm>
            <a:custGeom>
              <a:avLst/>
              <a:gdLst/>
              <a:ahLst/>
              <a:cxnLst/>
              <a:rect l="l" t="t" r="r" b="b"/>
              <a:pathLst>
                <a:path w="2494" h="2133" extrusionOk="0">
                  <a:moveTo>
                    <a:pt x="1071" y="0"/>
                  </a:moveTo>
                  <a:cubicBezTo>
                    <a:pt x="485" y="0"/>
                    <a:pt x="6" y="472"/>
                    <a:pt x="6" y="1065"/>
                  </a:cubicBezTo>
                  <a:cubicBezTo>
                    <a:pt x="0" y="1709"/>
                    <a:pt x="524" y="2133"/>
                    <a:pt x="1072" y="2133"/>
                  </a:cubicBezTo>
                  <a:cubicBezTo>
                    <a:pt x="1334" y="2133"/>
                    <a:pt x="1601" y="2036"/>
                    <a:pt x="1819" y="1821"/>
                  </a:cubicBezTo>
                  <a:cubicBezTo>
                    <a:pt x="2493" y="1154"/>
                    <a:pt x="2022" y="0"/>
                    <a:pt x="1071"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29"/>
            <p:cNvSpPr/>
            <p:nvPr/>
          </p:nvSpPr>
          <p:spPr>
            <a:xfrm>
              <a:off x="5418200" y="2866425"/>
              <a:ext cx="62425" cy="53275"/>
            </a:xfrm>
            <a:custGeom>
              <a:avLst/>
              <a:gdLst/>
              <a:ahLst/>
              <a:cxnLst/>
              <a:rect l="l" t="t" r="r" b="b"/>
              <a:pathLst>
                <a:path w="2497" h="2131" extrusionOk="0">
                  <a:moveTo>
                    <a:pt x="1065" y="0"/>
                  </a:moveTo>
                  <a:cubicBezTo>
                    <a:pt x="480" y="0"/>
                    <a:pt x="0" y="472"/>
                    <a:pt x="0" y="1065"/>
                  </a:cubicBezTo>
                  <a:cubicBezTo>
                    <a:pt x="0" y="1707"/>
                    <a:pt x="526" y="2131"/>
                    <a:pt x="1073" y="2131"/>
                  </a:cubicBezTo>
                  <a:cubicBezTo>
                    <a:pt x="1336" y="2131"/>
                    <a:pt x="1605" y="2032"/>
                    <a:pt x="1821" y="1813"/>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29"/>
            <p:cNvSpPr/>
            <p:nvPr/>
          </p:nvSpPr>
          <p:spPr>
            <a:xfrm>
              <a:off x="5418200" y="2790200"/>
              <a:ext cx="62425" cy="53350"/>
            </a:xfrm>
            <a:custGeom>
              <a:avLst/>
              <a:gdLst/>
              <a:ahLst/>
              <a:cxnLst/>
              <a:rect l="l" t="t" r="r" b="b"/>
              <a:pathLst>
                <a:path w="2497" h="2134" extrusionOk="0">
                  <a:moveTo>
                    <a:pt x="1065" y="1"/>
                  </a:moveTo>
                  <a:cubicBezTo>
                    <a:pt x="480" y="1"/>
                    <a:pt x="0" y="480"/>
                    <a:pt x="0" y="1066"/>
                  </a:cubicBezTo>
                  <a:cubicBezTo>
                    <a:pt x="0" y="1709"/>
                    <a:pt x="526" y="2134"/>
                    <a:pt x="1074" y="2134"/>
                  </a:cubicBezTo>
                  <a:cubicBezTo>
                    <a:pt x="1336" y="2134"/>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29"/>
            <p:cNvSpPr/>
            <p:nvPr/>
          </p:nvSpPr>
          <p:spPr>
            <a:xfrm>
              <a:off x="5418200" y="1266550"/>
              <a:ext cx="62425" cy="53450"/>
            </a:xfrm>
            <a:custGeom>
              <a:avLst/>
              <a:gdLst/>
              <a:ahLst/>
              <a:cxnLst/>
              <a:rect l="l" t="t" r="r" b="b"/>
              <a:pathLst>
                <a:path w="2497" h="2138" extrusionOk="0">
                  <a:moveTo>
                    <a:pt x="1065" y="0"/>
                  </a:moveTo>
                  <a:cubicBezTo>
                    <a:pt x="480" y="9"/>
                    <a:pt x="0" y="480"/>
                    <a:pt x="0" y="1074"/>
                  </a:cubicBezTo>
                  <a:cubicBezTo>
                    <a:pt x="0" y="1711"/>
                    <a:pt x="525" y="2137"/>
                    <a:pt x="1073" y="2137"/>
                  </a:cubicBezTo>
                  <a:cubicBezTo>
                    <a:pt x="1335" y="2137"/>
                    <a:pt x="1603" y="2040"/>
                    <a:pt x="1821" y="1821"/>
                  </a:cubicBezTo>
                  <a:cubicBezTo>
                    <a:pt x="2496" y="1155"/>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29"/>
            <p:cNvSpPr/>
            <p:nvPr/>
          </p:nvSpPr>
          <p:spPr>
            <a:xfrm>
              <a:off x="5418200" y="119055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29"/>
            <p:cNvSpPr/>
            <p:nvPr/>
          </p:nvSpPr>
          <p:spPr>
            <a:xfrm>
              <a:off x="5341975" y="2714000"/>
              <a:ext cx="62425" cy="53350"/>
            </a:xfrm>
            <a:custGeom>
              <a:avLst/>
              <a:gdLst/>
              <a:ahLst/>
              <a:cxnLst/>
              <a:rect l="l" t="t" r="r" b="b"/>
              <a:pathLst>
                <a:path w="2497" h="2134" extrusionOk="0">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29"/>
            <p:cNvSpPr/>
            <p:nvPr/>
          </p:nvSpPr>
          <p:spPr>
            <a:xfrm>
              <a:off x="5341975" y="1266550"/>
              <a:ext cx="62425" cy="53450"/>
            </a:xfrm>
            <a:custGeom>
              <a:avLst/>
              <a:gdLst/>
              <a:ahLst/>
              <a:cxnLst/>
              <a:rect l="l" t="t" r="r" b="b"/>
              <a:pathLst>
                <a:path w="2497" h="2138" extrusionOk="0">
                  <a:moveTo>
                    <a:pt x="1074" y="0"/>
                  </a:moveTo>
                  <a:cubicBezTo>
                    <a:pt x="480" y="9"/>
                    <a:pt x="9" y="480"/>
                    <a:pt x="1" y="1074"/>
                  </a:cubicBezTo>
                  <a:cubicBezTo>
                    <a:pt x="1" y="1711"/>
                    <a:pt x="529" y="2137"/>
                    <a:pt x="1077" y="2137"/>
                  </a:cubicBezTo>
                  <a:cubicBezTo>
                    <a:pt x="1339" y="2137"/>
                    <a:pt x="1606" y="2040"/>
                    <a:pt x="1822" y="1821"/>
                  </a:cubicBezTo>
                  <a:cubicBezTo>
                    <a:pt x="2497" y="1155"/>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29"/>
            <p:cNvSpPr/>
            <p:nvPr/>
          </p:nvSpPr>
          <p:spPr>
            <a:xfrm>
              <a:off x="5265775" y="2790200"/>
              <a:ext cx="62200" cy="53350"/>
            </a:xfrm>
            <a:custGeom>
              <a:avLst/>
              <a:gdLst/>
              <a:ahLst/>
              <a:cxnLst/>
              <a:rect l="l" t="t" r="r" b="b"/>
              <a:pathLst>
                <a:path w="2488" h="2134" extrusionOk="0">
                  <a:moveTo>
                    <a:pt x="1065" y="1"/>
                  </a:moveTo>
                  <a:cubicBezTo>
                    <a:pt x="480" y="1"/>
                    <a:pt x="0" y="472"/>
                    <a:pt x="0" y="1066"/>
                  </a:cubicBezTo>
                  <a:cubicBezTo>
                    <a:pt x="0" y="1709"/>
                    <a:pt x="522" y="2134"/>
                    <a:pt x="1068" y="2134"/>
                  </a:cubicBezTo>
                  <a:cubicBezTo>
                    <a:pt x="1329" y="2134"/>
                    <a:pt x="1595" y="2037"/>
                    <a:pt x="1813"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29"/>
            <p:cNvSpPr/>
            <p:nvPr/>
          </p:nvSpPr>
          <p:spPr>
            <a:xfrm>
              <a:off x="5265775" y="2714000"/>
              <a:ext cx="62200" cy="53350"/>
            </a:xfrm>
            <a:custGeom>
              <a:avLst/>
              <a:gdLst/>
              <a:ahLst/>
              <a:cxnLst/>
              <a:rect l="l" t="t" r="r" b="b"/>
              <a:pathLst>
                <a:path w="2488" h="2134" extrusionOk="0">
                  <a:moveTo>
                    <a:pt x="1065" y="0"/>
                  </a:moveTo>
                  <a:cubicBezTo>
                    <a:pt x="480" y="0"/>
                    <a:pt x="0" y="480"/>
                    <a:pt x="0" y="1065"/>
                  </a:cubicBezTo>
                  <a:cubicBezTo>
                    <a:pt x="0" y="1709"/>
                    <a:pt x="522" y="2133"/>
                    <a:pt x="1068" y="2133"/>
                  </a:cubicBezTo>
                  <a:cubicBezTo>
                    <a:pt x="1329" y="2133"/>
                    <a:pt x="1595" y="2036"/>
                    <a:pt x="1813" y="1821"/>
                  </a:cubicBezTo>
                  <a:cubicBezTo>
                    <a:pt x="2488" y="1155"/>
                    <a:pt x="2016" y="8"/>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29"/>
            <p:cNvSpPr/>
            <p:nvPr/>
          </p:nvSpPr>
          <p:spPr>
            <a:xfrm>
              <a:off x="5265775" y="1266550"/>
              <a:ext cx="62200" cy="53450"/>
            </a:xfrm>
            <a:custGeom>
              <a:avLst/>
              <a:gdLst/>
              <a:ahLst/>
              <a:cxnLst/>
              <a:rect l="l" t="t" r="r" b="b"/>
              <a:pathLst>
                <a:path w="2488" h="2138" extrusionOk="0">
                  <a:moveTo>
                    <a:pt x="1065" y="0"/>
                  </a:moveTo>
                  <a:cubicBezTo>
                    <a:pt x="480" y="0"/>
                    <a:pt x="0" y="480"/>
                    <a:pt x="0" y="1074"/>
                  </a:cubicBezTo>
                  <a:cubicBezTo>
                    <a:pt x="0" y="1711"/>
                    <a:pt x="521" y="2137"/>
                    <a:pt x="1067" y="2137"/>
                  </a:cubicBezTo>
                  <a:cubicBezTo>
                    <a:pt x="1328" y="2137"/>
                    <a:pt x="1595" y="2040"/>
                    <a:pt x="1813" y="1821"/>
                  </a:cubicBezTo>
                  <a:cubicBezTo>
                    <a:pt x="2488" y="1155"/>
                    <a:pt x="2016" y="9"/>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29"/>
            <p:cNvSpPr/>
            <p:nvPr/>
          </p:nvSpPr>
          <p:spPr>
            <a:xfrm>
              <a:off x="5189550" y="2866425"/>
              <a:ext cx="62425" cy="53275"/>
            </a:xfrm>
            <a:custGeom>
              <a:avLst/>
              <a:gdLst/>
              <a:ahLst/>
              <a:cxnLst/>
              <a:rect l="l" t="t" r="r" b="b"/>
              <a:pathLst>
                <a:path w="2497" h="2131" extrusionOk="0">
                  <a:moveTo>
                    <a:pt x="1066" y="0"/>
                  </a:moveTo>
                  <a:cubicBezTo>
                    <a:pt x="480" y="0"/>
                    <a:pt x="1" y="472"/>
                    <a:pt x="1" y="1065"/>
                  </a:cubicBezTo>
                  <a:cubicBezTo>
                    <a:pt x="1" y="1707"/>
                    <a:pt x="523" y="2131"/>
                    <a:pt x="1070" y="2131"/>
                  </a:cubicBezTo>
                  <a:cubicBezTo>
                    <a:pt x="1333" y="2131"/>
                    <a:pt x="1602" y="2032"/>
                    <a:pt x="1822" y="1813"/>
                  </a:cubicBezTo>
                  <a:cubicBezTo>
                    <a:pt x="2496"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29"/>
            <p:cNvSpPr/>
            <p:nvPr/>
          </p:nvSpPr>
          <p:spPr>
            <a:xfrm>
              <a:off x="5189550" y="2790200"/>
              <a:ext cx="62225" cy="53350"/>
            </a:xfrm>
            <a:custGeom>
              <a:avLst/>
              <a:gdLst/>
              <a:ahLst/>
              <a:cxnLst/>
              <a:rect l="l" t="t" r="r" b="b"/>
              <a:pathLst>
                <a:path w="2489" h="2134" extrusionOk="0">
                  <a:moveTo>
                    <a:pt x="1066" y="1"/>
                  </a:moveTo>
                  <a:cubicBezTo>
                    <a:pt x="480" y="1"/>
                    <a:pt x="1" y="472"/>
                    <a:pt x="1" y="1066"/>
                  </a:cubicBezTo>
                  <a:cubicBezTo>
                    <a:pt x="1" y="1709"/>
                    <a:pt x="522" y="2134"/>
                    <a:pt x="1069" y="2134"/>
                  </a:cubicBezTo>
                  <a:cubicBezTo>
                    <a:pt x="1329" y="2134"/>
                    <a:pt x="1596" y="2037"/>
                    <a:pt x="1814"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29"/>
            <p:cNvSpPr/>
            <p:nvPr/>
          </p:nvSpPr>
          <p:spPr>
            <a:xfrm>
              <a:off x="5189550" y="1342750"/>
              <a:ext cx="62225" cy="53350"/>
            </a:xfrm>
            <a:custGeom>
              <a:avLst/>
              <a:gdLst/>
              <a:ahLst/>
              <a:cxnLst/>
              <a:rect l="l" t="t" r="r" b="b"/>
              <a:pathLst>
                <a:path w="2489" h="2134" extrusionOk="0">
                  <a:moveTo>
                    <a:pt x="1066" y="1"/>
                  </a:moveTo>
                  <a:cubicBezTo>
                    <a:pt x="480" y="1"/>
                    <a:pt x="1" y="481"/>
                    <a:pt x="1" y="1066"/>
                  </a:cubicBezTo>
                  <a:cubicBezTo>
                    <a:pt x="1" y="1710"/>
                    <a:pt x="522" y="2134"/>
                    <a:pt x="1069" y="2134"/>
                  </a:cubicBezTo>
                  <a:cubicBezTo>
                    <a:pt x="1329" y="2134"/>
                    <a:pt x="1596" y="2037"/>
                    <a:pt x="1814" y="1822"/>
                  </a:cubicBezTo>
                  <a:cubicBezTo>
                    <a:pt x="2488" y="1155"/>
                    <a:pt x="2017" y="9"/>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29"/>
            <p:cNvSpPr/>
            <p:nvPr/>
          </p:nvSpPr>
          <p:spPr>
            <a:xfrm>
              <a:off x="5113350" y="3094850"/>
              <a:ext cx="62400" cy="53350"/>
            </a:xfrm>
            <a:custGeom>
              <a:avLst/>
              <a:gdLst/>
              <a:ahLst/>
              <a:cxnLst/>
              <a:rect l="l" t="t" r="r" b="b"/>
              <a:pathLst>
                <a:path w="2496" h="2134" extrusionOk="0">
                  <a:moveTo>
                    <a:pt x="1073" y="1"/>
                  </a:moveTo>
                  <a:cubicBezTo>
                    <a:pt x="480" y="1"/>
                    <a:pt x="0" y="480"/>
                    <a:pt x="0" y="1066"/>
                  </a:cubicBezTo>
                  <a:cubicBezTo>
                    <a:pt x="0" y="1709"/>
                    <a:pt x="525" y="2134"/>
                    <a:pt x="1074" y="2134"/>
                  </a:cubicBezTo>
                  <a:cubicBezTo>
                    <a:pt x="1336" y="2134"/>
                    <a:pt x="1603" y="2037"/>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29"/>
            <p:cNvSpPr/>
            <p:nvPr/>
          </p:nvSpPr>
          <p:spPr>
            <a:xfrm>
              <a:off x="5113350" y="3018650"/>
              <a:ext cx="62400" cy="53425"/>
            </a:xfrm>
            <a:custGeom>
              <a:avLst/>
              <a:gdLst/>
              <a:ahLst/>
              <a:cxnLst/>
              <a:rect l="l" t="t" r="r" b="b"/>
              <a:pathLst>
                <a:path w="2496" h="2137" extrusionOk="0">
                  <a:moveTo>
                    <a:pt x="1073" y="0"/>
                  </a:moveTo>
                  <a:cubicBezTo>
                    <a:pt x="480" y="0"/>
                    <a:pt x="0" y="480"/>
                    <a:pt x="0" y="1065"/>
                  </a:cubicBezTo>
                  <a:cubicBezTo>
                    <a:pt x="0" y="1709"/>
                    <a:pt x="529" y="2137"/>
                    <a:pt x="1078" y="2137"/>
                  </a:cubicBezTo>
                  <a:cubicBezTo>
                    <a:pt x="1339" y="2137"/>
                    <a:pt x="1606" y="2039"/>
                    <a:pt x="1821" y="1821"/>
                  </a:cubicBezTo>
                  <a:cubicBezTo>
                    <a:pt x="2496" y="1146"/>
                    <a:pt x="2016"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29"/>
            <p:cNvSpPr/>
            <p:nvPr/>
          </p:nvSpPr>
          <p:spPr>
            <a:xfrm>
              <a:off x="5113350" y="2942425"/>
              <a:ext cx="62400" cy="53450"/>
            </a:xfrm>
            <a:custGeom>
              <a:avLst/>
              <a:gdLst/>
              <a:ahLst/>
              <a:cxnLst/>
              <a:rect l="l" t="t" r="r" b="b"/>
              <a:pathLst>
                <a:path w="2496" h="2138" extrusionOk="0">
                  <a:moveTo>
                    <a:pt x="1073" y="1"/>
                  </a:moveTo>
                  <a:cubicBezTo>
                    <a:pt x="480" y="1"/>
                    <a:pt x="8" y="480"/>
                    <a:pt x="0" y="1066"/>
                  </a:cubicBezTo>
                  <a:cubicBezTo>
                    <a:pt x="0" y="1709"/>
                    <a:pt x="525" y="2137"/>
                    <a:pt x="1074" y="2137"/>
                  </a:cubicBezTo>
                  <a:cubicBezTo>
                    <a:pt x="1336" y="2137"/>
                    <a:pt x="1603" y="2040"/>
                    <a:pt x="1821" y="1822"/>
                  </a:cubicBezTo>
                  <a:cubicBezTo>
                    <a:pt x="2496" y="1155"/>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29"/>
            <p:cNvSpPr/>
            <p:nvPr/>
          </p:nvSpPr>
          <p:spPr>
            <a:xfrm>
              <a:off x="5113350" y="2866425"/>
              <a:ext cx="62400" cy="53275"/>
            </a:xfrm>
            <a:custGeom>
              <a:avLst/>
              <a:gdLst/>
              <a:ahLst/>
              <a:cxnLst/>
              <a:rect l="l" t="t" r="r" b="b"/>
              <a:pathLst>
                <a:path w="2496" h="2131" extrusionOk="0">
                  <a:moveTo>
                    <a:pt x="1073" y="0"/>
                  </a:moveTo>
                  <a:cubicBezTo>
                    <a:pt x="480" y="0"/>
                    <a:pt x="0" y="472"/>
                    <a:pt x="0" y="1065"/>
                  </a:cubicBezTo>
                  <a:cubicBezTo>
                    <a:pt x="0" y="1707"/>
                    <a:pt x="526" y="2131"/>
                    <a:pt x="1073" y="2131"/>
                  </a:cubicBezTo>
                  <a:cubicBezTo>
                    <a:pt x="1336" y="2131"/>
                    <a:pt x="1604" y="2032"/>
                    <a:pt x="1821" y="1813"/>
                  </a:cubicBezTo>
                  <a:cubicBezTo>
                    <a:pt x="2496" y="1146"/>
                    <a:pt x="2016"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29"/>
            <p:cNvSpPr/>
            <p:nvPr/>
          </p:nvSpPr>
          <p:spPr>
            <a:xfrm>
              <a:off x="5113350" y="2790200"/>
              <a:ext cx="62400" cy="53350"/>
            </a:xfrm>
            <a:custGeom>
              <a:avLst/>
              <a:gdLst/>
              <a:ahLst/>
              <a:cxnLst/>
              <a:rect l="l" t="t" r="r" b="b"/>
              <a:pathLst>
                <a:path w="2496" h="2134" extrusionOk="0">
                  <a:moveTo>
                    <a:pt x="1073" y="1"/>
                  </a:moveTo>
                  <a:cubicBezTo>
                    <a:pt x="480" y="1"/>
                    <a:pt x="8" y="480"/>
                    <a:pt x="0" y="1066"/>
                  </a:cubicBezTo>
                  <a:cubicBezTo>
                    <a:pt x="0" y="1709"/>
                    <a:pt x="525" y="2134"/>
                    <a:pt x="1074" y="2134"/>
                  </a:cubicBezTo>
                  <a:cubicBezTo>
                    <a:pt x="1336" y="2134"/>
                    <a:pt x="1603" y="2037"/>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29"/>
            <p:cNvSpPr/>
            <p:nvPr/>
          </p:nvSpPr>
          <p:spPr>
            <a:xfrm>
              <a:off x="5113350" y="2714000"/>
              <a:ext cx="62400" cy="53350"/>
            </a:xfrm>
            <a:custGeom>
              <a:avLst/>
              <a:gdLst/>
              <a:ahLst/>
              <a:cxnLst/>
              <a:rect l="l" t="t" r="r" b="b"/>
              <a:pathLst>
                <a:path w="2496" h="2134" extrusionOk="0">
                  <a:moveTo>
                    <a:pt x="1073" y="0"/>
                  </a:moveTo>
                  <a:cubicBezTo>
                    <a:pt x="480" y="0"/>
                    <a:pt x="0"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29"/>
            <p:cNvSpPr/>
            <p:nvPr/>
          </p:nvSpPr>
          <p:spPr>
            <a:xfrm>
              <a:off x="5113350" y="1418975"/>
              <a:ext cx="62400" cy="53350"/>
            </a:xfrm>
            <a:custGeom>
              <a:avLst/>
              <a:gdLst/>
              <a:ahLst/>
              <a:cxnLst/>
              <a:rect l="l" t="t" r="r" b="b"/>
              <a:pathLst>
                <a:path w="2496" h="2134" extrusionOk="0">
                  <a:moveTo>
                    <a:pt x="1073" y="1"/>
                  </a:moveTo>
                  <a:cubicBezTo>
                    <a:pt x="480" y="1"/>
                    <a:pt x="8" y="480"/>
                    <a:pt x="0" y="1065"/>
                  </a:cubicBezTo>
                  <a:cubicBezTo>
                    <a:pt x="0" y="1709"/>
                    <a:pt x="525" y="2133"/>
                    <a:pt x="1074" y="2133"/>
                  </a:cubicBezTo>
                  <a:cubicBezTo>
                    <a:pt x="1336" y="2133"/>
                    <a:pt x="1603" y="2037"/>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29"/>
            <p:cNvSpPr/>
            <p:nvPr/>
          </p:nvSpPr>
          <p:spPr>
            <a:xfrm>
              <a:off x="5113350" y="1342750"/>
              <a:ext cx="62400" cy="53450"/>
            </a:xfrm>
            <a:custGeom>
              <a:avLst/>
              <a:gdLst/>
              <a:ahLst/>
              <a:cxnLst/>
              <a:rect l="l" t="t" r="r" b="b"/>
              <a:pathLst>
                <a:path w="2496" h="2138" extrusionOk="0">
                  <a:moveTo>
                    <a:pt x="1073" y="1"/>
                  </a:moveTo>
                  <a:cubicBezTo>
                    <a:pt x="480" y="1"/>
                    <a:pt x="8" y="481"/>
                    <a:pt x="0" y="1066"/>
                  </a:cubicBezTo>
                  <a:cubicBezTo>
                    <a:pt x="0" y="1710"/>
                    <a:pt x="525" y="2138"/>
                    <a:pt x="1074" y="2138"/>
                  </a:cubicBezTo>
                  <a:cubicBezTo>
                    <a:pt x="1336" y="2138"/>
                    <a:pt x="1603" y="2040"/>
                    <a:pt x="1821" y="1822"/>
                  </a:cubicBezTo>
                  <a:cubicBezTo>
                    <a:pt x="2496" y="1147"/>
                    <a:pt x="2016" y="1"/>
                    <a:pt x="1073"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29"/>
            <p:cNvSpPr/>
            <p:nvPr/>
          </p:nvSpPr>
          <p:spPr>
            <a:xfrm>
              <a:off x="5037325" y="3018650"/>
              <a:ext cx="62225" cy="53425"/>
            </a:xfrm>
            <a:custGeom>
              <a:avLst/>
              <a:gdLst/>
              <a:ahLst/>
              <a:cxnLst/>
              <a:rect l="l" t="t" r="r" b="b"/>
              <a:pathLst>
                <a:path w="2489" h="2137" extrusionOk="0">
                  <a:moveTo>
                    <a:pt x="1066" y="0"/>
                  </a:moveTo>
                  <a:cubicBezTo>
                    <a:pt x="472" y="0"/>
                    <a:pt x="1" y="480"/>
                    <a:pt x="1" y="1065"/>
                  </a:cubicBezTo>
                  <a:cubicBezTo>
                    <a:pt x="1" y="1709"/>
                    <a:pt x="526" y="2137"/>
                    <a:pt x="1072" y="2137"/>
                  </a:cubicBezTo>
                  <a:cubicBezTo>
                    <a:pt x="1333" y="2137"/>
                    <a:pt x="1598" y="2039"/>
                    <a:pt x="1814"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29"/>
            <p:cNvSpPr/>
            <p:nvPr/>
          </p:nvSpPr>
          <p:spPr>
            <a:xfrm>
              <a:off x="5037325" y="2942425"/>
              <a:ext cx="62225" cy="53450"/>
            </a:xfrm>
            <a:custGeom>
              <a:avLst/>
              <a:gdLst/>
              <a:ahLst/>
              <a:cxnLst/>
              <a:rect l="l" t="t" r="r" b="b"/>
              <a:pathLst>
                <a:path w="2489" h="2138" extrusionOk="0">
                  <a:moveTo>
                    <a:pt x="1066" y="1"/>
                  </a:moveTo>
                  <a:cubicBezTo>
                    <a:pt x="472" y="9"/>
                    <a:pt x="1" y="480"/>
                    <a:pt x="1" y="1066"/>
                  </a:cubicBezTo>
                  <a:cubicBezTo>
                    <a:pt x="1" y="1709"/>
                    <a:pt x="526" y="2137"/>
                    <a:pt x="1072" y="2137"/>
                  </a:cubicBezTo>
                  <a:cubicBezTo>
                    <a:pt x="1333" y="2137"/>
                    <a:pt x="1598" y="2040"/>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29"/>
            <p:cNvSpPr/>
            <p:nvPr/>
          </p:nvSpPr>
          <p:spPr>
            <a:xfrm>
              <a:off x="5037325" y="2866425"/>
              <a:ext cx="62225" cy="53275"/>
            </a:xfrm>
            <a:custGeom>
              <a:avLst/>
              <a:gdLst/>
              <a:ahLst/>
              <a:cxnLst/>
              <a:rect l="l" t="t" r="r" b="b"/>
              <a:pathLst>
                <a:path w="2489" h="2131" extrusionOk="0">
                  <a:moveTo>
                    <a:pt x="1066" y="0"/>
                  </a:moveTo>
                  <a:cubicBezTo>
                    <a:pt x="472" y="0"/>
                    <a:pt x="1" y="472"/>
                    <a:pt x="1" y="1065"/>
                  </a:cubicBezTo>
                  <a:cubicBezTo>
                    <a:pt x="1" y="1707"/>
                    <a:pt x="523" y="2131"/>
                    <a:pt x="1067" y="2131"/>
                  </a:cubicBezTo>
                  <a:cubicBezTo>
                    <a:pt x="1330" y="2131"/>
                    <a:pt x="1597" y="2032"/>
                    <a:pt x="1814" y="1813"/>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29"/>
            <p:cNvSpPr/>
            <p:nvPr/>
          </p:nvSpPr>
          <p:spPr>
            <a:xfrm>
              <a:off x="5037325" y="2790200"/>
              <a:ext cx="62225" cy="53350"/>
            </a:xfrm>
            <a:custGeom>
              <a:avLst/>
              <a:gdLst/>
              <a:ahLst/>
              <a:cxnLst/>
              <a:rect l="l" t="t" r="r" b="b"/>
              <a:pathLst>
                <a:path w="2489" h="2134" extrusionOk="0">
                  <a:moveTo>
                    <a:pt x="1066" y="1"/>
                  </a:moveTo>
                  <a:cubicBezTo>
                    <a:pt x="472" y="1"/>
                    <a:pt x="1" y="480"/>
                    <a:pt x="1" y="1066"/>
                  </a:cubicBezTo>
                  <a:cubicBezTo>
                    <a:pt x="1" y="1709"/>
                    <a:pt x="526" y="2134"/>
                    <a:pt x="1072" y="2134"/>
                  </a:cubicBezTo>
                  <a:cubicBezTo>
                    <a:pt x="1333" y="2134"/>
                    <a:pt x="1598" y="2037"/>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29"/>
            <p:cNvSpPr/>
            <p:nvPr/>
          </p:nvSpPr>
          <p:spPr>
            <a:xfrm>
              <a:off x="5037325" y="271400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29"/>
            <p:cNvSpPr/>
            <p:nvPr/>
          </p:nvSpPr>
          <p:spPr>
            <a:xfrm>
              <a:off x="5037325" y="2637775"/>
              <a:ext cx="62225" cy="53450"/>
            </a:xfrm>
            <a:custGeom>
              <a:avLst/>
              <a:gdLst/>
              <a:ahLst/>
              <a:cxnLst/>
              <a:rect l="l" t="t" r="r" b="b"/>
              <a:pathLst>
                <a:path w="2489" h="2138" extrusionOk="0">
                  <a:moveTo>
                    <a:pt x="1066" y="1"/>
                  </a:moveTo>
                  <a:cubicBezTo>
                    <a:pt x="472" y="9"/>
                    <a:pt x="1" y="480"/>
                    <a:pt x="1" y="1074"/>
                  </a:cubicBezTo>
                  <a:cubicBezTo>
                    <a:pt x="1" y="1712"/>
                    <a:pt x="525" y="2137"/>
                    <a:pt x="1071" y="2137"/>
                  </a:cubicBezTo>
                  <a:cubicBezTo>
                    <a:pt x="1332" y="2137"/>
                    <a:pt x="1598" y="2040"/>
                    <a:pt x="1814" y="1822"/>
                  </a:cubicBezTo>
                  <a:cubicBezTo>
                    <a:pt x="2488" y="1147"/>
                    <a:pt x="2009"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29"/>
            <p:cNvSpPr/>
            <p:nvPr/>
          </p:nvSpPr>
          <p:spPr>
            <a:xfrm>
              <a:off x="5037325"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29"/>
            <p:cNvSpPr/>
            <p:nvPr/>
          </p:nvSpPr>
          <p:spPr>
            <a:xfrm>
              <a:off x="4961125" y="2714000"/>
              <a:ext cx="62200" cy="53350"/>
            </a:xfrm>
            <a:custGeom>
              <a:avLst/>
              <a:gdLst/>
              <a:ahLst/>
              <a:cxnLst/>
              <a:rect l="l" t="t" r="r" b="b"/>
              <a:pathLst>
                <a:path w="2488" h="2134"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29"/>
            <p:cNvSpPr/>
            <p:nvPr/>
          </p:nvSpPr>
          <p:spPr>
            <a:xfrm>
              <a:off x="4961125" y="2637775"/>
              <a:ext cx="62200" cy="53450"/>
            </a:xfrm>
            <a:custGeom>
              <a:avLst/>
              <a:gdLst/>
              <a:ahLst/>
              <a:cxnLst/>
              <a:rect l="l" t="t" r="r" b="b"/>
              <a:pathLst>
                <a:path w="2488" h="2138" extrusionOk="0">
                  <a:moveTo>
                    <a:pt x="1065" y="1"/>
                  </a:moveTo>
                  <a:cubicBezTo>
                    <a:pt x="480" y="9"/>
                    <a:pt x="0" y="480"/>
                    <a:pt x="0" y="1074"/>
                  </a:cubicBezTo>
                  <a:cubicBezTo>
                    <a:pt x="0" y="1712"/>
                    <a:pt x="525" y="2137"/>
                    <a:pt x="1073" y="2137"/>
                  </a:cubicBezTo>
                  <a:cubicBezTo>
                    <a:pt x="1335" y="2137"/>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29"/>
            <p:cNvSpPr/>
            <p:nvPr/>
          </p:nvSpPr>
          <p:spPr>
            <a:xfrm>
              <a:off x="4961125" y="14952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29"/>
            <p:cNvSpPr/>
            <p:nvPr/>
          </p:nvSpPr>
          <p:spPr>
            <a:xfrm>
              <a:off x="4961125" y="141897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29"/>
            <p:cNvSpPr/>
            <p:nvPr/>
          </p:nvSpPr>
          <p:spPr>
            <a:xfrm>
              <a:off x="4961125" y="134275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29"/>
            <p:cNvSpPr/>
            <p:nvPr/>
          </p:nvSpPr>
          <p:spPr>
            <a:xfrm>
              <a:off x="4961125" y="1266550"/>
              <a:ext cx="62200" cy="53450"/>
            </a:xfrm>
            <a:custGeom>
              <a:avLst/>
              <a:gdLst/>
              <a:ahLst/>
              <a:cxnLst/>
              <a:rect l="l" t="t" r="r" b="b"/>
              <a:pathLst>
                <a:path w="2488" h="2138" extrusionOk="0">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29"/>
            <p:cNvSpPr/>
            <p:nvPr/>
          </p:nvSpPr>
          <p:spPr>
            <a:xfrm>
              <a:off x="4884900" y="2637775"/>
              <a:ext cx="62225" cy="53450"/>
            </a:xfrm>
            <a:custGeom>
              <a:avLst/>
              <a:gdLst/>
              <a:ahLst/>
              <a:cxnLst/>
              <a:rect l="l" t="t" r="r" b="b"/>
              <a:pathLst>
                <a:path w="2489" h="2138" extrusionOk="0">
                  <a:moveTo>
                    <a:pt x="1066" y="1"/>
                  </a:moveTo>
                  <a:cubicBezTo>
                    <a:pt x="480" y="1"/>
                    <a:pt x="1" y="480"/>
                    <a:pt x="1" y="1074"/>
                  </a:cubicBezTo>
                  <a:cubicBezTo>
                    <a:pt x="1" y="1712"/>
                    <a:pt x="525" y="2137"/>
                    <a:pt x="1073" y="2137"/>
                  </a:cubicBezTo>
                  <a:cubicBezTo>
                    <a:pt x="1336" y="2137"/>
                    <a:pt x="1603" y="2040"/>
                    <a:pt x="1822" y="1822"/>
                  </a:cubicBezTo>
                  <a:cubicBezTo>
                    <a:pt x="2488" y="1155"/>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29"/>
            <p:cNvSpPr/>
            <p:nvPr/>
          </p:nvSpPr>
          <p:spPr>
            <a:xfrm>
              <a:off x="4884900" y="141897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29"/>
            <p:cNvSpPr/>
            <p:nvPr/>
          </p:nvSpPr>
          <p:spPr>
            <a:xfrm>
              <a:off x="4884900" y="1342750"/>
              <a:ext cx="62225" cy="53450"/>
            </a:xfrm>
            <a:custGeom>
              <a:avLst/>
              <a:gdLst/>
              <a:ahLst/>
              <a:cxnLst/>
              <a:rect l="l" t="t" r="r" b="b"/>
              <a:pathLst>
                <a:path w="2489" h="2138" extrusionOk="0">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29"/>
            <p:cNvSpPr/>
            <p:nvPr/>
          </p:nvSpPr>
          <p:spPr>
            <a:xfrm>
              <a:off x="4884900" y="11905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29"/>
            <p:cNvSpPr/>
            <p:nvPr/>
          </p:nvSpPr>
          <p:spPr>
            <a:xfrm>
              <a:off x="4808700" y="2637775"/>
              <a:ext cx="62400" cy="53450"/>
            </a:xfrm>
            <a:custGeom>
              <a:avLst/>
              <a:gdLst/>
              <a:ahLst/>
              <a:cxnLst/>
              <a:rect l="l" t="t" r="r" b="b"/>
              <a:pathLst>
                <a:path w="2496" h="2138" extrusionOk="0">
                  <a:moveTo>
                    <a:pt x="1065" y="1"/>
                  </a:moveTo>
                  <a:cubicBezTo>
                    <a:pt x="480" y="9"/>
                    <a:pt x="0" y="480"/>
                    <a:pt x="0" y="1074"/>
                  </a:cubicBezTo>
                  <a:cubicBezTo>
                    <a:pt x="0" y="1712"/>
                    <a:pt x="525" y="2137"/>
                    <a:pt x="1073" y="2137"/>
                  </a:cubicBezTo>
                  <a:cubicBezTo>
                    <a:pt x="1335" y="2137"/>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29"/>
            <p:cNvSpPr/>
            <p:nvPr/>
          </p:nvSpPr>
          <p:spPr>
            <a:xfrm>
              <a:off x="4808700" y="2561575"/>
              <a:ext cx="62400" cy="53425"/>
            </a:xfrm>
            <a:custGeom>
              <a:avLst/>
              <a:gdLst/>
              <a:ahLst/>
              <a:cxnLst/>
              <a:rect l="l" t="t" r="r" b="b"/>
              <a:pathLst>
                <a:path w="2496" h="2137" extrusionOk="0">
                  <a:moveTo>
                    <a:pt x="1065" y="0"/>
                  </a:moveTo>
                  <a:cubicBezTo>
                    <a:pt x="480" y="8"/>
                    <a:pt x="0"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29"/>
            <p:cNvSpPr/>
            <p:nvPr/>
          </p:nvSpPr>
          <p:spPr>
            <a:xfrm>
              <a:off x="4808700" y="1418975"/>
              <a:ext cx="62400" cy="53350"/>
            </a:xfrm>
            <a:custGeom>
              <a:avLst/>
              <a:gdLst/>
              <a:ahLst/>
              <a:cxnLst/>
              <a:rect l="l" t="t" r="r" b="b"/>
              <a:pathLst>
                <a:path w="2496" h="2134" extrusionOk="0">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29"/>
            <p:cNvSpPr/>
            <p:nvPr/>
          </p:nvSpPr>
          <p:spPr>
            <a:xfrm>
              <a:off x="4808700" y="1342750"/>
              <a:ext cx="62400" cy="53450"/>
            </a:xfrm>
            <a:custGeom>
              <a:avLst/>
              <a:gdLst/>
              <a:ahLst/>
              <a:cxnLst/>
              <a:rect l="l" t="t" r="r" b="b"/>
              <a:pathLst>
                <a:path w="2496" h="2138" extrusionOk="0">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29"/>
            <p:cNvSpPr/>
            <p:nvPr/>
          </p:nvSpPr>
          <p:spPr>
            <a:xfrm>
              <a:off x="4808700" y="1190550"/>
              <a:ext cx="62400" cy="53325"/>
            </a:xfrm>
            <a:custGeom>
              <a:avLst/>
              <a:gdLst/>
              <a:ahLst/>
              <a:cxnLst/>
              <a:rect l="l" t="t" r="r" b="b"/>
              <a:pathLst>
                <a:path w="2496" h="2133" extrusionOk="0">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29"/>
            <p:cNvSpPr/>
            <p:nvPr/>
          </p:nvSpPr>
          <p:spPr>
            <a:xfrm>
              <a:off x="4808700" y="1038125"/>
              <a:ext cx="62400" cy="53325"/>
            </a:xfrm>
            <a:custGeom>
              <a:avLst/>
              <a:gdLst/>
              <a:ahLst/>
              <a:cxnLst/>
              <a:rect l="l" t="t" r="r" b="b"/>
              <a:pathLst>
                <a:path w="2496" h="2133" extrusionOk="0">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29"/>
            <p:cNvSpPr/>
            <p:nvPr/>
          </p:nvSpPr>
          <p:spPr>
            <a:xfrm>
              <a:off x="4732475" y="2790200"/>
              <a:ext cx="62425" cy="53350"/>
            </a:xfrm>
            <a:custGeom>
              <a:avLst/>
              <a:gdLst/>
              <a:ahLst/>
              <a:cxnLst/>
              <a:rect l="l" t="t" r="r" b="b"/>
              <a:pathLst>
                <a:path w="2497" h="2134" extrusionOk="0">
                  <a:moveTo>
                    <a:pt x="1074" y="1"/>
                  </a:moveTo>
                  <a:cubicBezTo>
                    <a:pt x="480" y="1"/>
                    <a:pt x="9" y="480"/>
                    <a:pt x="1" y="1066"/>
                  </a:cubicBezTo>
                  <a:cubicBezTo>
                    <a:pt x="1" y="1709"/>
                    <a:pt x="526" y="2134"/>
                    <a:pt x="1075" y="2134"/>
                  </a:cubicBezTo>
                  <a:cubicBezTo>
                    <a:pt x="1336" y="2134"/>
                    <a:pt x="1604" y="2037"/>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29"/>
            <p:cNvSpPr/>
            <p:nvPr/>
          </p:nvSpPr>
          <p:spPr>
            <a:xfrm>
              <a:off x="4732475" y="2714000"/>
              <a:ext cx="62425" cy="53350"/>
            </a:xfrm>
            <a:custGeom>
              <a:avLst/>
              <a:gdLst/>
              <a:ahLst/>
              <a:cxnLst/>
              <a:rect l="l" t="t" r="r" b="b"/>
              <a:pathLst>
                <a:path w="2497" h="2134" extrusionOk="0">
                  <a:moveTo>
                    <a:pt x="1074" y="0"/>
                  </a:moveTo>
                  <a:cubicBezTo>
                    <a:pt x="480" y="0"/>
                    <a:pt x="1"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29"/>
            <p:cNvSpPr/>
            <p:nvPr/>
          </p:nvSpPr>
          <p:spPr>
            <a:xfrm>
              <a:off x="4732475" y="2561575"/>
              <a:ext cx="62425" cy="53425"/>
            </a:xfrm>
            <a:custGeom>
              <a:avLst/>
              <a:gdLst/>
              <a:ahLst/>
              <a:cxnLst/>
              <a:rect l="l" t="t" r="r" b="b"/>
              <a:pathLst>
                <a:path w="2497" h="2137" extrusionOk="0">
                  <a:moveTo>
                    <a:pt x="1074" y="0"/>
                  </a:moveTo>
                  <a:cubicBezTo>
                    <a:pt x="480" y="8"/>
                    <a:pt x="9" y="480"/>
                    <a:pt x="1" y="1073"/>
                  </a:cubicBezTo>
                  <a:cubicBezTo>
                    <a:pt x="1" y="1711"/>
                    <a:pt x="525" y="2137"/>
                    <a:pt x="1073" y="2137"/>
                  </a:cubicBezTo>
                  <a:cubicBezTo>
                    <a:pt x="1335" y="2137"/>
                    <a:pt x="1603" y="2039"/>
                    <a:pt x="1822" y="1821"/>
                  </a:cubicBezTo>
                  <a:cubicBezTo>
                    <a:pt x="2496" y="1154"/>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29"/>
            <p:cNvSpPr/>
            <p:nvPr/>
          </p:nvSpPr>
          <p:spPr>
            <a:xfrm>
              <a:off x="4732475" y="1418975"/>
              <a:ext cx="62425" cy="53350"/>
            </a:xfrm>
            <a:custGeom>
              <a:avLst/>
              <a:gdLst/>
              <a:ahLst/>
              <a:cxnLst/>
              <a:rect l="l" t="t" r="r" b="b"/>
              <a:pathLst>
                <a:path w="2497" h="2134" extrusionOk="0">
                  <a:moveTo>
                    <a:pt x="1074" y="1"/>
                  </a:moveTo>
                  <a:cubicBezTo>
                    <a:pt x="480" y="1"/>
                    <a:pt x="9" y="480"/>
                    <a:pt x="1" y="1065"/>
                  </a:cubicBezTo>
                  <a:cubicBezTo>
                    <a:pt x="1" y="1709"/>
                    <a:pt x="526" y="2133"/>
                    <a:pt x="1075" y="2133"/>
                  </a:cubicBezTo>
                  <a:cubicBezTo>
                    <a:pt x="1336" y="2133"/>
                    <a:pt x="1604" y="2037"/>
                    <a:pt x="1822" y="1822"/>
                  </a:cubicBezTo>
                  <a:cubicBezTo>
                    <a:pt x="2496"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29"/>
            <p:cNvSpPr/>
            <p:nvPr/>
          </p:nvSpPr>
          <p:spPr>
            <a:xfrm>
              <a:off x="4732475" y="1190550"/>
              <a:ext cx="62425" cy="53325"/>
            </a:xfrm>
            <a:custGeom>
              <a:avLst/>
              <a:gdLst/>
              <a:ahLst/>
              <a:cxnLst/>
              <a:rect l="l" t="t" r="r" b="b"/>
              <a:pathLst>
                <a:path w="2497" h="2133" extrusionOk="0">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29"/>
            <p:cNvSpPr/>
            <p:nvPr/>
          </p:nvSpPr>
          <p:spPr>
            <a:xfrm>
              <a:off x="4656475" y="2866425"/>
              <a:ext cx="62200" cy="53275"/>
            </a:xfrm>
            <a:custGeom>
              <a:avLst/>
              <a:gdLst/>
              <a:ahLst/>
              <a:cxnLst/>
              <a:rect l="l" t="t" r="r" b="b"/>
              <a:pathLst>
                <a:path w="2488" h="2131" extrusionOk="0">
                  <a:moveTo>
                    <a:pt x="1065" y="0"/>
                  </a:moveTo>
                  <a:cubicBezTo>
                    <a:pt x="472"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29"/>
            <p:cNvSpPr/>
            <p:nvPr/>
          </p:nvSpPr>
          <p:spPr>
            <a:xfrm>
              <a:off x="4656475" y="2790200"/>
              <a:ext cx="62200" cy="53350"/>
            </a:xfrm>
            <a:custGeom>
              <a:avLst/>
              <a:gdLst/>
              <a:ahLst/>
              <a:cxnLst/>
              <a:rect l="l" t="t" r="r" b="b"/>
              <a:pathLst>
                <a:path w="2488" h="2134" extrusionOk="0">
                  <a:moveTo>
                    <a:pt x="1065" y="1"/>
                  </a:moveTo>
                  <a:cubicBezTo>
                    <a:pt x="472" y="1"/>
                    <a:pt x="0" y="480"/>
                    <a:pt x="0" y="1066"/>
                  </a:cubicBezTo>
                  <a:cubicBezTo>
                    <a:pt x="0" y="1709"/>
                    <a:pt x="525" y="2134"/>
                    <a:pt x="1072" y="2134"/>
                  </a:cubicBezTo>
                  <a:cubicBezTo>
                    <a:pt x="1332" y="2134"/>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29"/>
            <p:cNvSpPr/>
            <p:nvPr/>
          </p:nvSpPr>
          <p:spPr>
            <a:xfrm>
              <a:off x="4656475" y="2714000"/>
              <a:ext cx="62200" cy="53350"/>
            </a:xfrm>
            <a:custGeom>
              <a:avLst/>
              <a:gdLst/>
              <a:ahLst/>
              <a:cxnLst/>
              <a:rect l="l" t="t" r="r" b="b"/>
              <a:pathLst>
                <a:path w="2488" h="2134" extrusionOk="0">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29"/>
            <p:cNvSpPr/>
            <p:nvPr/>
          </p:nvSpPr>
          <p:spPr>
            <a:xfrm>
              <a:off x="4656475" y="2485550"/>
              <a:ext cx="62200" cy="53300"/>
            </a:xfrm>
            <a:custGeom>
              <a:avLst/>
              <a:gdLst/>
              <a:ahLst/>
              <a:cxnLst/>
              <a:rect l="l" t="t" r="r" b="b"/>
              <a:pathLst>
                <a:path w="2488" h="2132" extrusionOk="0">
                  <a:moveTo>
                    <a:pt x="1065" y="1"/>
                  </a:moveTo>
                  <a:cubicBezTo>
                    <a:pt x="472" y="1"/>
                    <a:pt x="0" y="480"/>
                    <a:pt x="0" y="1066"/>
                  </a:cubicBezTo>
                  <a:cubicBezTo>
                    <a:pt x="0" y="1708"/>
                    <a:pt x="522" y="2131"/>
                    <a:pt x="1069" y="2131"/>
                  </a:cubicBezTo>
                  <a:cubicBezTo>
                    <a:pt x="1333" y="2131"/>
                    <a:pt x="1602" y="2033"/>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29"/>
            <p:cNvSpPr/>
            <p:nvPr/>
          </p:nvSpPr>
          <p:spPr>
            <a:xfrm>
              <a:off x="4656475" y="1495200"/>
              <a:ext cx="62200" cy="53325"/>
            </a:xfrm>
            <a:custGeom>
              <a:avLst/>
              <a:gdLst/>
              <a:ahLst/>
              <a:cxnLst/>
              <a:rect l="l" t="t" r="r" b="b"/>
              <a:pathLst>
                <a:path w="2488" h="2133" extrusionOk="0">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29"/>
            <p:cNvSpPr/>
            <p:nvPr/>
          </p:nvSpPr>
          <p:spPr>
            <a:xfrm>
              <a:off x="4656475" y="1418975"/>
              <a:ext cx="62200" cy="53350"/>
            </a:xfrm>
            <a:custGeom>
              <a:avLst/>
              <a:gdLst/>
              <a:ahLst/>
              <a:cxnLst/>
              <a:rect l="l" t="t" r="r" b="b"/>
              <a:pathLst>
                <a:path w="2488" h="2134" extrusionOk="0">
                  <a:moveTo>
                    <a:pt x="1065" y="1"/>
                  </a:moveTo>
                  <a:cubicBezTo>
                    <a:pt x="472" y="1"/>
                    <a:pt x="0" y="480"/>
                    <a:pt x="0" y="1065"/>
                  </a:cubicBezTo>
                  <a:cubicBezTo>
                    <a:pt x="0" y="1709"/>
                    <a:pt x="525" y="2133"/>
                    <a:pt x="1072" y="2133"/>
                  </a:cubicBezTo>
                  <a:cubicBezTo>
                    <a:pt x="1332" y="2133"/>
                    <a:pt x="1598" y="2037"/>
                    <a:pt x="1813"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29"/>
            <p:cNvSpPr/>
            <p:nvPr/>
          </p:nvSpPr>
          <p:spPr>
            <a:xfrm>
              <a:off x="4656475" y="1266550"/>
              <a:ext cx="62200" cy="53450"/>
            </a:xfrm>
            <a:custGeom>
              <a:avLst/>
              <a:gdLst/>
              <a:ahLst/>
              <a:cxnLst/>
              <a:rect l="l" t="t" r="r" b="b"/>
              <a:pathLst>
                <a:path w="2488" h="2138" extrusionOk="0">
                  <a:moveTo>
                    <a:pt x="1065" y="0"/>
                  </a:moveTo>
                  <a:cubicBezTo>
                    <a:pt x="472" y="9"/>
                    <a:pt x="0" y="480"/>
                    <a:pt x="0" y="1074"/>
                  </a:cubicBezTo>
                  <a:cubicBezTo>
                    <a:pt x="0" y="1711"/>
                    <a:pt x="525" y="2137"/>
                    <a:pt x="1070" y="2137"/>
                  </a:cubicBezTo>
                  <a:cubicBezTo>
                    <a:pt x="1331" y="2137"/>
                    <a:pt x="1597" y="2040"/>
                    <a:pt x="1813" y="1821"/>
                  </a:cubicBezTo>
                  <a:cubicBezTo>
                    <a:pt x="2488" y="1155"/>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29"/>
            <p:cNvSpPr/>
            <p:nvPr/>
          </p:nvSpPr>
          <p:spPr>
            <a:xfrm>
              <a:off x="4656475" y="1038125"/>
              <a:ext cx="62200" cy="53325"/>
            </a:xfrm>
            <a:custGeom>
              <a:avLst/>
              <a:gdLst/>
              <a:ahLst/>
              <a:cxnLst/>
              <a:rect l="l" t="t" r="r" b="b"/>
              <a:pathLst>
                <a:path w="2488" h="2133" extrusionOk="0">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29"/>
            <p:cNvSpPr/>
            <p:nvPr/>
          </p:nvSpPr>
          <p:spPr>
            <a:xfrm>
              <a:off x="4580250" y="2942425"/>
              <a:ext cx="62225" cy="53450"/>
            </a:xfrm>
            <a:custGeom>
              <a:avLst/>
              <a:gdLst/>
              <a:ahLst/>
              <a:cxnLst/>
              <a:rect l="l" t="t" r="r" b="b"/>
              <a:pathLst>
                <a:path w="2489" h="2138" extrusionOk="0">
                  <a:moveTo>
                    <a:pt x="1066" y="1"/>
                  </a:moveTo>
                  <a:cubicBezTo>
                    <a:pt x="480" y="1"/>
                    <a:pt x="1" y="480"/>
                    <a:pt x="1" y="1066"/>
                  </a:cubicBezTo>
                  <a:cubicBezTo>
                    <a:pt x="1" y="1709"/>
                    <a:pt x="526" y="2137"/>
                    <a:pt x="1074" y="2137"/>
                  </a:cubicBezTo>
                  <a:cubicBezTo>
                    <a:pt x="1336" y="2137"/>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29"/>
            <p:cNvSpPr/>
            <p:nvPr/>
          </p:nvSpPr>
          <p:spPr>
            <a:xfrm>
              <a:off x="4580250" y="2866425"/>
              <a:ext cx="62225" cy="53275"/>
            </a:xfrm>
            <a:custGeom>
              <a:avLst/>
              <a:gdLst/>
              <a:ahLst/>
              <a:cxnLst/>
              <a:rect l="l" t="t" r="r" b="b"/>
              <a:pathLst>
                <a:path w="2489" h="2131" extrusionOk="0">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29"/>
            <p:cNvSpPr/>
            <p:nvPr/>
          </p:nvSpPr>
          <p:spPr>
            <a:xfrm>
              <a:off x="4580250" y="271400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29"/>
            <p:cNvSpPr/>
            <p:nvPr/>
          </p:nvSpPr>
          <p:spPr>
            <a:xfrm>
              <a:off x="4580250" y="2637775"/>
              <a:ext cx="62225" cy="53450"/>
            </a:xfrm>
            <a:custGeom>
              <a:avLst/>
              <a:gdLst/>
              <a:ahLst/>
              <a:cxnLst/>
              <a:rect l="l" t="t" r="r" b="b"/>
              <a:pathLst>
                <a:path w="2489" h="2138" extrusionOk="0">
                  <a:moveTo>
                    <a:pt x="1066" y="1"/>
                  </a:moveTo>
                  <a:cubicBezTo>
                    <a:pt x="480" y="9"/>
                    <a:pt x="1" y="480"/>
                    <a:pt x="1" y="1074"/>
                  </a:cubicBezTo>
                  <a:cubicBezTo>
                    <a:pt x="1" y="1712"/>
                    <a:pt x="525" y="2137"/>
                    <a:pt x="1073" y="2137"/>
                  </a:cubicBezTo>
                  <a:cubicBezTo>
                    <a:pt x="1336" y="2137"/>
                    <a:pt x="1603"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29"/>
            <p:cNvSpPr/>
            <p:nvPr/>
          </p:nvSpPr>
          <p:spPr>
            <a:xfrm>
              <a:off x="4580250" y="2485550"/>
              <a:ext cx="62225" cy="53300"/>
            </a:xfrm>
            <a:custGeom>
              <a:avLst/>
              <a:gdLst/>
              <a:ahLst/>
              <a:cxnLst/>
              <a:rect l="l" t="t" r="r" b="b"/>
              <a:pathLst>
                <a:path w="2489" h="2132" extrusionOk="0">
                  <a:moveTo>
                    <a:pt x="1066" y="1"/>
                  </a:moveTo>
                  <a:cubicBezTo>
                    <a:pt x="480" y="1"/>
                    <a:pt x="1" y="472"/>
                    <a:pt x="1" y="1066"/>
                  </a:cubicBezTo>
                  <a:cubicBezTo>
                    <a:pt x="1" y="1708"/>
                    <a:pt x="523" y="2131"/>
                    <a:pt x="1070" y="2131"/>
                  </a:cubicBezTo>
                  <a:cubicBezTo>
                    <a:pt x="1333" y="2131"/>
                    <a:pt x="1602" y="2033"/>
                    <a:pt x="1822" y="1814"/>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29"/>
            <p:cNvSpPr/>
            <p:nvPr/>
          </p:nvSpPr>
          <p:spPr>
            <a:xfrm>
              <a:off x="4580250" y="14952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29"/>
            <p:cNvSpPr/>
            <p:nvPr/>
          </p:nvSpPr>
          <p:spPr>
            <a:xfrm>
              <a:off x="4580250" y="1342750"/>
              <a:ext cx="62225" cy="53450"/>
            </a:xfrm>
            <a:custGeom>
              <a:avLst/>
              <a:gdLst/>
              <a:ahLst/>
              <a:cxnLst/>
              <a:rect l="l" t="t" r="r" b="b"/>
              <a:pathLst>
                <a:path w="2489" h="2138" extrusionOk="0">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29"/>
            <p:cNvSpPr/>
            <p:nvPr/>
          </p:nvSpPr>
          <p:spPr>
            <a:xfrm>
              <a:off x="4580250" y="1266550"/>
              <a:ext cx="62225" cy="53450"/>
            </a:xfrm>
            <a:custGeom>
              <a:avLst/>
              <a:gdLst/>
              <a:ahLst/>
              <a:cxnLst/>
              <a:rect l="l" t="t" r="r" b="b"/>
              <a:pathLst>
                <a:path w="2489" h="2138" extrusionOk="0">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29"/>
            <p:cNvSpPr/>
            <p:nvPr/>
          </p:nvSpPr>
          <p:spPr>
            <a:xfrm>
              <a:off x="4504050" y="2942425"/>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29"/>
            <p:cNvSpPr/>
            <p:nvPr/>
          </p:nvSpPr>
          <p:spPr>
            <a:xfrm>
              <a:off x="4504050" y="2637775"/>
              <a:ext cx="62200" cy="53450"/>
            </a:xfrm>
            <a:custGeom>
              <a:avLst/>
              <a:gdLst/>
              <a:ahLst/>
              <a:cxnLst/>
              <a:rect l="l" t="t" r="r" b="b"/>
              <a:pathLst>
                <a:path w="2488" h="2138" extrusionOk="0">
                  <a:moveTo>
                    <a:pt x="1065" y="1"/>
                  </a:moveTo>
                  <a:cubicBezTo>
                    <a:pt x="480" y="1"/>
                    <a:pt x="0" y="480"/>
                    <a:pt x="0" y="1074"/>
                  </a:cubicBezTo>
                  <a:cubicBezTo>
                    <a:pt x="0" y="1712"/>
                    <a:pt x="525" y="2137"/>
                    <a:pt x="1073" y="2137"/>
                  </a:cubicBezTo>
                  <a:cubicBezTo>
                    <a:pt x="1335" y="2137"/>
                    <a:pt x="1603" y="2040"/>
                    <a:pt x="1821" y="1822"/>
                  </a:cubicBezTo>
                  <a:cubicBezTo>
                    <a:pt x="2488" y="1155"/>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29"/>
            <p:cNvSpPr/>
            <p:nvPr/>
          </p:nvSpPr>
          <p:spPr>
            <a:xfrm>
              <a:off x="4504050" y="2561575"/>
              <a:ext cx="62200" cy="53425"/>
            </a:xfrm>
            <a:custGeom>
              <a:avLst/>
              <a:gdLst/>
              <a:ahLst/>
              <a:cxnLst/>
              <a:rect l="l" t="t" r="r" b="b"/>
              <a:pathLst>
                <a:path w="2488"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29"/>
            <p:cNvSpPr/>
            <p:nvPr/>
          </p:nvSpPr>
          <p:spPr>
            <a:xfrm>
              <a:off x="4504050" y="2485550"/>
              <a:ext cx="62200" cy="53300"/>
            </a:xfrm>
            <a:custGeom>
              <a:avLst/>
              <a:gdLst/>
              <a:ahLst/>
              <a:cxnLst/>
              <a:rect l="l" t="t" r="r" b="b"/>
              <a:pathLst>
                <a:path w="2488" h="2132" extrusionOk="0">
                  <a:moveTo>
                    <a:pt x="1065" y="1"/>
                  </a:moveTo>
                  <a:cubicBezTo>
                    <a:pt x="480"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29"/>
            <p:cNvSpPr/>
            <p:nvPr/>
          </p:nvSpPr>
          <p:spPr>
            <a:xfrm>
              <a:off x="4504050" y="14952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29"/>
            <p:cNvSpPr/>
            <p:nvPr/>
          </p:nvSpPr>
          <p:spPr>
            <a:xfrm>
              <a:off x="4504050" y="11143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29"/>
            <p:cNvSpPr/>
            <p:nvPr/>
          </p:nvSpPr>
          <p:spPr>
            <a:xfrm>
              <a:off x="4427825" y="2942425"/>
              <a:ext cx="62425" cy="53450"/>
            </a:xfrm>
            <a:custGeom>
              <a:avLst/>
              <a:gdLst/>
              <a:ahLst/>
              <a:cxnLst/>
              <a:rect l="l" t="t" r="r" b="b"/>
              <a:pathLst>
                <a:path w="2497" h="2138" extrusionOk="0">
                  <a:moveTo>
                    <a:pt x="1065" y="1"/>
                  </a:moveTo>
                  <a:cubicBezTo>
                    <a:pt x="480" y="9"/>
                    <a:pt x="9" y="480"/>
                    <a:pt x="1" y="1066"/>
                  </a:cubicBezTo>
                  <a:cubicBezTo>
                    <a:pt x="1" y="1709"/>
                    <a:pt x="526" y="2137"/>
                    <a:pt x="1074" y="2137"/>
                  </a:cubicBezTo>
                  <a:cubicBezTo>
                    <a:pt x="1336" y="2137"/>
                    <a:pt x="1603" y="2040"/>
                    <a:pt x="1822"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29"/>
            <p:cNvSpPr/>
            <p:nvPr/>
          </p:nvSpPr>
          <p:spPr>
            <a:xfrm>
              <a:off x="4427825" y="2866425"/>
              <a:ext cx="62425" cy="53275"/>
            </a:xfrm>
            <a:custGeom>
              <a:avLst/>
              <a:gdLst/>
              <a:ahLst/>
              <a:cxnLst/>
              <a:rect l="l" t="t" r="r" b="b"/>
              <a:pathLst>
                <a:path w="2497" h="2131" extrusionOk="0">
                  <a:moveTo>
                    <a:pt x="1065" y="0"/>
                  </a:moveTo>
                  <a:cubicBezTo>
                    <a:pt x="480" y="0"/>
                    <a:pt x="1" y="472"/>
                    <a:pt x="1" y="1065"/>
                  </a:cubicBezTo>
                  <a:cubicBezTo>
                    <a:pt x="1" y="1707"/>
                    <a:pt x="526" y="2131"/>
                    <a:pt x="1073" y="2131"/>
                  </a:cubicBezTo>
                  <a:cubicBezTo>
                    <a:pt x="1337" y="2131"/>
                    <a:pt x="1605" y="2032"/>
                    <a:pt x="1822" y="1813"/>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29"/>
            <p:cNvSpPr/>
            <p:nvPr/>
          </p:nvSpPr>
          <p:spPr>
            <a:xfrm>
              <a:off x="4427825" y="2790200"/>
              <a:ext cx="62425" cy="53350"/>
            </a:xfrm>
            <a:custGeom>
              <a:avLst/>
              <a:gdLst/>
              <a:ahLst/>
              <a:cxnLst/>
              <a:rect l="l" t="t" r="r" b="b"/>
              <a:pathLst>
                <a:path w="2497" h="2134" extrusionOk="0">
                  <a:moveTo>
                    <a:pt x="1065" y="1"/>
                  </a:moveTo>
                  <a:cubicBezTo>
                    <a:pt x="480" y="1"/>
                    <a:pt x="9" y="480"/>
                    <a:pt x="1" y="1066"/>
                  </a:cubicBezTo>
                  <a:cubicBezTo>
                    <a:pt x="1" y="1709"/>
                    <a:pt x="526" y="2134"/>
                    <a:pt x="1075" y="2134"/>
                  </a:cubicBezTo>
                  <a:cubicBezTo>
                    <a:pt x="1336" y="2134"/>
                    <a:pt x="1604" y="2037"/>
                    <a:pt x="1822"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29"/>
            <p:cNvSpPr/>
            <p:nvPr/>
          </p:nvSpPr>
          <p:spPr>
            <a:xfrm>
              <a:off x="4427825" y="2561575"/>
              <a:ext cx="62425" cy="53425"/>
            </a:xfrm>
            <a:custGeom>
              <a:avLst/>
              <a:gdLst/>
              <a:ahLst/>
              <a:cxnLst/>
              <a:rect l="l" t="t" r="r" b="b"/>
              <a:pathLst>
                <a:path w="2497" h="2137" extrusionOk="0">
                  <a:moveTo>
                    <a:pt x="1065" y="0"/>
                  </a:moveTo>
                  <a:cubicBezTo>
                    <a:pt x="480" y="8"/>
                    <a:pt x="9" y="480"/>
                    <a:pt x="1" y="1073"/>
                  </a:cubicBezTo>
                  <a:cubicBezTo>
                    <a:pt x="1" y="1711"/>
                    <a:pt x="525" y="2137"/>
                    <a:pt x="1073" y="2137"/>
                  </a:cubicBezTo>
                  <a:cubicBezTo>
                    <a:pt x="1335" y="2137"/>
                    <a:pt x="1603" y="2039"/>
                    <a:pt x="1822" y="1821"/>
                  </a:cubicBezTo>
                  <a:cubicBezTo>
                    <a:pt x="2496" y="1154"/>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29"/>
            <p:cNvSpPr/>
            <p:nvPr/>
          </p:nvSpPr>
          <p:spPr>
            <a:xfrm>
              <a:off x="4427825" y="2485550"/>
              <a:ext cx="62425" cy="53300"/>
            </a:xfrm>
            <a:custGeom>
              <a:avLst/>
              <a:gdLst/>
              <a:ahLst/>
              <a:cxnLst/>
              <a:rect l="l" t="t" r="r" b="b"/>
              <a:pathLst>
                <a:path w="2497" h="2132" extrusionOk="0">
                  <a:moveTo>
                    <a:pt x="1065" y="1"/>
                  </a:moveTo>
                  <a:cubicBezTo>
                    <a:pt x="480" y="1"/>
                    <a:pt x="1" y="480"/>
                    <a:pt x="1" y="1066"/>
                  </a:cubicBezTo>
                  <a:cubicBezTo>
                    <a:pt x="1" y="1708"/>
                    <a:pt x="526" y="2131"/>
                    <a:pt x="1073" y="2131"/>
                  </a:cubicBezTo>
                  <a:cubicBezTo>
                    <a:pt x="1337" y="2131"/>
                    <a:pt x="1605" y="2033"/>
                    <a:pt x="1822" y="1814"/>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29"/>
            <p:cNvSpPr/>
            <p:nvPr/>
          </p:nvSpPr>
          <p:spPr>
            <a:xfrm>
              <a:off x="4427825" y="2409350"/>
              <a:ext cx="62425" cy="53350"/>
            </a:xfrm>
            <a:custGeom>
              <a:avLst/>
              <a:gdLst/>
              <a:ahLst/>
              <a:cxnLst/>
              <a:rect l="l" t="t" r="r" b="b"/>
              <a:pathLst>
                <a:path w="2497" h="2134" extrusionOk="0">
                  <a:moveTo>
                    <a:pt x="1065" y="0"/>
                  </a:moveTo>
                  <a:cubicBezTo>
                    <a:pt x="480" y="0"/>
                    <a:pt x="9"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29"/>
            <p:cNvSpPr/>
            <p:nvPr/>
          </p:nvSpPr>
          <p:spPr>
            <a:xfrm>
              <a:off x="4351600" y="2790200"/>
              <a:ext cx="62425" cy="53350"/>
            </a:xfrm>
            <a:custGeom>
              <a:avLst/>
              <a:gdLst/>
              <a:ahLst/>
              <a:cxnLst/>
              <a:rect l="l" t="t" r="r" b="b"/>
              <a:pathLst>
                <a:path w="2497" h="2134" extrusionOk="0">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29"/>
            <p:cNvSpPr/>
            <p:nvPr/>
          </p:nvSpPr>
          <p:spPr>
            <a:xfrm>
              <a:off x="4351600" y="2714000"/>
              <a:ext cx="62425" cy="53350"/>
            </a:xfrm>
            <a:custGeom>
              <a:avLst/>
              <a:gdLst/>
              <a:ahLst/>
              <a:cxnLst/>
              <a:rect l="l" t="t" r="r" b="b"/>
              <a:pathLst>
                <a:path w="2497" h="2134"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29"/>
            <p:cNvSpPr/>
            <p:nvPr/>
          </p:nvSpPr>
          <p:spPr>
            <a:xfrm>
              <a:off x="4351600" y="2637775"/>
              <a:ext cx="62425" cy="53450"/>
            </a:xfrm>
            <a:custGeom>
              <a:avLst/>
              <a:gdLst/>
              <a:ahLst/>
              <a:cxnLst/>
              <a:rect l="l" t="t" r="r" b="b"/>
              <a:pathLst>
                <a:path w="2497" h="2138" extrusionOk="0">
                  <a:moveTo>
                    <a:pt x="1074" y="1"/>
                  </a:moveTo>
                  <a:cubicBezTo>
                    <a:pt x="481" y="1"/>
                    <a:pt x="9" y="480"/>
                    <a:pt x="1" y="1074"/>
                  </a:cubicBezTo>
                  <a:cubicBezTo>
                    <a:pt x="1" y="1712"/>
                    <a:pt x="529" y="2137"/>
                    <a:pt x="1077" y="2137"/>
                  </a:cubicBezTo>
                  <a:cubicBezTo>
                    <a:pt x="1339" y="2137"/>
                    <a:pt x="1606" y="2040"/>
                    <a:pt x="1822" y="1822"/>
                  </a:cubicBezTo>
                  <a:cubicBezTo>
                    <a:pt x="2497" y="1155"/>
                    <a:pt x="2017" y="1"/>
                    <a:pt x="1074"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29"/>
            <p:cNvSpPr/>
            <p:nvPr/>
          </p:nvSpPr>
          <p:spPr>
            <a:xfrm>
              <a:off x="4351600" y="2561575"/>
              <a:ext cx="62425" cy="53425"/>
            </a:xfrm>
            <a:custGeom>
              <a:avLst/>
              <a:gdLst/>
              <a:ahLst/>
              <a:cxnLst/>
              <a:rect l="l" t="t" r="r" b="b"/>
              <a:pathLst>
                <a:path w="2497" h="2137" extrusionOk="0">
                  <a:moveTo>
                    <a:pt x="1074" y="0"/>
                  </a:moveTo>
                  <a:cubicBezTo>
                    <a:pt x="481" y="8"/>
                    <a:pt x="9" y="480"/>
                    <a:pt x="1" y="1073"/>
                  </a:cubicBezTo>
                  <a:cubicBezTo>
                    <a:pt x="1" y="1711"/>
                    <a:pt x="529" y="2137"/>
                    <a:pt x="1077" y="2137"/>
                  </a:cubicBezTo>
                  <a:cubicBezTo>
                    <a:pt x="1339" y="2137"/>
                    <a:pt x="1606" y="2039"/>
                    <a:pt x="1822" y="1821"/>
                  </a:cubicBezTo>
                  <a:cubicBezTo>
                    <a:pt x="2497" y="1154"/>
                    <a:pt x="2017" y="0"/>
                    <a:pt x="1074"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29"/>
            <p:cNvSpPr/>
            <p:nvPr/>
          </p:nvSpPr>
          <p:spPr>
            <a:xfrm>
              <a:off x="4275600" y="2637775"/>
              <a:ext cx="62225" cy="53450"/>
            </a:xfrm>
            <a:custGeom>
              <a:avLst/>
              <a:gdLst/>
              <a:ahLst/>
              <a:cxnLst/>
              <a:rect l="l" t="t" r="r" b="b"/>
              <a:pathLst>
                <a:path w="2489" h="2138" extrusionOk="0">
                  <a:moveTo>
                    <a:pt x="1066" y="1"/>
                  </a:moveTo>
                  <a:cubicBezTo>
                    <a:pt x="472" y="9"/>
                    <a:pt x="1" y="480"/>
                    <a:pt x="1" y="1074"/>
                  </a:cubicBezTo>
                  <a:cubicBezTo>
                    <a:pt x="1" y="1712"/>
                    <a:pt x="525" y="2137"/>
                    <a:pt x="1073" y="2137"/>
                  </a:cubicBezTo>
                  <a:cubicBezTo>
                    <a:pt x="1336" y="2137"/>
                    <a:pt x="1603" y="2040"/>
                    <a:pt x="1822"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29"/>
            <p:cNvSpPr/>
            <p:nvPr/>
          </p:nvSpPr>
          <p:spPr>
            <a:xfrm>
              <a:off x="4275600" y="2561575"/>
              <a:ext cx="62225" cy="53425"/>
            </a:xfrm>
            <a:custGeom>
              <a:avLst/>
              <a:gdLst/>
              <a:ahLst/>
              <a:cxnLst/>
              <a:rect l="l" t="t" r="r" b="b"/>
              <a:pathLst>
                <a:path w="2489" h="2137" extrusionOk="0">
                  <a:moveTo>
                    <a:pt x="1066" y="0"/>
                  </a:moveTo>
                  <a:cubicBezTo>
                    <a:pt x="472" y="8"/>
                    <a:pt x="1" y="480"/>
                    <a:pt x="1" y="1073"/>
                  </a:cubicBezTo>
                  <a:cubicBezTo>
                    <a:pt x="1" y="1711"/>
                    <a:pt x="525" y="2137"/>
                    <a:pt x="1071" y="2137"/>
                  </a:cubicBezTo>
                  <a:cubicBezTo>
                    <a:pt x="1332" y="2137"/>
                    <a:pt x="1598" y="2039"/>
                    <a:pt x="1813" y="1821"/>
                  </a:cubicBezTo>
                  <a:cubicBezTo>
                    <a:pt x="2488" y="1154"/>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29"/>
            <p:cNvSpPr/>
            <p:nvPr/>
          </p:nvSpPr>
          <p:spPr>
            <a:xfrm>
              <a:off x="4275600" y="2485550"/>
              <a:ext cx="62225" cy="53300"/>
            </a:xfrm>
            <a:custGeom>
              <a:avLst/>
              <a:gdLst/>
              <a:ahLst/>
              <a:cxnLst/>
              <a:rect l="l" t="t" r="r" b="b"/>
              <a:pathLst>
                <a:path w="2489" h="2132" extrusionOk="0">
                  <a:moveTo>
                    <a:pt x="1066" y="1"/>
                  </a:moveTo>
                  <a:cubicBezTo>
                    <a:pt x="472" y="1"/>
                    <a:pt x="1" y="480"/>
                    <a:pt x="1" y="1066"/>
                  </a:cubicBezTo>
                  <a:cubicBezTo>
                    <a:pt x="1" y="1708"/>
                    <a:pt x="523" y="2131"/>
                    <a:pt x="1070" y="2131"/>
                  </a:cubicBezTo>
                  <a:cubicBezTo>
                    <a:pt x="1333" y="2131"/>
                    <a:pt x="1602" y="2033"/>
                    <a:pt x="1822" y="1814"/>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29"/>
            <p:cNvSpPr/>
            <p:nvPr/>
          </p:nvSpPr>
          <p:spPr>
            <a:xfrm>
              <a:off x="4275600" y="240935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3" y="1821"/>
                  </a:cubicBezTo>
                  <a:cubicBezTo>
                    <a:pt x="2488" y="1146"/>
                    <a:pt x="2017" y="0"/>
                    <a:pt x="106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29"/>
            <p:cNvSpPr/>
            <p:nvPr/>
          </p:nvSpPr>
          <p:spPr>
            <a:xfrm>
              <a:off x="4275600" y="2333125"/>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3" y="1822"/>
                  </a:cubicBezTo>
                  <a:cubicBezTo>
                    <a:pt x="2488" y="1147"/>
                    <a:pt x="2017" y="1"/>
                    <a:pt x="1066"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29"/>
            <p:cNvSpPr/>
            <p:nvPr/>
          </p:nvSpPr>
          <p:spPr>
            <a:xfrm>
              <a:off x="4275600" y="2256925"/>
              <a:ext cx="62350" cy="53425"/>
            </a:xfrm>
            <a:custGeom>
              <a:avLst/>
              <a:gdLst/>
              <a:ahLst/>
              <a:cxnLst/>
              <a:rect l="l" t="t" r="r" b="b"/>
              <a:pathLst>
                <a:path w="2494" h="2137" extrusionOk="0">
                  <a:moveTo>
                    <a:pt x="1076" y="0"/>
                  </a:moveTo>
                  <a:cubicBezTo>
                    <a:pt x="1072" y="0"/>
                    <a:pt x="1069" y="0"/>
                    <a:pt x="1066" y="0"/>
                  </a:cubicBezTo>
                  <a:cubicBezTo>
                    <a:pt x="472" y="0"/>
                    <a:pt x="1" y="480"/>
                    <a:pt x="1" y="1065"/>
                  </a:cubicBezTo>
                  <a:cubicBezTo>
                    <a:pt x="1" y="1709"/>
                    <a:pt x="526" y="2137"/>
                    <a:pt x="1074" y="2137"/>
                  </a:cubicBezTo>
                  <a:cubicBezTo>
                    <a:pt x="1336" y="2137"/>
                    <a:pt x="1604" y="2039"/>
                    <a:pt x="1822" y="1821"/>
                  </a:cubicBezTo>
                  <a:cubicBezTo>
                    <a:pt x="2494" y="1149"/>
                    <a:pt x="2020" y="0"/>
                    <a:pt x="107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29"/>
            <p:cNvSpPr/>
            <p:nvPr/>
          </p:nvSpPr>
          <p:spPr>
            <a:xfrm>
              <a:off x="4199400" y="2485550"/>
              <a:ext cx="62200" cy="53300"/>
            </a:xfrm>
            <a:custGeom>
              <a:avLst/>
              <a:gdLst/>
              <a:ahLst/>
              <a:cxnLst/>
              <a:rect l="l" t="t" r="r" b="b"/>
              <a:pathLst>
                <a:path w="2488" h="2132" extrusionOk="0">
                  <a:moveTo>
                    <a:pt x="1065" y="1"/>
                  </a:moveTo>
                  <a:cubicBezTo>
                    <a:pt x="480"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29"/>
            <p:cNvSpPr/>
            <p:nvPr/>
          </p:nvSpPr>
          <p:spPr>
            <a:xfrm>
              <a:off x="4199400" y="2333125"/>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29"/>
            <p:cNvSpPr/>
            <p:nvPr/>
          </p:nvSpPr>
          <p:spPr>
            <a:xfrm>
              <a:off x="4199400" y="2256925"/>
              <a:ext cx="62350" cy="53425"/>
            </a:xfrm>
            <a:custGeom>
              <a:avLst/>
              <a:gdLst/>
              <a:ahLst/>
              <a:cxnLst/>
              <a:rect l="l" t="t" r="r" b="b"/>
              <a:pathLst>
                <a:path w="2494" h="2137" extrusionOk="0">
                  <a:moveTo>
                    <a:pt x="1075" y="0"/>
                  </a:moveTo>
                  <a:cubicBezTo>
                    <a:pt x="1072" y="0"/>
                    <a:pt x="1068" y="0"/>
                    <a:pt x="1065" y="0"/>
                  </a:cubicBezTo>
                  <a:cubicBezTo>
                    <a:pt x="480" y="0"/>
                    <a:pt x="0" y="480"/>
                    <a:pt x="0" y="1065"/>
                  </a:cubicBezTo>
                  <a:cubicBezTo>
                    <a:pt x="0" y="1709"/>
                    <a:pt x="529" y="2137"/>
                    <a:pt x="1080" y="2137"/>
                  </a:cubicBezTo>
                  <a:cubicBezTo>
                    <a:pt x="1343" y="2137"/>
                    <a:pt x="1611" y="2039"/>
                    <a:pt x="1829" y="1821"/>
                  </a:cubicBezTo>
                  <a:cubicBezTo>
                    <a:pt x="2493" y="1149"/>
                    <a:pt x="2019" y="0"/>
                    <a:pt x="1075"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29"/>
            <p:cNvSpPr/>
            <p:nvPr/>
          </p:nvSpPr>
          <p:spPr>
            <a:xfrm>
              <a:off x="4123175" y="2333125"/>
              <a:ext cx="62425" cy="53450"/>
            </a:xfrm>
            <a:custGeom>
              <a:avLst/>
              <a:gdLst/>
              <a:ahLst/>
              <a:cxnLst/>
              <a:rect l="l" t="t" r="r" b="b"/>
              <a:pathLst>
                <a:path w="2497" h="2138" extrusionOk="0">
                  <a:moveTo>
                    <a:pt x="1065" y="1"/>
                  </a:moveTo>
                  <a:cubicBezTo>
                    <a:pt x="480" y="1"/>
                    <a:pt x="0" y="480"/>
                    <a:pt x="0" y="1066"/>
                  </a:cubicBezTo>
                  <a:cubicBezTo>
                    <a:pt x="0" y="1709"/>
                    <a:pt x="526" y="2137"/>
                    <a:pt x="1074" y="2137"/>
                  </a:cubicBezTo>
                  <a:cubicBezTo>
                    <a:pt x="1336" y="2137"/>
                    <a:pt x="1603" y="2040"/>
                    <a:pt x="1821" y="1822"/>
                  </a:cubicBezTo>
                  <a:cubicBezTo>
                    <a:pt x="2496" y="1147"/>
                    <a:pt x="2017" y="1"/>
                    <a:pt x="106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29"/>
            <p:cNvSpPr/>
            <p:nvPr/>
          </p:nvSpPr>
          <p:spPr>
            <a:xfrm>
              <a:off x="4123175" y="2256925"/>
              <a:ext cx="62350" cy="53425"/>
            </a:xfrm>
            <a:custGeom>
              <a:avLst/>
              <a:gdLst/>
              <a:ahLst/>
              <a:cxnLst/>
              <a:rect l="l" t="t" r="r" b="b"/>
              <a:pathLst>
                <a:path w="2494" h="2137" extrusionOk="0">
                  <a:moveTo>
                    <a:pt x="1076" y="0"/>
                  </a:moveTo>
                  <a:cubicBezTo>
                    <a:pt x="1072" y="0"/>
                    <a:pt x="1069" y="0"/>
                    <a:pt x="1065" y="0"/>
                  </a:cubicBezTo>
                  <a:cubicBezTo>
                    <a:pt x="480" y="0"/>
                    <a:pt x="0" y="480"/>
                    <a:pt x="0" y="1065"/>
                  </a:cubicBezTo>
                  <a:cubicBezTo>
                    <a:pt x="0" y="1709"/>
                    <a:pt x="529" y="2137"/>
                    <a:pt x="1080" y="2137"/>
                  </a:cubicBezTo>
                  <a:cubicBezTo>
                    <a:pt x="1343" y="2137"/>
                    <a:pt x="1612" y="2039"/>
                    <a:pt x="1830" y="1821"/>
                  </a:cubicBezTo>
                  <a:cubicBezTo>
                    <a:pt x="2494" y="1149"/>
                    <a:pt x="2028" y="0"/>
                    <a:pt x="107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796" name="Google Shape;1796;p29"/>
          <p:cNvPicPr preferRelativeResize="0"/>
          <p:nvPr/>
        </p:nvPicPr>
        <p:blipFill>
          <a:blip r:embed="rId2">
            <a:alphaModFix/>
          </a:blip>
          <a:stretch>
            <a:fillRect/>
          </a:stretch>
        </p:blipFill>
        <p:spPr>
          <a:xfrm>
            <a:off x="100313" y="4414223"/>
            <a:ext cx="3030973" cy="620075"/>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797"/>
        <p:cNvGrpSpPr/>
        <p:nvPr/>
      </p:nvGrpSpPr>
      <p:grpSpPr>
        <a:xfrm>
          <a:off x="0" y="0"/>
          <a:ext cx="0" cy="0"/>
          <a:chOff x="0" y="0"/>
          <a:chExt cx="0" cy="0"/>
        </a:xfrm>
      </p:grpSpPr>
      <p:sp>
        <p:nvSpPr>
          <p:cNvPr id="1798" name="Google Shape;1798;p30"/>
          <p:cNvSpPr/>
          <p:nvPr/>
        </p:nvSpPr>
        <p:spPr>
          <a:xfrm>
            <a:off x="10575" y="4303400"/>
            <a:ext cx="9133500" cy="840000"/>
          </a:xfrm>
          <a:prstGeom prst="rect">
            <a:avLst/>
          </a:prstGeom>
          <a:solidFill>
            <a:schemeClr val="accent1"/>
          </a:solidFill>
          <a:ln w="9525" cap="flat" cmpd="sng">
            <a:solidFill>
              <a:srgbClr val="41B6E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30"/>
          <p:cNvSpPr txBox="1">
            <a:spLocks noGrp="1"/>
          </p:cNvSpPr>
          <p:nvPr>
            <p:ph type="subTitle" idx="1"/>
          </p:nvPr>
        </p:nvSpPr>
        <p:spPr>
          <a:xfrm>
            <a:off x="720000" y="2409871"/>
            <a:ext cx="3315900" cy="572700"/>
          </a:xfrm>
          <a:prstGeom prst="rect">
            <a:avLst/>
          </a:prstGeom>
        </p:spPr>
        <p:txBody>
          <a:bodyPr spcFirstLastPara="1" wrap="square" lIns="91425" tIns="45700" rIns="91425" bIns="45700" anchor="b" anchorCtr="0">
            <a:normAutofit/>
          </a:bodyPr>
          <a:lstStyle>
            <a:lvl1pPr lvl="0">
              <a:lnSpc>
                <a:spcPct val="100000"/>
              </a:lnSpc>
              <a:spcBef>
                <a:spcPts val="800"/>
              </a:spcBef>
              <a:spcAft>
                <a:spcPts val="0"/>
              </a:spcAft>
              <a:buClr>
                <a:schemeClr val="dk2"/>
              </a:buClr>
              <a:buSzPts val="2400"/>
              <a:buNone/>
              <a:defRPr sz="2400" b="1">
                <a:solidFill>
                  <a:schemeClr val="dk2"/>
                </a:solidFill>
              </a:defRPr>
            </a:lvl1pPr>
            <a:lvl2pPr lvl="1"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800" name="Google Shape;1800;p30"/>
          <p:cNvSpPr txBox="1">
            <a:spLocks noGrp="1"/>
          </p:cNvSpPr>
          <p:nvPr>
            <p:ph type="subTitle" idx="2"/>
          </p:nvPr>
        </p:nvSpPr>
        <p:spPr>
          <a:xfrm>
            <a:off x="4374850" y="2409871"/>
            <a:ext cx="3315900" cy="572700"/>
          </a:xfrm>
          <a:prstGeom prst="rect">
            <a:avLst/>
          </a:prstGeom>
        </p:spPr>
        <p:txBody>
          <a:bodyPr spcFirstLastPara="1" wrap="square" lIns="91425" tIns="45700" rIns="91425" bIns="45700" anchor="b" anchorCtr="0">
            <a:normAutofit/>
          </a:bodyPr>
          <a:lstStyle>
            <a:lvl1pPr lvl="0">
              <a:lnSpc>
                <a:spcPct val="100000"/>
              </a:lnSpc>
              <a:spcBef>
                <a:spcPts val="800"/>
              </a:spcBef>
              <a:spcAft>
                <a:spcPts val="0"/>
              </a:spcAft>
              <a:buClr>
                <a:schemeClr val="dk2"/>
              </a:buClr>
              <a:buSzPts val="2400"/>
              <a:buNone/>
              <a:defRPr sz="2400" b="1">
                <a:solidFill>
                  <a:schemeClr val="dk2"/>
                </a:solidFill>
              </a:defRPr>
            </a:lvl1pPr>
            <a:lvl2pPr lvl="1"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801" name="Google Shape;1801;p30"/>
          <p:cNvSpPr txBox="1">
            <a:spLocks noGrp="1"/>
          </p:cNvSpPr>
          <p:nvPr>
            <p:ph type="subTitle" idx="3"/>
          </p:nvPr>
        </p:nvSpPr>
        <p:spPr>
          <a:xfrm>
            <a:off x="720000" y="2883196"/>
            <a:ext cx="3315900" cy="840000"/>
          </a:xfrm>
          <a:prstGeom prst="rect">
            <a:avLst/>
          </a:prstGeom>
        </p:spPr>
        <p:txBody>
          <a:bodyPr spcFirstLastPara="1" wrap="square" lIns="91425" tIns="45700" rIns="91425" bIns="45700" anchor="t" anchorCtr="0">
            <a:normAutofit/>
          </a:bodyPr>
          <a:lstStyle>
            <a:lvl1pPr lvl="0">
              <a:lnSpc>
                <a:spcPct val="100000"/>
              </a:lnSpc>
              <a:spcBef>
                <a:spcPts val="800"/>
              </a:spcBef>
              <a:spcAft>
                <a:spcPts val="0"/>
              </a:spcAft>
              <a:buClr>
                <a:schemeClr val="accent3"/>
              </a:buClr>
              <a:buSzPts val="2100"/>
              <a:buNone/>
              <a:defRPr>
                <a:solidFill>
                  <a:schemeClr val="accent3"/>
                </a:solidFill>
              </a:defRPr>
            </a:lvl1pPr>
            <a:lvl2pPr lvl="1" algn="ctr">
              <a:lnSpc>
                <a:spcPct val="100000"/>
              </a:lnSpc>
              <a:spcBef>
                <a:spcPts val="400"/>
              </a:spcBef>
              <a:spcAft>
                <a:spcPts val="0"/>
              </a:spcAft>
              <a:buSzPts val="1800"/>
              <a:buNone/>
              <a:defRPr/>
            </a:lvl2pPr>
            <a:lvl3pPr lvl="2" algn="ctr">
              <a:lnSpc>
                <a:spcPct val="100000"/>
              </a:lnSpc>
              <a:spcBef>
                <a:spcPts val="400"/>
              </a:spcBef>
              <a:spcAft>
                <a:spcPts val="0"/>
              </a:spcAft>
              <a:buSzPts val="1500"/>
              <a:buNone/>
              <a:defRPr/>
            </a:lvl3pPr>
            <a:lvl4pPr lvl="3" algn="ctr">
              <a:lnSpc>
                <a:spcPct val="100000"/>
              </a:lnSpc>
              <a:spcBef>
                <a:spcPts val="400"/>
              </a:spcBef>
              <a:spcAft>
                <a:spcPts val="0"/>
              </a:spcAft>
              <a:buSzPts val="1400"/>
              <a:buNone/>
              <a:defRPr/>
            </a:lvl4pPr>
            <a:lvl5pPr lvl="4" algn="ctr">
              <a:lnSpc>
                <a:spcPct val="100000"/>
              </a:lnSpc>
              <a:spcBef>
                <a:spcPts val="400"/>
              </a:spcBef>
              <a:spcAft>
                <a:spcPts val="0"/>
              </a:spcAft>
              <a:buSzPts val="1400"/>
              <a:buNone/>
              <a:defRPr/>
            </a:lvl5pPr>
            <a:lvl6pPr lvl="5" algn="ctr">
              <a:lnSpc>
                <a:spcPct val="100000"/>
              </a:lnSpc>
              <a:spcBef>
                <a:spcPts val="400"/>
              </a:spcBef>
              <a:spcAft>
                <a:spcPts val="0"/>
              </a:spcAft>
              <a:buSzPts val="1400"/>
              <a:buNone/>
              <a:defRPr/>
            </a:lvl6pPr>
            <a:lvl7pPr lvl="6" algn="ctr">
              <a:lnSpc>
                <a:spcPct val="100000"/>
              </a:lnSpc>
              <a:spcBef>
                <a:spcPts val="400"/>
              </a:spcBef>
              <a:spcAft>
                <a:spcPts val="0"/>
              </a:spcAft>
              <a:buSzPts val="1400"/>
              <a:buNone/>
              <a:defRPr/>
            </a:lvl7pPr>
            <a:lvl8pPr lvl="7" algn="ctr">
              <a:lnSpc>
                <a:spcPct val="100000"/>
              </a:lnSpc>
              <a:spcBef>
                <a:spcPts val="400"/>
              </a:spcBef>
              <a:spcAft>
                <a:spcPts val="0"/>
              </a:spcAft>
              <a:buSzPts val="1400"/>
              <a:buNone/>
              <a:defRPr/>
            </a:lvl8pPr>
            <a:lvl9pPr lvl="8" algn="ctr">
              <a:lnSpc>
                <a:spcPct val="100000"/>
              </a:lnSpc>
              <a:spcBef>
                <a:spcPts val="400"/>
              </a:spcBef>
              <a:spcAft>
                <a:spcPts val="0"/>
              </a:spcAft>
              <a:buSzPts val="1400"/>
              <a:buNone/>
              <a:defRPr/>
            </a:lvl9pPr>
          </a:lstStyle>
          <a:p>
            <a:endParaRPr/>
          </a:p>
        </p:txBody>
      </p:sp>
      <p:sp>
        <p:nvSpPr>
          <p:cNvPr id="1802" name="Google Shape;1802;p30"/>
          <p:cNvSpPr txBox="1">
            <a:spLocks noGrp="1"/>
          </p:cNvSpPr>
          <p:nvPr>
            <p:ph type="subTitle" idx="4"/>
          </p:nvPr>
        </p:nvSpPr>
        <p:spPr>
          <a:xfrm>
            <a:off x="4374850" y="2883196"/>
            <a:ext cx="3315900" cy="840000"/>
          </a:xfrm>
          <a:prstGeom prst="rect">
            <a:avLst/>
          </a:prstGeom>
        </p:spPr>
        <p:txBody>
          <a:bodyPr spcFirstLastPara="1" wrap="square" lIns="91425" tIns="45700" rIns="91425" bIns="45700" anchor="t" anchorCtr="0">
            <a:normAutofit/>
          </a:bodyPr>
          <a:lstStyle>
            <a:lvl1pPr lvl="0">
              <a:lnSpc>
                <a:spcPct val="100000"/>
              </a:lnSpc>
              <a:spcBef>
                <a:spcPts val="800"/>
              </a:spcBef>
              <a:spcAft>
                <a:spcPts val="0"/>
              </a:spcAft>
              <a:buClr>
                <a:schemeClr val="accent3"/>
              </a:buClr>
              <a:buSzPts val="2100"/>
              <a:buNone/>
              <a:defRPr>
                <a:solidFill>
                  <a:schemeClr val="accent3"/>
                </a:solidFill>
              </a:defRPr>
            </a:lvl1pPr>
            <a:lvl2pPr lvl="1" algn="ctr">
              <a:lnSpc>
                <a:spcPct val="100000"/>
              </a:lnSpc>
              <a:spcBef>
                <a:spcPts val="400"/>
              </a:spcBef>
              <a:spcAft>
                <a:spcPts val="0"/>
              </a:spcAft>
              <a:buSzPts val="1800"/>
              <a:buNone/>
              <a:defRPr/>
            </a:lvl2pPr>
            <a:lvl3pPr lvl="2" algn="ctr">
              <a:lnSpc>
                <a:spcPct val="100000"/>
              </a:lnSpc>
              <a:spcBef>
                <a:spcPts val="400"/>
              </a:spcBef>
              <a:spcAft>
                <a:spcPts val="0"/>
              </a:spcAft>
              <a:buSzPts val="1500"/>
              <a:buNone/>
              <a:defRPr/>
            </a:lvl3pPr>
            <a:lvl4pPr lvl="3" algn="ctr">
              <a:lnSpc>
                <a:spcPct val="100000"/>
              </a:lnSpc>
              <a:spcBef>
                <a:spcPts val="400"/>
              </a:spcBef>
              <a:spcAft>
                <a:spcPts val="0"/>
              </a:spcAft>
              <a:buSzPts val="1400"/>
              <a:buNone/>
              <a:defRPr/>
            </a:lvl4pPr>
            <a:lvl5pPr lvl="4" algn="ctr">
              <a:lnSpc>
                <a:spcPct val="100000"/>
              </a:lnSpc>
              <a:spcBef>
                <a:spcPts val="400"/>
              </a:spcBef>
              <a:spcAft>
                <a:spcPts val="0"/>
              </a:spcAft>
              <a:buSzPts val="1400"/>
              <a:buNone/>
              <a:defRPr/>
            </a:lvl5pPr>
            <a:lvl6pPr lvl="5" algn="ctr">
              <a:lnSpc>
                <a:spcPct val="100000"/>
              </a:lnSpc>
              <a:spcBef>
                <a:spcPts val="400"/>
              </a:spcBef>
              <a:spcAft>
                <a:spcPts val="0"/>
              </a:spcAft>
              <a:buSzPts val="1400"/>
              <a:buNone/>
              <a:defRPr/>
            </a:lvl6pPr>
            <a:lvl7pPr lvl="6" algn="ctr">
              <a:lnSpc>
                <a:spcPct val="100000"/>
              </a:lnSpc>
              <a:spcBef>
                <a:spcPts val="400"/>
              </a:spcBef>
              <a:spcAft>
                <a:spcPts val="0"/>
              </a:spcAft>
              <a:buSzPts val="1400"/>
              <a:buNone/>
              <a:defRPr/>
            </a:lvl7pPr>
            <a:lvl8pPr lvl="7" algn="ctr">
              <a:lnSpc>
                <a:spcPct val="100000"/>
              </a:lnSpc>
              <a:spcBef>
                <a:spcPts val="400"/>
              </a:spcBef>
              <a:spcAft>
                <a:spcPts val="0"/>
              </a:spcAft>
              <a:buSzPts val="1400"/>
              <a:buNone/>
              <a:defRPr/>
            </a:lvl8pPr>
            <a:lvl9pPr lvl="8" algn="ctr">
              <a:lnSpc>
                <a:spcPct val="100000"/>
              </a:lnSpc>
              <a:spcBef>
                <a:spcPts val="400"/>
              </a:spcBef>
              <a:spcAft>
                <a:spcPts val="0"/>
              </a:spcAft>
              <a:buSzPts val="1400"/>
              <a:buNone/>
              <a:defRPr/>
            </a:lvl9pPr>
          </a:lstStyle>
          <a:p>
            <a:endParaRPr/>
          </a:p>
        </p:txBody>
      </p:sp>
      <p:sp>
        <p:nvSpPr>
          <p:cNvPr id="1803" name="Google Shape;1803;p30"/>
          <p:cNvSpPr txBox="1">
            <a:spLocks noGrp="1"/>
          </p:cNvSpPr>
          <p:nvPr>
            <p:ph type="title"/>
          </p:nvPr>
        </p:nvSpPr>
        <p:spPr>
          <a:xfrm>
            <a:off x="720000" y="445025"/>
            <a:ext cx="7704000" cy="572700"/>
          </a:xfrm>
          <a:prstGeom prst="rect">
            <a:avLst/>
          </a:prstGeom>
        </p:spPr>
        <p:txBody>
          <a:bodyPr spcFirstLastPara="1" wrap="square" lIns="91425" tIns="45700" rIns="91425" bIns="45700" anchor="t" anchorCtr="0">
            <a:normAutofit/>
          </a:bodyPr>
          <a:lstStyle>
            <a:lvl1pPr lvl="0">
              <a:spcBef>
                <a:spcPts val="0"/>
              </a:spcBef>
              <a:spcAft>
                <a:spcPts val="0"/>
              </a:spcAft>
              <a:buClr>
                <a:schemeClr val="accent1"/>
              </a:buClr>
              <a:buSzPts val="3000"/>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804" name="Google Shape;1804;p30"/>
          <p:cNvPicPr preferRelativeResize="0"/>
          <p:nvPr/>
        </p:nvPicPr>
        <p:blipFill rotWithShape="1">
          <a:blip r:embed="rId2">
            <a:alphaModFix/>
          </a:blip>
          <a:srcRect/>
          <a:stretch/>
        </p:blipFill>
        <p:spPr>
          <a:xfrm>
            <a:off x="7884368" y="303498"/>
            <a:ext cx="744809" cy="744809"/>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ustom Layout 1">
  <p:cSld name="CUSTOM">
    <p:spTree>
      <p:nvGrpSpPr>
        <p:cNvPr id="1" name="Shape 1805"/>
        <p:cNvGrpSpPr/>
        <p:nvPr/>
      </p:nvGrpSpPr>
      <p:grpSpPr>
        <a:xfrm>
          <a:off x="0" y="0"/>
          <a:ext cx="0" cy="0"/>
          <a:chOff x="0" y="0"/>
          <a:chExt cx="0" cy="0"/>
        </a:xfrm>
      </p:grpSpPr>
      <p:sp>
        <p:nvSpPr>
          <p:cNvPr id="1806" name="Google Shape;1806;p31"/>
          <p:cNvSpPr txBox="1"/>
          <p:nvPr/>
        </p:nvSpPr>
        <p:spPr>
          <a:xfrm>
            <a:off x="0" y="2095500"/>
            <a:ext cx="9144000" cy="304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3600" i="0" u="none">
              <a:solidFill>
                <a:srgbClr val="7F7F7F"/>
              </a:solidFill>
              <a:latin typeface="Muli"/>
              <a:ea typeface="Muli"/>
              <a:cs typeface="Muli"/>
              <a:sym typeface="Muli"/>
            </a:endParaRPr>
          </a:p>
        </p:txBody>
      </p:sp>
      <p:sp>
        <p:nvSpPr>
          <p:cNvPr id="1807" name="Google Shape;1807;p31"/>
          <p:cNvSpPr/>
          <p:nvPr/>
        </p:nvSpPr>
        <p:spPr>
          <a:xfrm>
            <a:off x="584200" y="1134300"/>
            <a:ext cx="1726800" cy="16914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3600" b="0" i="0" u="none">
              <a:solidFill>
                <a:srgbClr val="7F7F7F"/>
              </a:solidFill>
              <a:latin typeface="Lato Light"/>
              <a:ea typeface="Lato Light"/>
              <a:cs typeface="Lato Light"/>
              <a:sym typeface="Lato Light"/>
            </a:endParaRPr>
          </a:p>
        </p:txBody>
      </p:sp>
      <p:sp>
        <p:nvSpPr>
          <p:cNvPr id="1808" name="Google Shape;1808;p31"/>
          <p:cNvSpPr txBox="1"/>
          <p:nvPr/>
        </p:nvSpPr>
        <p:spPr>
          <a:xfrm>
            <a:off x="3064354" y="351341"/>
            <a:ext cx="12069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90000"/>
              </a:lnSpc>
              <a:spcBef>
                <a:spcPts val="0"/>
              </a:spcBef>
              <a:spcAft>
                <a:spcPts val="0"/>
              </a:spcAft>
              <a:buClr>
                <a:srgbClr val="FFFFFF"/>
              </a:buClr>
              <a:buSzPts val="15000"/>
              <a:buFont typeface="Arial"/>
              <a:buNone/>
            </a:pPr>
            <a:r>
              <a:rPr lang="en-GB" sz="2000" b="0" i="0" u="none">
                <a:solidFill>
                  <a:srgbClr val="FFFFFF"/>
                </a:solidFill>
                <a:latin typeface="Arial"/>
                <a:ea typeface="Arial"/>
                <a:cs typeface="Arial"/>
                <a:sym typeface="Arial"/>
              </a:rPr>
              <a:t></a:t>
            </a:r>
            <a:endParaRPr sz="2000"/>
          </a:p>
        </p:txBody>
      </p:sp>
      <p:sp>
        <p:nvSpPr>
          <p:cNvPr id="1809" name="Google Shape;1809;p31"/>
          <p:cNvSpPr txBox="1">
            <a:spLocks noGrp="1"/>
          </p:cNvSpPr>
          <p:nvPr>
            <p:ph type="title"/>
          </p:nvPr>
        </p:nvSpPr>
        <p:spPr>
          <a:xfrm>
            <a:off x="254000" y="203200"/>
            <a:ext cx="4076700" cy="400200"/>
          </a:xfrm>
          <a:prstGeom prst="rect">
            <a:avLst/>
          </a:prstGeom>
        </p:spPr>
        <p:txBody>
          <a:bodyPr spcFirstLastPara="1" wrap="square" lIns="91425" tIns="45700" rIns="91425" bIns="45700" anchor="t" anchorCtr="0">
            <a:normAutofit/>
          </a:bodyPr>
          <a:lstStyle>
            <a:lvl1pPr lvl="0">
              <a:spcBef>
                <a:spcPts val="0"/>
              </a:spcBef>
              <a:spcAft>
                <a:spcPts val="0"/>
              </a:spcAft>
              <a:buClr>
                <a:schemeClr val="dk2"/>
              </a:buClr>
              <a:buSzPts val="3000"/>
              <a:buNone/>
              <a:defRPr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10" name="Google Shape;1810;p31"/>
          <p:cNvSpPr txBox="1">
            <a:spLocks noGrp="1"/>
          </p:cNvSpPr>
          <p:nvPr>
            <p:ph type="body" idx="1"/>
          </p:nvPr>
        </p:nvSpPr>
        <p:spPr>
          <a:xfrm>
            <a:off x="317500" y="2921000"/>
            <a:ext cx="2257500" cy="1854300"/>
          </a:xfrm>
          <a:prstGeom prst="rect">
            <a:avLst/>
          </a:prstGeom>
        </p:spPr>
        <p:txBody>
          <a:bodyPr spcFirstLastPara="1" wrap="square" lIns="91425" tIns="45700" rIns="91425" bIns="45700" anchor="t" anchorCtr="0">
            <a:normAutofit/>
          </a:bodyPr>
          <a:lstStyle>
            <a:lvl1pPr marL="457200" lvl="0" indent="-361950">
              <a:spcBef>
                <a:spcPts val="800"/>
              </a:spcBef>
              <a:spcAft>
                <a:spcPts val="0"/>
              </a:spcAft>
              <a:buClr>
                <a:schemeClr val="dk2"/>
              </a:buClr>
              <a:buSzPts val="2100"/>
              <a:buChar char="•"/>
              <a:defRPr>
                <a:solidFill>
                  <a:schemeClr val="dk2"/>
                </a:solidFill>
              </a:defRPr>
            </a:lvl1pPr>
            <a:lvl2pPr marL="914400" lvl="1" indent="-342900">
              <a:spcBef>
                <a:spcPts val="400"/>
              </a:spcBef>
              <a:spcAft>
                <a:spcPts val="0"/>
              </a:spcAft>
              <a:buClr>
                <a:schemeClr val="dk2"/>
              </a:buClr>
              <a:buSzPts val="1800"/>
              <a:buChar char="•"/>
              <a:defRPr>
                <a:solidFill>
                  <a:schemeClr val="dk2"/>
                </a:solidFill>
              </a:defRPr>
            </a:lvl2pPr>
            <a:lvl3pPr marL="1371600" lvl="2" indent="-323850">
              <a:spcBef>
                <a:spcPts val="400"/>
              </a:spcBef>
              <a:spcAft>
                <a:spcPts val="0"/>
              </a:spcAft>
              <a:buClr>
                <a:schemeClr val="dk2"/>
              </a:buClr>
              <a:buSzPts val="1500"/>
              <a:buChar char="•"/>
              <a:defRPr>
                <a:solidFill>
                  <a:schemeClr val="dk2"/>
                </a:solidFill>
              </a:defRPr>
            </a:lvl3pPr>
            <a:lvl4pPr marL="1828800" lvl="3" indent="-317500">
              <a:spcBef>
                <a:spcPts val="400"/>
              </a:spcBef>
              <a:spcAft>
                <a:spcPts val="0"/>
              </a:spcAft>
              <a:buClr>
                <a:schemeClr val="dk2"/>
              </a:buClr>
              <a:buSzPts val="1400"/>
              <a:buChar char="•"/>
              <a:defRPr>
                <a:solidFill>
                  <a:schemeClr val="dk2"/>
                </a:solidFill>
              </a:defRPr>
            </a:lvl4pPr>
            <a:lvl5pPr marL="2286000" lvl="4" indent="-317500">
              <a:spcBef>
                <a:spcPts val="400"/>
              </a:spcBef>
              <a:spcAft>
                <a:spcPts val="0"/>
              </a:spcAft>
              <a:buClr>
                <a:schemeClr val="dk2"/>
              </a:buClr>
              <a:buSzPts val="1400"/>
              <a:buChar char="•"/>
              <a:defRPr>
                <a:solidFill>
                  <a:schemeClr val="dk2"/>
                </a:solidFill>
              </a:defRPr>
            </a:lvl5pPr>
            <a:lvl6pPr marL="2743200" lvl="5" indent="-317500">
              <a:spcBef>
                <a:spcPts val="400"/>
              </a:spcBef>
              <a:spcAft>
                <a:spcPts val="0"/>
              </a:spcAft>
              <a:buClr>
                <a:schemeClr val="dk2"/>
              </a:buClr>
              <a:buSzPts val="1400"/>
              <a:buChar char="•"/>
              <a:defRPr>
                <a:solidFill>
                  <a:schemeClr val="dk2"/>
                </a:solidFill>
              </a:defRPr>
            </a:lvl6pPr>
            <a:lvl7pPr marL="3200400" lvl="6" indent="-317500">
              <a:spcBef>
                <a:spcPts val="400"/>
              </a:spcBef>
              <a:spcAft>
                <a:spcPts val="0"/>
              </a:spcAft>
              <a:buClr>
                <a:schemeClr val="dk2"/>
              </a:buClr>
              <a:buSzPts val="1400"/>
              <a:buChar char="•"/>
              <a:defRPr>
                <a:solidFill>
                  <a:schemeClr val="dk2"/>
                </a:solidFill>
              </a:defRPr>
            </a:lvl7pPr>
            <a:lvl8pPr marL="3657600" lvl="7" indent="-317500">
              <a:spcBef>
                <a:spcPts val="400"/>
              </a:spcBef>
              <a:spcAft>
                <a:spcPts val="0"/>
              </a:spcAft>
              <a:buClr>
                <a:schemeClr val="dk2"/>
              </a:buClr>
              <a:buSzPts val="1400"/>
              <a:buChar char="•"/>
              <a:defRPr>
                <a:solidFill>
                  <a:schemeClr val="dk2"/>
                </a:solidFill>
              </a:defRPr>
            </a:lvl8pPr>
            <a:lvl9pPr marL="4114800" lvl="8" indent="-317500">
              <a:spcBef>
                <a:spcPts val="400"/>
              </a:spcBef>
              <a:spcAft>
                <a:spcPts val="0"/>
              </a:spcAft>
              <a:buClr>
                <a:schemeClr val="dk2"/>
              </a:buClr>
              <a:buSzPts val="1400"/>
              <a:buChar char="•"/>
              <a:defRPr>
                <a:solidFill>
                  <a:schemeClr val="dk2"/>
                </a:solidFill>
              </a:defRPr>
            </a:lvl9pPr>
          </a:lstStyle>
          <a:p>
            <a:endParaRPr/>
          </a:p>
        </p:txBody>
      </p:sp>
      <p:sp>
        <p:nvSpPr>
          <p:cNvPr id="1811" name="Google Shape;1811;p31"/>
          <p:cNvSpPr txBox="1">
            <a:spLocks noGrp="1"/>
          </p:cNvSpPr>
          <p:nvPr>
            <p:ph type="body" idx="2"/>
          </p:nvPr>
        </p:nvSpPr>
        <p:spPr>
          <a:xfrm>
            <a:off x="3284486" y="2921000"/>
            <a:ext cx="2257500" cy="1854300"/>
          </a:xfrm>
          <a:prstGeom prst="rect">
            <a:avLst/>
          </a:prstGeom>
        </p:spPr>
        <p:txBody>
          <a:bodyPr spcFirstLastPara="1" wrap="square" lIns="91425" tIns="45700" rIns="91425" bIns="45700" anchor="t" anchorCtr="0">
            <a:normAutofit/>
          </a:bodyPr>
          <a:lstStyle>
            <a:lvl1pPr marL="457200" lvl="0" indent="-361950">
              <a:spcBef>
                <a:spcPts val="800"/>
              </a:spcBef>
              <a:spcAft>
                <a:spcPts val="0"/>
              </a:spcAft>
              <a:buClr>
                <a:schemeClr val="dk2"/>
              </a:buClr>
              <a:buSzPts val="2100"/>
              <a:buChar char="•"/>
              <a:defRPr>
                <a:solidFill>
                  <a:schemeClr val="dk2"/>
                </a:solidFill>
              </a:defRPr>
            </a:lvl1pPr>
            <a:lvl2pPr marL="914400" lvl="1" indent="-342900">
              <a:spcBef>
                <a:spcPts val="400"/>
              </a:spcBef>
              <a:spcAft>
                <a:spcPts val="0"/>
              </a:spcAft>
              <a:buClr>
                <a:schemeClr val="dk2"/>
              </a:buClr>
              <a:buSzPts val="1800"/>
              <a:buChar char="•"/>
              <a:defRPr>
                <a:solidFill>
                  <a:schemeClr val="dk2"/>
                </a:solidFill>
              </a:defRPr>
            </a:lvl2pPr>
            <a:lvl3pPr marL="1371600" lvl="2" indent="-323850">
              <a:spcBef>
                <a:spcPts val="400"/>
              </a:spcBef>
              <a:spcAft>
                <a:spcPts val="0"/>
              </a:spcAft>
              <a:buClr>
                <a:schemeClr val="dk2"/>
              </a:buClr>
              <a:buSzPts val="1500"/>
              <a:buChar char="•"/>
              <a:defRPr>
                <a:solidFill>
                  <a:schemeClr val="dk2"/>
                </a:solidFill>
              </a:defRPr>
            </a:lvl3pPr>
            <a:lvl4pPr marL="1828800" lvl="3" indent="-317500">
              <a:spcBef>
                <a:spcPts val="400"/>
              </a:spcBef>
              <a:spcAft>
                <a:spcPts val="0"/>
              </a:spcAft>
              <a:buClr>
                <a:schemeClr val="dk2"/>
              </a:buClr>
              <a:buSzPts val="1400"/>
              <a:buChar char="•"/>
              <a:defRPr>
                <a:solidFill>
                  <a:schemeClr val="dk2"/>
                </a:solidFill>
              </a:defRPr>
            </a:lvl4pPr>
            <a:lvl5pPr marL="2286000" lvl="4" indent="-317500">
              <a:spcBef>
                <a:spcPts val="400"/>
              </a:spcBef>
              <a:spcAft>
                <a:spcPts val="0"/>
              </a:spcAft>
              <a:buClr>
                <a:schemeClr val="dk2"/>
              </a:buClr>
              <a:buSzPts val="1400"/>
              <a:buChar char="•"/>
              <a:defRPr>
                <a:solidFill>
                  <a:schemeClr val="dk2"/>
                </a:solidFill>
              </a:defRPr>
            </a:lvl5pPr>
            <a:lvl6pPr marL="2743200" lvl="5" indent="-317500">
              <a:spcBef>
                <a:spcPts val="400"/>
              </a:spcBef>
              <a:spcAft>
                <a:spcPts val="0"/>
              </a:spcAft>
              <a:buClr>
                <a:schemeClr val="dk2"/>
              </a:buClr>
              <a:buSzPts val="1400"/>
              <a:buChar char="•"/>
              <a:defRPr>
                <a:solidFill>
                  <a:schemeClr val="dk2"/>
                </a:solidFill>
              </a:defRPr>
            </a:lvl6pPr>
            <a:lvl7pPr marL="3200400" lvl="6" indent="-317500">
              <a:spcBef>
                <a:spcPts val="400"/>
              </a:spcBef>
              <a:spcAft>
                <a:spcPts val="0"/>
              </a:spcAft>
              <a:buClr>
                <a:schemeClr val="dk2"/>
              </a:buClr>
              <a:buSzPts val="1400"/>
              <a:buChar char="•"/>
              <a:defRPr>
                <a:solidFill>
                  <a:schemeClr val="dk2"/>
                </a:solidFill>
              </a:defRPr>
            </a:lvl7pPr>
            <a:lvl8pPr marL="3657600" lvl="7" indent="-317500">
              <a:spcBef>
                <a:spcPts val="400"/>
              </a:spcBef>
              <a:spcAft>
                <a:spcPts val="0"/>
              </a:spcAft>
              <a:buClr>
                <a:schemeClr val="dk2"/>
              </a:buClr>
              <a:buSzPts val="1400"/>
              <a:buChar char="•"/>
              <a:defRPr>
                <a:solidFill>
                  <a:schemeClr val="dk2"/>
                </a:solidFill>
              </a:defRPr>
            </a:lvl8pPr>
            <a:lvl9pPr marL="4114800" lvl="8" indent="-317500">
              <a:spcBef>
                <a:spcPts val="400"/>
              </a:spcBef>
              <a:spcAft>
                <a:spcPts val="0"/>
              </a:spcAft>
              <a:buClr>
                <a:schemeClr val="dk2"/>
              </a:buClr>
              <a:buSzPts val="1400"/>
              <a:buChar char="•"/>
              <a:defRPr>
                <a:solidFill>
                  <a:schemeClr val="dk2"/>
                </a:solidFill>
              </a:defRPr>
            </a:lvl9pPr>
          </a:lstStyle>
          <a:p>
            <a:endParaRPr/>
          </a:p>
        </p:txBody>
      </p:sp>
      <p:sp>
        <p:nvSpPr>
          <p:cNvPr id="1812" name="Google Shape;1812;p31"/>
          <p:cNvSpPr txBox="1">
            <a:spLocks noGrp="1"/>
          </p:cNvSpPr>
          <p:nvPr>
            <p:ph type="body" idx="3"/>
          </p:nvPr>
        </p:nvSpPr>
        <p:spPr>
          <a:xfrm>
            <a:off x="6251472" y="2921000"/>
            <a:ext cx="2257500" cy="1854300"/>
          </a:xfrm>
          <a:prstGeom prst="rect">
            <a:avLst/>
          </a:prstGeom>
        </p:spPr>
        <p:txBody>
          <a:bodyPr spcFirstLastPara="1" wrap="square" lIns="91425" tIns="45700" rIns="91425" bIns="45700" anchor="t" anchorCtr="0">
            <a:normAutofit/>
          </a:bodyPr>
          <a:lstStyle>
            <a:lvl1pPr marL="457200" lvl="0" indent="-361950">
              <a:spcBef>
                <a:spcPts val="800"/>
              </a:spcBef>
              <a:spcAft>
                <a:spcPts val="0"/>
              </a:spcAft>
              <a:buClr>
                <a:schemeClr val="dk2"/>
              </a:buClr>
              <a:buSzPts val="2100"/>
              <a:buChar char="•"/>
              <a:defRPr>
                <a:solidFill>
                  <a:schemeClr val="dk2"/>
                </a:solidFill>
              </a:defRPr>
            </a:lvl1pPr>
            <a:lvl2pPr marL="914400" lvl="1" indent="-342900">
              <a:spcBef>
                <a:spcPts val="400"/>
              </a:spcBef>
              <a:spcAft>
                <a:spcPts val="0"/>
              </a:spcAft>
              <a:buClr>
                <a:schemeClr val="dk2"/>
              </a:buClr>
              <a:buSzPts val="1800"/>
              <a:buChar char="•"/>
              <a:defRPr>
                <a:solidFill>
                  <a:schemeClr val="dk2"/>
                </a:solidFill>
              </a:defRPr>
            </a:lvl2pPr>
            <a:lvl3pPr marL="1371600" lvl="2" indent="-323850">
              <a:spcBef>
                <a:spcPts val="400"/>
              </a:spcBef>
              <a:spcAft>
                <a:spcPts val="0"/>
              </a:spcAft>
              <a:buClr>
                <a:schemeClr val="dk2"/>
              </a:buClr>
              <a:buSzPts val="1500"/>
              <a:buChar char="•"/>
              <a:defRPr>
                <a:solidFill>
                  <a:schemeClr val="dk2"/>
                </a:solidFill>
              </a:defRPr>
            </a:lvl3pPr>
            <a:lvl4pPr marL="1828800" lvl="3" indent="-317500">
              <a:spcBef>
                <a:spcPts val="400"/>
              </a:spcBef>
              <a:spcAft>
                <a:spcPts val="0"/>
              </a:spcAft>
              <a:buClr>
                <a:schemeClr val="dk2"/>
              </a:buClr>
              <a:buSzPts val="1400"/>
              <a:buChar char="•"/>
              <a:defRPr>
                <a:solidFill>
                  <a:schemeClr val="dk2"/>
                </a:solidFill>
              </a:defRPr>
            </a:lvl4pPr>
            <a:lvl5pPr marL="2286000" lvl="4" indent="-317500">
              <a:spcBef>
                <a:spcPts val="400"/>
              </a:spcBef>
              <a:spcAft>
                <a:spcPts val="0"/>
              </a:spcAft>
              <a:buClr>
                <a:schemeClr val="dk2"/>
              </a:buClr>
              <a:buSzPts val="1400"/>
              <a:buChar char="•"/>
              <a:defRPr>
                <a:solidFill>
                  <a:schemeClr val="dk2"/>
                </a:solidFill>
              </a:defRPr>
            </a:lvl5pPr>
            <a:lvl6pPr marL="2743200" lvl="5" indent="-317500">
              <a:spcBef>
                <a:spcPts val="400"/>
              </a:spcBef>
              <a:spcAft>
                <a:spcPts val="0"/>
              </a:spcAft>
              <a:buClr>
                <a:schemeClr val="dk2"/>
              </a:buClr>
              <a:buSzPts val="1400"/>
              <a:buChar char="•"/>
              <a:defRPr>
                <a:solidFill>
                  <a:schemeClr val="dk2"/>
                </a:solidFill>
              </a:defRPr>
            </a:lvl6pPr>
            <a:lvl7pPr marL="3200400" lvl="6" indent="-317500">
              <a:spcBef>
                <a:spcPts val="400"/>
              </a:spcBef>
              <a:spcAft>
                <a:spcPts val="0"/>
              </a:spcAft>
              <a:buClr>
                <a:schemeClr val="dk2"/>
              </a:buClr>
              <a:buSzPts val="1400"/>
              <a:buChar char="•"/>
              <a:defRPr>
                <a:solidFill>
                  <a:schemeClr val="dk2"/>
                </a:solidFill>
              </a:defRPr>
            </a:lvl7pPr>
            <a:lvl8pPr marL="3657600" lvl="7" indent="-317500">
              <a:spcBef>
                <a:spcPts val="400"/>
              </a:spcBef>
              <a:spcAft>
                <a:spcPts val="0"/>
              </a:spcAft>
              <a:buClr>
                <a:schemeClr val="dk2"/>
              </a:buClr>
              <a:buSzPts val="1400"/>
              <a:buChar char="•"/>
              <a:defRPr>
                <a:solidFill>
                  <a:schemeClr val="dk2"/>
                </a:solidFill>
              </a:defRPr>
            </a:lvl8pPr>
            <a:lvl9pPr marL="4114800" lvl="8" indent="-317500">
              <a:spcBef>
                <a:spcPts val="400"/>
              </a:spcBef>
              <a:spcAft>
                <a:spcPts val="0"/>
              </a:spcAft>
              <a:buClr>
                <a:schemeClr val="dk2"/>
              </a:buClr>
              <a:buSzPts val="1400"/>
              <a:buChar char="•"/>
              <a:defRPr>
                <a:solidFill>
                  <a:schemeClr val="dk2"/>
                </a:solidFill>
              </a:defRPr>
            </a:lvl9pPr>
          </a:lstStyle>
          <a:p>
            <a:endParaRPr/>
          </a:p>
        </p:txBody>
      </p:sp>
      <p:sp>
        <p:nvSpPr>
          <p:cNvPr id="1813" name="Google Shape;1813;p31"/>
          <p:cNvSpPr txBox="1">
            <a:spLocks noGrp="1"/>
          </p:cNvSpPr>
          <p:nvPr>
            <p:ph type="subTitle" idx="4"/>
          </p:nvPr>
        </p:nvSpPr>
        <p:spPr>
          <a:xfrm>
            <a:off x="825500" y="1508250"/>
            <a:ext cx="635100" cy="507900"/>
          </a:xfrm>
          <a:prstGeom prst="rect">
            <a:avLst/>
          </a:prstGeom>
          <a:ln w="9525"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lvl="0">
              <a:spcBef>
                <a:spcPts val="800"/>
              </a:spcBef>
              <a:spcAft>
                <a:spcPts val="0"/>
              </a:spcAft>
              <a:buClr>
                <a:schemeClr val="lt1"/>
              </a:buClr>
              <a:buSzPts val="1400"/>
              <a:buNone/>
              <a:defRPr sz="1400">
                <a:solidFill>
                  <a:schemeClr val="lt1"/>
                </a:solidFill>
              </a:defRPr>
            </a:lvl1pPr>
            <a:lvl2pPr lvl="1">
              <a:spcBef>
                <a:spcPts val="400"/>
              </a:spcBef>
              <a:spcAft>
                <a:spcPts val="0"/>
              </a:spcAft>
              <a:buClr>
                <a:schemeClr val="lt1"/>
              </a:buClr>
              <a:buSzPts val="1000"/>
              <a:buNone/>
              <a:defRPr sz="1000">
                <a:solidFill>
                  <a:schemeClr val="lt1"/>
                </a:solidFill>
              </a:defRPr>
            </a:lvl2pPr>
            <a:lvl3pPr lvl="2">
              <a:spcBef>
                <a:spcPts val="400"/>
              </a:spcBef>
              <a:spcAft>
                <a:spcPts val="0"/>
              </a:spcAft>
              <a:buClr>
                <a:schemeClr val="lt1"/>
              </a:buClr>
              <a:buSzPts val="1000"/>
              <a:buNone/>
              <a:defRPr sz="1000">
                <a:solidFill>
                  <a:schemeClr val="lt1"/>
                </a:solidFill>
              </a:defRPr>
            </a:lvl3pPr>
            <a:lvl4pPr lvl="3">
              <a:spcBef>
                <a:spcPts val="400"/>
              </a:spcBef>
              <a:spcAft>
                <a:spcPts val="0"/>
              </a:spcAft>
              <a:buClr>
                <a:schemeClr val="lt1"/>
              </a:buClr>
              <a:buSzPts val="1000"/>
              <a:buNone/>
              <a:defRPr sz="1000">
                <a:solidFill>
                  <a:schemeClr val="lt1"/>
                </a:solidFill>
              </a:defRPr>
            </a:lvl4pPr>
            <a:lvl5pPr lvl="4">
              <a:spcBef>
                <a:spcPts val="400"/>
              </a:spcBef>
              <a:spcAft>
                <a:spcPts val="0"/>
              </a:spcAft>
              <a:buClr>
                <a:schemeClr val="lt1"/>
              </a:buClr>
              <a:buSzPts val="1000"/>
              <a:buNone/>
              <a:defRPr sz="1000">
                <a:solidFill>
                  <a:schemeClr val="lt1"/>
                </a:solidFill>
              </a:defRPr>
            </a:lvl5pPr>
            <a:lvl6pPr lvl="5">
              <a:spcBef>
                <a:spcPts val="400"/>
              </a:spcBef>
              <a:spcAft>
                <a:spcPts val="0"/>
              </a:spcAft>
              <a:buClr>
                <a:schemeClr val="lt1"/>
              </a:buClr>
              <a:buSzPts val="1000"/>
              <a:buNone/>
              <a:defRPr sz="1000">
                <a:solidFill>
                  <a:schemeClr val="lt1"/>
                </a:solidFill>
              </a:defRPr>
            </a:lvl6pPr>
            <a:lvl7pPr lvl="6">
              <a:spcBef>
                <a:spcPts val="400"/>
              </a:spcBef>
              <a:spcAft>
                <a:spcPts val="0"/>
              </a:spcAft>
              <a:buClr>
                <a:schemeClr val="lt1"/>
              </a:buClr>
              <a:buSzPts val="1000"/>
              <a:buNone/>
              <a:defRPr sz="1000">
                <a:solidFill>
                  <a:schemeClr val="lt1"/>
                </a:solidFill>
              </a:defRPr>
            </a:lvl7pPr>
            <a:lvl8pPr lvl="7">
              <a:spcBef>
                <a:spcPts val="400"/>
              </a:spcBef>
              <a:spcAft>
                <a:spcPts val="0"/>
              </a:spcAft>
              <a:buClr>
                <a:schemeClr val="lt1"/>
              </a:buClr>
              <a:buSzPts val="1000"/>
              <a:buNone/>
              <a:defRPr sz="1000">
                <a:solidFill>
                  <a:schemeClr val="lt1"/>
                </a:solidFill>
              </a:defRPr>
            </a:lvl8pPr>
            <a:lvl9pPr lvl="8">
              <a:spcBef>
                <a:spcPts val="400"/>
              </a:spcBef>
              <a:spcAft>
                <a:spcPts val="0"/>
              </a:spcAft>
              <a:buClr>
                <a:schemeClr val="lt1"/>
              </a:buClr>
              <a:buSzPts val="1000"/>
              <a:buNone/>
              <a:defRPr sz="1000">
                <a:solidFill>
                  <a:schemeClr val="lt1"/>
                </a:solidFill>
              </a:defRPr>
            </a:lvl9pPr>
          </a:lstStyle>
          <a:p>
            <a:endParaRPr/>
          </a:p>
        </p:txBody>
      </p:sp>
      <p:sp>
        <p:nvSpPr>
          <p:cNvPr id="1814" name="Google Shape;1814;p31"/>
          <p:cNvSpPr/>
          <p:nvPr/>
        </p:nvSpPr>
        <p:spPr>
          <a:xfrm>
            <a:off x="3652784" y="1134300"/>
            <a:ext cx="1726800" cy="16914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3600" b="0" i="0" u="none">
              <a:solidFill>
                <a:srgbClr val="7F7F7F"/>
              </a:solidFill>
              <a:latin typeface="Lato Light"/>
              <a:ea typeface="Lato Light"/>
              <a:cs typeface="Lato Light"/>
              <a:sym typeface="Lato Light"/>
            </a:endParaRPr>
          </a:p>
        </p:txBody>
      </p:sp>
      <p:sp>
        <p:nvSpPr>
          <p:cNvPr id="1815" name="Google Shape;1815;p31"/>
          <p:cNvSpPr txBox="1">
            <a:spLocks noGrp="1"/>
          </p:cNvSpPr>
          <p:nvPr>
            <p:ph type="subTitle" idx="5"/>
          </p:nvPr>
        </p:nvSpPr>
        <p:spPr>
          <a:xfrm>
            <a:off x="3946900" y="1508250"/>
            <a:ext cx="635100" cy="507900"/>
          </a:xfrm>
          <a:prstGeom prst="rect">
            <a:avLst/>
          </a:prstGeom>
          <a:ln w="9525"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lvl="0">
              <a:spcBef>
                <a:spcPts val="800"/>
              </a:spcBef>
              <a:spcAft>
                <a:spcPts val="0"/>
              </a:spcAft>
              <a:buClr>
                <a:schemeClr val="lt1"/>
              </a:buClr>
              <a:buSzPts val="1400"/>
              <a:buNone/>
              <a:defRPr sz="1400">
                <a:solidFill>
                  <a:schemeClr val="lt1"/>
                </a:solidFill>
              </a:defRPr>
            </a:lvl1pPr>
            <a:lvl2pPr lvl="1">
              <a:spcBef>
                <a:spcPts val="400"/>
              </a:spcBef>
              <a:spcAft>
                <a:spcPts val="0"/>
              </a:spcAft>
              <a:buClr>
                <a:schemeClr val="lt1"/>
              </a:buClr>
              <a:buSzPts val="1000"/>
              <a:buNone/>
              <a:defRPr sz="1000">
                <a:solidFill>
                  <a:schemeClr val="lt1"/>
                </a:solidFill>
              </a:defRPr>
            </a:lvl2pPr>
            <a:lvl3pPr lvl="2">
              <a:spcBef>
                <a:spcPts val="400"/>
              </a:spcBef>
              <a:spcAft>
                <a:spcPts val="0"/>
              </a:spcAft>
              <a:buClr>
                <a:schemeClr val="lt1"/>
              </a:buClr>
              <a:buSzPts val="1000"/>
              <a:buNone/>
              <a:defRPr sz="1000">
                <a:solidFill>
                  <a:schemeClr val="lt1"/>
                </a:solidFill>
              </a:defRPr>
            </a:lvl3pPr>
            <a:lvl4pPr lvl="3">
              <a:spcBef>
                <a:spcPts val="400"/>
              </a:spcBef>
              <a:spcAft>
                <a:spcPts val="0"/>
              </a:spcAft>
              <a:buClr>
                <a:schemeClr val="lt1"/>
              </a:buClr>
              <a:buSzPts val="1000"/>
              <a:buNone/>
              <a:defRPr sz="1000">
                <a:solidFill>
                  <a:schemeClr val="lt1"/>
                </a:solidFill>
              </a:defRPr>
            </a:lvl4pPr>
            <a:lvl5pPr lvl="4">
              <a:spcBef>
                <a:spcPts val="400"/>
              </a:spcBef>
              <a:spcAft>
                <a:spcPts val="0"/>
              </a:spcAft>
              <a:buClr>
                <a:schemeClr val="lt1"/>
              </a:buClr>
              <a:buSzPts val="1000"/>
              <a:buNone/>
              <a:defRPr sz="1000">
                <a:solidFill>
                  <a:schemeClr val="lt1"/>
                </a:solidFill>
              </a:defRPr>
            </a:lvl5pPr>
            <a:lvl6pPr lvl="5">
              <a:spcBef>
                <a:spcPts val="400"/>
              </a:spcBef>
              <a:spcAft>
                <a:spcPts val="0"/>
              </a:spcAft>
              <a:buClr>
                <a:schemeClr val="lt1"/>
              </a:buClr>
              <a:buSzPts val="1000"/>
              <a:buNone/>
              <a:defRPr sz="1000">
                <a:solidFill>
                  <a:schemeClr val="lt1"/>
                </a:solidFill>
              </a:defRPr>
            </a:lvl6pPr>
            <a:lvl7pPr lvl="6">
              <a:spcBef>
                <a:spcPts val="400"/>
              </a:spcBef>
              <a:spcAft>
                <a:spcPts val="0"/>
              </a:spcAft>
              <a:buClr>
                <a:schemeClr val="lt1"/>
              </a:buClr>
              <a:buSzPts val="1000"/>
              <a:buNone/>
              <a:defRPr sz="1000">
                <a:solidFill>
                  <a:schemeClr val="lt1"/>
                </a:solidFill>
              </a:defRPr>
            </a:lvl7pPr>
            <a:lvl8pPr lvl="7">
              <a:spcBef>
                <a:spcPts val="400"/>
              </a:spcBef>
              <a:spcAft>
                <a:spcPts val="0"/>
              </a:spcAft>
              <a:buClr>
                <a:schemeClr val="lt1"/>
              </a:buClr>
              <a:buSzPts val="1000"/>
              <a:buNone/>
              <a:defRPr sz="1000">
                <a:solidFill>
                  <a:schemeClr val="lt1"/>
                </a:solidFill>
              </a:defRPr>
            </a:lvl8pPr>
            <a:lvl9pPr lvl="8">
              <a:spcBef>
                <a:spcPts val="400"/>
              </a:spcBef>
              <a:spcAft>
                <a:spcPts val="0"/>
              </a:spcAft>
              <a:buClr>
                <a:schemeClr val="lt1"/>
              </a:buClr>
              <a:buSzPts val="1000"/>
              <a:buNone/>
              <a:defRPr sz="1000">
                <a:solidFill>
                  <a:schemeClr val="lt1"/>
                </a:solidFill>
              </a:defRPr>
            </a:lvl9pPr>
          </a:lstStyle>
          <a:p>
            <a:endParaRPr/>
          </a:p>
        </p:txBody>
      </p:sp>
      <p:sp>
        <p:nvSpPr>
          <p:cNvPr id="1816" name="Google Shape;1816;p31"/>
          <p:cNvSpPr/>
          <p:nvPr/>
        </p:nvSpPr>
        <p:spPr>
          <a:xfrm>
            <a:off x="6721368" y="1134300"/>
            <a:ext cx="1726800" cy="16914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3600" b="0" i="0" u="none">
              <a:solidFill>
                <a:srgbClr val="7F7F7F"/>
              </a:solidFill>
              <a:latin typeface="Lato Light"/>
              <a:ea typeface="Lato Light"/>
              <a:cs typeface="Lato Light"/>
              <a:sym typeface="Lato Light"/>
            </a:endParaRPr>
          </a:p>
        </p:txBody>
      </p:sp>
      <p:sp>
        <p:nvSpPr>
          <p:cNvPr id="1817" name="Google Shape;1817;p31"/>
          <p:cNvSpPr txBox="1">
            <a:spLocks noGrp="1"/>
          </p:cNvSpPr>
          <p:nvPr>
            <p:ph type="subTitle" idx="6"/>
          </p:nvPr>
        </p:nvSpPr>
        <p:spPr>
          <a:xfrm>
            <a:off x="7004800" y="1508250"/>
            <a:ext cx="635100" cy="507900"/>
          </a:xfrm>
          <a:prstGeom prst="rect">
            <a:avLst/>
          </a:prstGeom>
          <a:ln w="9525"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lvl="0">
              <a:spcBef>
                <a:spcPts val="800"/>
              </a:spcBef>
              <a:spcAft>
                <a:spcPts val="0"/>
              </a:spcAft>
              <a:buClr>
                <a:schemeClr val="lt1"/>
              </a:buClr>
              <a:buSzPts val="1400"/>
              <a:buNone/>
              <a:defRPr sz="1400">
                <a:solidFill>
                  <a:schemeClr val="lt1"/>
                </a:solidFill>
              </a:defRPr>
            </a:lvl1pPr>
            <a:lvl2pPr lvl="1">
              <a:spcBef>
                <a:spcPts val="400"/>
              </a:spcBef>
              <a:spcAft>
                <a:spcPts val="0"/>
              </a:spcAft>
              <a:buClr>
                <a:schemeClr val="lt1"/>
              </a:buClr>
              <a:buSzPts val="1000"/>
              <a:buNone/>
              <a:defRPr sz="1000">
                <a:solidFill>
                  <a:schemeClr val="lt1"/>
                </a:solidFill>
              </a:defRPr>
            </a:lvl2pPr>
            <a:lvl3pPr lvl="2">
              <a:spcBef>
                <a:spcPts val="400"/>
              </a:spcBef>
              <a:spcAft>
                <a:spcPts val="0"/>
              </a:spcAft>
              <a:buClr>
                <a:schemeClr val="lt1"/>
              </a:buClr>
              <a:buSzPts val="1000"/>
              <a:buNone/>
              <a:defRPr sz="1000">
                <a:solidFill>
                  <a:schemeClr val="lt1"/>
                </a:solidFill>
              </a:defRPr>
            </a:lvl3pPr>
            <a:lvl4pPr lvl="3">
              <a:spcBef>
                <a:spcPts val="400"/>
              </a:spcBef>
              <a:spcAft>
                <a:spcPts val="0"/>
              </a:spcAft>
              <a:buClr>
                <a:schemeClr val="lt1"/>
              </a:buClr>
              <a:buSzPts val="1000"/>
              <a:buNone/>
              <a:defRPr sz="1000">
                <a:solidFill>
                  <a:schemeClr val="lt1"/>
                </a:solidFill>
              </a:defRPr>
            </a:lvl4pPr>
            <a:lvl5pPr lvl="4">
              <a:spcBef>
                <a:spcPts val="400"/>
              </a:spcBef>
              <a:spcAft>
                <a:spcPts val="0"/>
              </a:spcAft>
              <a:buClr>
                <a:schemeClr val="lt1"/>
              </a:buClr>
              <a:buSzPts val="1000"/>
              <a:buNone/>
              <a:defRPr sz="1000">
                <a:solidFill>
                  <a:schemeClr val="lt1"/>
                </a:solidFill>
              </a:defRPr>
            </a:lvl5pPr>
            <a:lvl6pPr lvl="5">
              <a:spcBef>
                <a:spcPts val="400"/>
              </a:spcBef>
              <a:spcAft>
                <a:spcPts val="0"/>
              </a:spcAft>
              <a:buClr>
                <a:schemeClr val="lt1"/>
              </a:buClr>
              <a:buSzPts val="1000"/>
              <a:buNone/>
              <a:defRPr sz="1000">
                <a:solidFill>
                  <a:schemeClr val="lt1"/>
                </a:solidFill>
              </a:defRPr>
            </a:lvl6pPr>
            <a:lvl7pPr lvl="6">
              <a:spcBef>
                <a:spcPts val="400"/>
              </a:spcBef>
              <a:spcAft>
                <a:spcPts val="0"/>
              </a:spcAft>
              <a:buClr>
                <a:schemeClr val="lt1"/>
              </a:buClr>
              <a:buSzPts val="1000"/>
              <a:buNone/>
              <a:defRPr sz="1000">
                <a:solidFill>
                  <a:schemeClr val="lt1"/>
                </a:solidFill>
              </a:defRPr>
            </a:lvl7pPr>
            <a:lvl8pPr lvl="7">
              <a:spcBef>
                <a:spcPts val="400"/>
              </a:spcBef>
              <a:spcAft>
                <a:spcPts val="0"/>
              </a:spcAft>
              <a:buClr>
                <a:schemeClr val="lt1"/>
              </a:buClr>
              <a:buSzPts val="1000"/>
              <a:buNone/>
              <a:defRPr sz="1000">
                <a:solidFill>
                  <a:schemeClr val="lt1"/>
                </a:solidFill>
              </a:defRPr>
            </a:lvl8pPr>
            <a:lvl9pPr lvl="8">
              <a:spcBef>
                <a:spcPts val="400"/>
              </a:spcBef>
              <a:spcAft>
                <a:spcPts val="0"/>
              </a:spcAft>
              <a:buClr>
                <a:schemeClr val="lt1"/>
              </a:buClr>
              <a:buSzPts val="1000"/>
              <a:buNone/>
              <a:defRPr sz="1000">
                <a:solidFill>
                  <a:schemeClr val="lt1"/>
                </a:solidFill>
              </a:defRPr>
            </a:lvl9pPr>
          </a:lstStyle>
          <a:p>
            <a:endParaRPr/>
          </a:p>
        </p:txBody>
      </p:sp>
      <p:pic>
        <p:nvPicPr>
          <p:cNvPr id="1818" name="Google Shape;1818;p31"/>
          <p:cNvPicPr preferRelativeResize="0"/>
          <p:nvPr/>
        </p:nvPicPr>
        <p:blipFill rotWithShape="1">
          <a:blip r:embed="rId2">
            <a:alphaModFix/>
          </a:blip>
          <a:srcRect/>
          <a:stretch/>
        </p:blipFill>
        <p:spPr>
          <a:xfrm>
            <a:off x="8331750" y="108850"/>
            <a:ext cx="635100" cy="63510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ustom Layout 2">
  <p:cSld name="CUSTOM_1">
    <p:spTree>
      <p:nvGrpSpPr>
        <p:cNvPr id="1" name="Shape 1819"/>
        <p:cNvGrpSpPr/>
        <p:nvPr/>
      </p:nvGrpSpPr>
      <p:grpSpPr>
        <a:xfrm>
          <a:off x="0" y="0"/>
          <a:ext cx="0" cy="0"/>
          <a:chOff x="0" y="0"/>
          <a:chExt cx="0" cy="0"/>
        </a:xfrm>
      </p:grpSpPr>
      <p:sp>
        <p:nvSpPr>
          <p:cNvPr id="1820" name="Google Shape;1820;p32"/>
          <p:cNvSpPr txBox="1"/>
          <p:nvPr/>
        </p:nvSpPr>
        <p:spPr>
          <a:xfrm>
            <a:off x="263525" y="879500"/>
            <a:ext cx="1172100" cy="1108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3600" b="0" i="0" u="none">
              <a:solidFill>
                <a:srgbClr val="7F7F7F"/>
              </a:solidFill>
              <a:latin typeface="Lato Light"/>
              <a:ea typeface="Lato Light"/>
              <a:cs typeface="Lato Light"/>
              <a:sym typeface="Lato Light"/>
            </a:endParaRPr>
          </a:p>
        </p:txBody>
      </p:sp>
      <p:sp>
        <p:nvSpPr>
          <p:cNvPr id="1821" name="Google Shape;1821;p32"/>
          <p:cNvSpPr txBox="1"/>
          <p:nvPr/>
        </p:nvSpPr>
        <p:spPr>
          <a:xfrm>
            <a:off x="3158954" y="879500"/>
            <a:ext cx="1172100" cy="1108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3600" b="0" i="0" u="none">
              <a:solidFill>
                <a:srgbClr val="7F7F7F"/>
              </a:solidFill>
              <a:latin typeface="Lato Light"/>
              <a:ea typeface="Lato Light"/>
              <a:cs typeface="Lato Light"/>
              <a:sym typeface="Lato Light"/>
            </a:endParaRPr>
          </a:p>
        </p:txBody>
      </p:sp>
      <p:sp>
        <p:nvSpPr>
          <p:cNvPr id="1822" name="Google Shape;1822;p32"/>
          <p:cNvSpPr txBox="1"/>
          <p:nvPr/>
        </p:nvSpPr>
        <p:spPr>
          <a:xfrm>
            <a:off x="6054382" y="879500"/>
            <a:ext cx="1172100" cy="11082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3600" b="0" i="0" u="none">
              <a:solidFill>
                <a:srgbClr val="7F7F7F"/>
              </a:solidFill>
              <a:latin typeface="Lato Light"/>
              <a:ea typeface="Lato Light"/>
              <a:cs typeface="Lato Light"/>
              <a:sym typeface="Lato Light"/>
            </a:endParaRPr>
          </a:p>
        </p:txBody>
      </p:sp>
      <p:sp>
        <p:nvSpPr>
          <p:cNvPr id="1823" name="Google Shape;1823;p32"/>
          <p:cNvSpPr txBox="1">
            <a:spLocks noGrp="1"/>
          </p:cNvSpPr>
          <p:nvPr>
            <p:ph type="body" idx="1"/>
          </p:nvPr>
        </p:nvSpPr>
        <p:spPr>
          <a:xfrm>
            <a:off x="1711239" y="909650"/>
            <a:ext cx="1172100" cy="1047900"/>
          </a:xfrm>
          <a:prstGeom prst="rect">
            <a:avLst/>
          </a:prstGeom>
        </p:spPr>
        <p:txBody>
          <a:bodyPr spcFirstLastPara="1" wrap="square" lIns="91425" tIns="45700" rIns="91425" bIns="45700" anchor="t" anchorCtr="0">
            <a:normAutofit/>
          </a:bodyPr>
          <a:lstStyle>
            <a:lvl1pPr marL="457200" lvl="0" indent="-317500">
              <a:spcBef>
                <a:spcPts val="800"/>
              </a:spcBef>
              <a:spcAft>
                <a:spcPts val="0"/>
              </a:spcAft>
              <a:buClr>
                <a:schemeClr val="dk2"/>
              </a:buClr>
              <a:buSzPts val="1400"/>
              <a:buChar char="•"/>
              <a:defRPr sz="1400">
                <a:solidFill>
                  <a:schemeClr val="dk2"/>
                </a:solidFill>
              </a:defRPr>
            </a:lvl1pPr>
            <a:lvl2pPr marL="914400" lvl="1" indent="-317500">
              <a:spcBef>
                <a:spcPts val="400"/>
              </a:spcBef>
              <a:spcAft>
                <a:spcPts val="0"/>
              </a:spcAft>
              <a:buClr>
                <a:schemeClr val="dk2"/>
              </a:buClr>
              <a:buSzPts val="1400"/>
              <a:buChar char="•"/>
              <a:defRPr sz="1400">
                <a:solidFill>
                  <a:schemeClr val="dk2"/>
                </a:solidFill>
              </a:defRPr>
            </a:lvl2pPr>
            <a:lvl3pPr marL="1371600" lvl="2" indent="-317500">
              <a:spcBef>
                <a:spcPts val="400"/>
              </a:spcBef>
              <a:spcAft>
                <a:spcPts val="0"/>
              </a:spcAft>
              <a:buClr>
                <a:schemeClr val="dk2"/>
              </a:buClr>
              <a:buSzPts val="1400"/>
              <a:buChar char="•"/>
              <a:defRPr sz="1400">
                <a:solidFill>
                  <a:schemeClr val="dk2"/>
                </a:solidFill>
              </a:defRPr>
            </a:lvl3pPr>
            <a:lvl4pPr marL="1828800" lvl="3" indent="-317500">
              <a:spcBef>
                <a:spcPts val="400"/>
              </a:spcBef>
              <a:spcAft>
                <a:spcPts val="0"/>
              </a:spcAft>
              <a:buClr>
                <a:schemeClr val="dk2"/>
              </a:buClr>
              <a:buSzPts val="1400"/>
              <a:buChar char="•"/>
              <a:defRPr sz="1400">
                <a:solidFill>
                  <a:schemeClr val="dk2"/>
                </a:solidFill>
              </a:defRPr>
            </a:lvl4pPr>
            <a:lvl5pPr marL="2286000" lvl="4" indent="-317500">
              <a:spcBef>
                <a:spcPts val="400"/>
              </a:spcBef>
              <a:spcAft>
                <a:spcPts val="0"/>
              </a:spcAft>
              <a:buClr>
                <a:schemeClr val="dk2"/>
              </a:buClr>
              <a:buSzPts val="1400"/>
              <a:buChar char="•"/>
              <a:defRPr sz="1400">
                <a:solidFill>
                  <a:schemeClr val="dk2"/>
                </a:solidFill>
              </a:defRPr>
            </a:lvl5pPr>
            <a:lvl6pPr marL="2743200" lvl="5" indent="-317500">
              <a:spcBef>
                <a:spcPts val="400"/>
              </a:spcBef>
              <a:spcAft>
                <a:spcPts val="0"/>
              </a:spcAft>
              <a:buClr>
                <a:schemeClr val="dk2"/>
              </a:buClr>
              <a:buSzPts val="1400"/>
              <a:buChar char="•"/>
              <a:defRPr sz="1400">
                <a:solidFill>
                  <a:schemeClr val="dk2"/>
                </a:solidFill>
              </a:defRPr>
            </a:lvl6pPr>
            <a:lvl7pPr marL="3200400" lvl="6" indent="-317500">
              <a:spcBef>
                <a:spcPts val="400"/>
              </a:spcBef>
              <a:spcAft>
                <a:spcPts val="0"/>
              </a:spcAft>
              <a:buClr>
                <a:schemeClr val="dk2"/>
              </a:buClr>
              <a:buSzPts val="1400"/>
              <a:buChar char="•"/>
              <a:defRPr sz="1400">
                <a:solidFill>
                  <a:schemeClr val="dk2"/>
                </a:solidFill>
              </a:defRPr>
            </a:lvl7pPr>
            <a:lvl8pPr marL="3657600" lvl="7" indent="-317500">
              <a:spcBef>
                <a:spcPts val="400"/>
              </a:spcBef>
              <a:spcAft>
                <a:spcPts val="0"/>
              </a:spcAft>
              <a:buClr>
                <a:schemeClr val="dk2"/>
              </a:buClr>
              <a:buSzPts val="1400"/>
              <a:buChar char="•"/>
              <a:defRPr sz="1400">
                <a:solidFill>
                  <a:schemeClr val="dk2"/>
                </a:solidFill>
              </a:defRPr>
            </a:lvl8pPr>
            <a:lvl9pPr marL="4114800" lvl="8" indent="-317500">
              <a:spcBef>
                <a:spcPts val="400"/>
              </a:spcBef>
              <a:spcAft>
                <a:spcPts val="0"/>
              </a:spcAft>
              <a:buClr>
                <a:schemeClr val="dk2"/>
              </a:buClr>
              <a:buSzPts val="1400"/>
              <a:buChar char="•"/>
              <a:defRPr sz="1400">
                <a:solidFill>
                  <a:schemeClr val="dk2"/>
                </a:solidFill>
              </a:defRPr>
            </a:lvl9pPr>
          </a:lstStyle>
          <a:p>
            <a:endParaRPr/>
          </a:p>
        </p:txBody>
      </p:sp>
      <p:sp>
        <p:nvSpPr>
          <p:cNvPr id="1824" name="Google Shape;1824;p32"/>
          <p:cNvSpPr txBox="1">
            <a:spLocks noGrp="1"/>
          </p:cNvSpPr>
          <p:nvPr>
            <p:ph type="body" idx="2"/>
          </p:nvPr>
        </p:nvSpPr>
        <p:spPr>
          <a:xfrm>
            <a:off x="4606668" y="909650"/>
            <a:ext cx="1172100" cy="1047900"/>
          </a:xfrm>
          <a:prstGeom prst="rect">
            <a:avLst/>
          </a:prstGeom>
        </p:spPr>
        <p:txBody>
          <a:bodyPr spcFirstLastPara="1" wrap="square" lIns="91425" tIns="45700" rIns="91425" bIns="45700" anchor="t" anchorCtr="0">
            <a:normAutofit/>
          </a:bodyPr>
          <a:lstStyle>
            <a:lvl1pPr marL="457200" lvl="0" indent="-317500">
              <a:spcBef>
                <a:spcPts val="800"/>
              </a:spcBef>
              <a:spcAft>
                <a:spcPts val="0"/>
              </a:spcAft>
              <a:buClr>
                <a:schemeClr val="dk2"/>
              </a:buClr>
              <a:buSzPts val="1400"/>
              <a:buChar char="•"/>
              <a:defRPr sz="1400">
                <a:solidFill>
                  <a:schemeClr val="dk2"/>
                </a:solidFill>
              </a:defRPr>
            </a:lvl1pPr>
            <a:lvl2pPr marL="914400" lvl="1" indent="-317500">
              <a:spcBef>
                <a:spcPts val="400"/>
              </a:spcBef>
              <a:spcAft>
                <a:spcPts val="0"/>
              </a:spcAft>
              <a:buClr>
                <a:schemeClr val="dk2"/>
              </a:buClr>
              <a:buSzPts val="1400"/>
              <a:buChar char="•"/>
              <a:defRPr sz="1400">
                <a:solidFill>
                  <a:schemeClr val="dk2"/>
                </a:solidFill>
              </a:defRPr>
            </a:lvl2pPr>
            <a:lvl3pPr marL="1371600" lvl="2" indent="-317500">
              <a:spcBef>
                <a:spcPts val="400"/>
              </a:spcBef>
              <a:spcAft>
                <a:spcPts val="0"/>
              </a:spcAft>
              <a:buClr>
                <a:schemeClr val="dk2"/>
              </a:buClr>
              <a:buSzPts val="1400"/>
              <a:buChar char="•"/>
              <a:defRPr sz="1400">
                <a:solidFill>
                  <a:schemeClr val="dk2"/>
                </a:solidFill>
              </a:defRPr>
            </a:lvl3pPr>
            <a:lvl4pPr marL="1828800" lvl="3" indent="-317500">
              <a:spcBef>
                <a:spcPts val="400"/>
              </a:spcBef>
              <a:spcAft>
                <a:spcPts val="0"/>
              </a:spcAft>
              <a:buClr>
                <a:schemeClr val="dk2"/>
              </a:buClr>
              <a:buSzPts val="1400"/>
              <a:buChar char="•"/>
              <a:defRPr sz="1400">
                <a:solidFill>
                  <a:schemeClr val="dk2"/>
                </a:solidFill>
              </a:defRPr>
            </a:lvl4pPr>
            <a:lvl5pPr marL="2286000" lvl="4" indent="-317500">
              <a:spcBef>
                <a:spcPts val="400"/>
              </a:spcBef>
              <a:spcAft>
                <a:spcPts val="0"/>
              </a:spcAft>
              <a:buClr>
                <a:schemeClr val="dk2"/>
              </a:buClr>
              <a:buSzPts val="1400"/>
              <a:buChar char="•"/>
              <a:defRPr sz="1400">
                <a:solidFill>
                  <a:schemeClr val="dk2"/>
                </a:solidFill>
              </a:defRPr>
            </a:lvl5pPr>
            <a:lvl6pPr marL="2743200" lvl="5" indent="-317500">
              <a:spcBef>
                <a:spcPts val="400"/>
              </a:spcBef>
              <a:spcAft>
                <a:spcPts val="0"/>
              </a:spcAft>
              <a:buClr>
                <a:schemeClr val="dk2"/>
              </a:buClr>
              <a:buSzPts val="1400"/>
              <a:buChar char="•"/>
              <a:defRPr sz="1400">
                <a:solidFill>
                  <a:schemeClr val="dk2"/>
                </a:solidFill>
              </a:defRPr>
            </a:lvl6pPr>
            <a:lvl7pPr marL="3200400" lvl="6" indent="-317500">
              <a:spcBef>
                <a:spcPts val="400"/>
              </a:spcBef>
              <a:spcAft>
                <a:spcPts val="0"/>
              </a:spcAft>
              <a:buClr>
                <a:schemeClr val="dk2"/>
              </a:buClr>
              <a:buSzPts val="1400"/>
              <a:buChar char="•"/>
              <a:defRPr sz="1400">
                <a:solidFill>
                  <a:schemeClr val="dk2"/>
                </a:solidFill>
              </a:defRPr>
            </a:lvl7pPr>
            <a:lvl8pPr marL="3657600" lvl="7" indent="-317500">
              <a:spcBef>
                <a:spcPts val="400"/>
              </a:spcBef>
              <a:spcAft>
                <a:spcPts val="0"/>
              </a:spcAft>
              <a:buClr>
                <a:schemeClr val="dk2"/>
              </a:buClr>
              <a:buSzPts val="1400"/>
              <a:buChar char="•"/>
              <a:defRPr sz="1400">
                <a:solidFill>
                  <a:schemeClr val="dk2"/>
                </a:solidFill>
              </a:defRPr>
            </a:lvl8pPr>
            <a:lvl9pPr marL="4114800" lvl="8" indent="-317500">
              <a:spcBef>
                <a:spcPts val="400"/>
              </a:spcBef>
              <a:spcAft>
                <a:spcPts val="0"/>
              </a:spcAft>
              <a:buClr>
                <a:schemeClr val="dk2"/>
              </a:buClr>
              <a:buSzPts val="1400"/>
              <a:buChar char="•"/>
              <a:defRPr sz="1400">
                <a:solidFill>
                  <a:schemeClr val="dk2"/>
                </a:solidFill>
              </a:defRPr>
            </a:lvl9pPr>
          </a:lstStyle>
          <a:p>
            <a:endParaRPr/>
          </a:p>
        </p:txBody>
      </p:sp>
      <p:sp>
        <p:nvSpPr>
          <p:cNvPr id="1825" name="Google Shape;1825;p32"/>
          <p:cNvSpPr txBox="1">
            <a:spLocks noGrp="1"/>
          </p:cNvSpPr>
          <p:nvPr>
            <p:ph type="body" idx="3"/>
          </p:nvPr>
        </p:nvSpPr>
        <p:spPr>
          <a:xfrm>
            <a:off x="7502096" y="909650"/>
            <a:ext cx="1172100" cy="1047900"/>
          </a:xfrm>
          <a:prstGeom prst="rect">
            <a:avLst/>
          </a:prstGeom>
        </p:spPr>
        <p:txBody>
          <a:bodyPr spcFirstLastPara="1" wrap="square" lIns="91425" tIns="45700" rIns="91425" bIns="45700" anchor="t" anchorCtr="0">
            <a:normAutofit/>
          </a:bodyPr>
          <a:lstStyle>
            <a:lvl1pPr marL="457200" lvl="0" indent="-317500">
              <a:spcBef>
                <a:spcPts val="800"/>
              </a:spcBef>
              <a:spcAft>
                <a:spcPts val="0"/>
              </a:spcAft>
              <a:buClr>
                <a:schemeClr val="dk2"/>
              </a:buClr>
              <a:buSzPts val="1400"/>
              <a:buChar char="•"/>
              <a:defRPr sz="1400">
                <a:solidFill>
                  <a:schemeClr val="dk2"/>
                </a:solidFill>
              </a:defRPr>
            </a:lvl1pPr>
            <a:lvl2pPr marL="914400" lvl="1" indent="-317500">
              <a:spcBef>
                <a:spcPts val="400"/>
              </a:spcBef>
              <a:spcAft>
                <a:spcPts val="0"/>
              </a:spcAft>
              <a:buClr>
                <a:schemeClr val="dk2"/>
              </a:buClr>
              <a:buSzPts val="1400"/>
              <a:buChar char="•"/>
              <a:defRPr sz="1400">
                <a:solidFill>
                  <a:schemeClr val="dk2"/>
                </a:solidFill>
              </a:defRPr>
            </a:lvl2pPr>
            <a:lvl3pPr marL="1371600" lvl="2" indent="-317500">
              <a:spcBef>
                <a:spcPts val="400"/>
              </a:spcBef>
              <a:spcAft>
                <a:spcPts val="0"/>
              </a:spcAft>
              <a:buClr>
                <a:schemeClr val="dk2"/>
              </a:buClr>
              <a:buSzPts val="1400"/>
              <a:buChar char="•"/>
              <a:defRPr sz="1400">
                <a:solidFill>
                  <a:schemeClr val="dk2"/>
                </a:solidFill>
              </a:defRPr>
            </a:lvl3pPr>
            <a:lvl4pPr marL="1828800" lvl="3" indent="-317500">
              <a:spcBef>
                <a:spcPts val="400"/>
              </a:spcBef>
              <a:spcAft>
                <a:spcPts val="0"/>
              </a:spcAft>
              <a:buClr>
                <a:schemeClr val="dk2"/>
              </a:buClr>
              <a:buSzPts val="1400"/>
              <a:buChar char="•"/>
              <a:defRPr sz="1400">
                <a:solidFill>
                  <a:schemeClr val="dk2"/>
                </a:solidFill>
              </a:defRPr>
            </a:lvl4pPr>
            <a:lvl5pPr marL="2286000" lvl="4" indent="-317500">
              <a:spcBef>
                <a:spcPts val="400"/>
              </a:spcBef>
              <a:spcAft>
                <a:spcPts val="0"/>
              </a:spcAft>
              <a:buClr>
                <a:schemeClr val="dk2"/>
              </a:buClr>
              <a:buSzPts val="1400"/>
              <a:buChar char="•"/>
              <a:defRPr sz="1400">
                <a:solidFill>
                  <a:schemeClr val="dk2"/>
                </a:solidFill>
              </a:defRPr>
            </a:lvl5pPr>
            <a:lvl6pPr marL="2743200" lvl="5" indent="-317500">
              <a:spcBef>
                <a:spcPts val="400"/>
              </a:spcBef>
              <a:spcAft>
                <a:spcPts val="0"/>
              </a:spcAft>
              <a:buClr>
                <a:schemeClr val="dk2"/>
              </a:buClr>
              <a:buSzPts val="1400"/>
              <a:buChar char="•"/>
              <a:defRPr sz="1400">
                <a:solidFill>
                  <a:schemeClr val="dk2"/>
                </a:solidFill>
              </a:defRPr>
            </a:lvl6pPr>
            <a:lvl7pPr marL="3200400" lvl="6" indent="-317500">
              <a:spcBef>
                <a:spcPts val="400"/>
              </a:spcBef>
              <a:spcAft>
                <a:spcPts val="0"/>
              </a:spcAft>
              <a:buClr>
                <a:schemeClr val="dk2"/>
              </a:buClr>
              <a:buSzPts val="1400"/>
              <a:buChar char="•"/>
              <a:defRPr sz="1400">
                <a:solidFill>
                  <a:schemeClr val="dk2"/>
                </a:solidFill>
              </a:defRPr>
            </a:lvl7pPr>
            <a:lvl8pPr marL="3657600" lvl="7" indent="-317500">
              <a:spcBef>
                <a:spcPts val="400"/>
              </a:spcBef>
              <a:spcAft>
                <a:spcPts val="0"/>
              </a:spcAft>
              <a:buClr>
                <a:schemeClr val="dk2"/>
              </a:buClr>
              <a:buSzPts val="1400"/>
              <a:buChar char="•"/>
              <a:defRPr sz="1400">
                <a:solidFill>
                  <a:schemeClr val="dk2"/>
                </a:solidFill>
              </a:defRPr>
            </a:lvl8pPr>
            <a:lvl9pPr marL="4114800" lvl="8" indent="-317500">
              <a:spcBef>
                <a:spcPts val="400"/>
              </a:spcBef>
              <a:spcAft>
                <a:spcPts val="0"/>
              </a:spcAft>
              <a:buClr>
                <a:schemeClr val="dk2"/>
              </a:buClr>
              <a:buSzPts val="1400"/>
              <a:buChar char="•"/>
              <a:defRPr sz="1400">
                <a:solidFill>
                  <a:schemeClr val="dk2"/>
                </a:solidFill>
              </a:defRPr>
            </a:lvl9pPr>
          </a:lstStyle>
          <a:p>
            <a:endParaRPr/>
          </a:p>
        </p:txBody>
      </p:sp>
      <p:sp>
        <p:nvSpPr>
          <p:cNvPr id="1826" name="Google Shape;1826;p32"/>
          <p:cNvSpPr txBox="1">
            <a:spLocks noGrp="1"/>
          </p:cNvSpPr>
          <p:nvPr>
            <p:ph type="title"/>
          </p:nvPr>
        </p:nvSpPr>
        <p:spPr>
          <a:xfrm>
            <a:off x="254000" y="241300"/>
            <a:ext cx="3238500" cy="355500"/>
          </a:xfrm>
          <a:prstGeom prst="rect">
            <a:avLst/>
          </a:prstGeom>
        </p:spPr>
        <p:txBody>
          <a:bodyPr spcFirstLastPara="1" wrap="square" lIns="91425" tIns="45700" rIns="91425" bIns="45700" anchor="t" anchorCtr="0">
            <a:normAutofit/>
          </a:bodyPr>
          <a:lstStyle>
            <a:lvl1pPr lvl="0">
              <a:spcBef>
                <a:spcPts val="0"/>
              </a:spcBef>
              <a:spcAft>
                <a:spcPts val="0"/>
              </a:spcAft>
              <a:buClr>
                <a:schemeClr val="dk2"/>
              </a:buClr>
              <a:buSzPts val="2500"/>
              <a:buNone/>
              <a:defRPr sz="25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7" name="Google Shape;1827;p32"/>
          <p:cNvSpPr txBox="1">
            <a:spLocks noGrp="1"/>
          </p:cNvSpPr>
          <p:nvPr>
            <p:ph type="body" idx="4"/>
          </p:nvPr>
        </p:nvSpPr>
        <p:spPr>
          <a:xfrm>
            <a:off x="254000" y="2489600"/>
            <a:ext cx="2593800" cy="2349600"/>
          </a:xfrm>
          <a:prstGeom prst="rect">
            <a:avLst/>
          </a:prstGeom>
        </p:spPr>
        <p:txBody>
          <a:bodyPr spcFirstLastPara="1" wrap="square" lIns="91425" tIns="45700" rIns="91425" bIns="45700" anchor="t" anchorCtr="0">
            <a:normAutofit/>
          </a:bodyPr>
          <a:lstStyle>
            <a:lvl1pPr marL="457200" lvl="0" indent="-317500">
              <a:spcBef>
                <a:spcPts val="800"/>
              </a:spcBef>
              <a:spcAft>
                <a:spcPts val="0"/>
              </a:spcAft>
              <a:buClr>
                <a:schemeClr val="dk2"/>
              </a:buClr>
              <a:buSzPts val="1400"/>
              <a:buChar char="•"/>
              <a:defRPr sz="1400">
                <a:solidFill>
                  <a:schemeClr val="dk2"/>
                </a:solidFill>
              </a:defRPr>
            </a:lvl1pPr>
            <a:lvl2pPr marL="914400" lvl="1" indent="-317500">
              <a:spcBef>
                <a:spcPts val="400"/>
              </a:spcBef>
              <a:spcAft>
                <a:spcPts val="0"/>
              </a:spcAft>
              <a:buClr>
                <a:schemeClr val="dk2"/>
              </a:buClr>
              <a:buSzPts val="1400"/>
              <a:buChar char="•"/>
              <a:defRPr sz="1400">
                <a:solidFill>
                  <a:schemeClr val="dk2"/>
                </a:solidFill>
              </a:defRPr>
            </a:lvl2pPr>
            <a:lvl3pPr marL="1371600" lvl="2" indent="-317500">
              <a:spcBef>
                <a:spcPts val="400"/>
              </a:spcBef>
              <a:spcAft>
                <a:spcPts val="0"/>
              </a:spcAft>
              <a:buClr>
                <a:schemeClr val="dk2"/>
              </a:buClr>
              <a:buSzPts val="1400"/>
              <a:buChar char="•"/>
              <a:defRPr sz="1400">
                <a:solidFill>
                  <a:schemeClr val="dk2"/>
                </a:solidFill>
              </a:defRPr>
            </a:lvl3pPr>
            <a:lvl4pPr marL="1828800" lvl="3" indent="-317500">
              <a:spcBef>
                <a:spcPts val="400"/>
              </a:spcBef>
              <a:spcAft>
                <a:spcPts val="0"/>
              </a:spcAft>
              <a:buClr>
                <a:schemeClr val="dk2"/>
              </a:buClr>
              <a:buSzPts val="1400"/>
              <a:buChar char="•"/>
              <a:defRPr sz="1400">
                <a:solidFill>
                  <a:schemeClr val="dk2"/>
                </a:solidFill>
              </a:defRPr>
            </a:lvl4pPr>
            <a:lvl5pPr marL="2286000" lvl="4" indent="-317500">
              <a:spcBef>
                <a:spcPts val="400"/>
              </a:spcBef>
              <a:spcAft>
                <a:spcPts val="0"/>
              </a:spcAft>
              <a:buClr>
                <a:schemeClr val="dk2"/>
              </a:buClr>
              <a:buSzPts val="1400"/>
              <a:buChar char="•"/>
              <a:defRPr sz="1400">
                <a:solidFill>
                  <a:schemeClr val="dk2"/>
                </a:solidFill>
              </a:defRPr>
            </a:lvl5pPr>
            <a:lvl6pPr marL="2743200" lvl="5" indent="-317500">
              <a:spcBef>
                <a:spcPts val="400"/>
              </a:spcBef>
              <a:spcAft>
                <a:spcPts val="0"/>
              </a:spcAft>
              <a:buClr>
                <a:schemeClr val="dk2"/>
              </a:buClr>
              <a:buSzPts val="1400"/>
              <a:buChar char="•"/>
              <a:defRPr sz="1400">
                <a:solidFill>
                  <a:schemeClr val="dk2"/>
                </a:solidFill>
              </a:defRPr>
            </a:lvl6pPr>
            <a:lvl7pPr marL="3200400" lvl="6" indent="-317500">
              <a:spcBef>
                <a:spcPts val="400"/>
              </a:spcBef>
              <a:spcAft>
                <a:spcPts val="0"/>
              </a:spcAft>
              <a:buClr>
                <a:schemeClr val="dk2"/>
              </a:buClr>
              <a:buSzPts val="1400"/>
              <a:buChar char="•"/>
              <a:defRPr sz="1400">
                <a:solidFill>
                  <a:schemeClr val="dk2"/>
                </a:solidFill>
              </a:defRPr>
            </a:lvl7pPr>
            <a:lvl8pPr marL="3657600" lvl="7" indent="-317500">
              <a:spcBef>
                <a:spcPts val="400"/>
              </a:spcBef>
              <a:spcAft>
                <a:spcPts val="0"/>
              </a:spcAft>
              <a:buClr>
                <a:schemeClr val="dk2"/>
              </a:buClr>
              <a:buSzPts val="1400"/>
              <a:buChar char="•"/>
              <a:defRPr sz="1400">
                <a:solidFill>
                  <a:schemeClr val="dk2"/>
                </a:solidFill>
              </a:defRPr>
            </a:lvl8pPr>
            <a:lvl9pPr marL="4114800" lvl="8" indent="-317500">
              <a:spcBef>
                <a:spcPts val="400"/>
              </a:spcBef>
              <a:spcAft>
                <a:spcPts val="0"/>
              </a:spcAft>
              <a:buClr>
                <a:schemeClr val="dk2"/>
              </a:buClr>
              <a:buSzPts val="1400"/>
              <a:buChar char="•"/>
              <a:defRPr sz="1400">
                <a:solidFill>
                  <a:schemeClr val="dk2"/>
                </a:solidFill>
              </a:defRPr>
            </a:lvl9pPr>
          </a:lstStyle>
          <a:p>
            <a:endParaRPr/>
          </a:p>
        </p:txBody>
      </p:sp>
      <p:sp>
        <p:nvSpPr>
          <p:cNvPr id="1828" name="Google Shape;1828;p32"/>
          <p:cNvSpPr txBox="1">
            <a:spLocks noGrp="1"/>
          </p:cNvSpPr>
          <p:nvPr>
            <p:ph type="body" idx="5"/>
          </p:nvPr>
        </p:nvSpPr>
        <p:spPr>
          <a:xfrm>
            <a:off x="3264600" y="2489600"/>
            <a:ext cx="2593800" cy="2349600"/>
          </a:xfrm>
          <a:prstGeom prst="rect">
            <a:avLst/>
          </a:prstGeom>
        </p:spPr>
        <p:txBody>
          <a:bodyPr spcFirstLastPara="1" wrap="square" lIns="91425" tIns="45700" rIns="91425" bIns="45700" anchor="t" anchorCtr="0">
            <a:normAutofit/>
          </a:bodyPr>
          <a:lstStyle>
            <a:lvl1pPr marL="457200" lvl="0" indent="-317500">
              <a:spcBef>
                <a:spcPts val="800"/>
              </a:spcBef>
              <a:spcAft>
                <a:spcPts val="0"/>
              </a:spcAft>
              <a:buClr>
                <a:schemeClr val="dk2"/>
              </a:buClr>
              <a:buSzPts val="1400"/>
              <a:buChar char="•"/>
              <a:defRPr sz="1400">
                <a:solidFill>
                  <a:schemeClr val="dk2"/>
                </a:solidFill>
              </a:defRPr>
            </a:lvl1pPr>
            <a:lvl2pPr marL="914400" lvl="1" indent="-317500">
              <a:spcBef>
                <a:spcPts val="400"/>
              </a:spcBef>
              <a:spcAft>
                <a:spcPts val="0"/>
              </a:spcAft>
              <a:buClr>
                <a:schemeClr val="dk2"/>
              </a:buClr>
              <a:buSzPts val="1400"/>
              <a:buChar char="•"/>
              <a:defRPr sz="1400">
                <a:solidFill>
                  <a:schemeClr val="dk2"/>
                </a:solidFill>
              </a:defRPr>
            </a:lvl2pPr>
            <a:lvl3pPr marL="1371600" lvl="2" indent="-317500">
              <a:spcBef>
                <a:spcPts val="400"/>
              </a:spcBef>
              <a:spcAft>
                <a:spcPts val="0"/>
              </a:spcAft>
              <a:buClr>
                <a:schemeClr val="dk2"/>
              </a:buClr>
              <a:buSzPts val="1400"/>
              <a:buChar char="•"/>
              <a:defRPr sz="1400">
                <a:solidFill>
                  <a:schemeClr val="dk2"/>
                </a:solidFill>
              </a:defRPr>
            </a:lvl3pPr>
            <a:lvl4pPr marL="1828800" lvl="3" indent="-317500">
              <a:spcBef>
                <a:spcPts val="400"/>
              </a:spcBef>
              <a:spcAft>
                <a:spcPts val="0"/>
              </a:spcAft>
              <a:buClr>
                <a:schemeClr val="dk2"/>
              </a:buClr>
              <a:buSzPts val="1400"/>
              <a:buChar char="•"/>
              <a:defRPr sz="1400">
                <a:solidFill>
                  <a:schemeClr val="dk2"/>
                </a:solidFill>
              </a:defRPr>
            </a:lvl4pPr>
            <a:lvl5pPr marL="2286000" lvl="4" indent="-317500">
              <a:spcBef>
                <a:spcPts val="400"/>
              </a:spcBef>
              <a:spcAft>
                <a:spcPts val="0"/>
              </a:spcAft>
              <a:buClr>
                <a:schemeClr val="dk2"/>
              </a:buClr>
              <a:buSzPts val="1400"/>
              <a:buChar char="•"/>
              <a:defRPr sz="1400">
                <a:solidFill>
                  <a:schemeClr val="dk2"/>
                </a:solidFill>
              </a:defRPr>
            </a:lvl5pPr>
            <a:lvl6pPr marL="2743200" lvl="5" indent="-317500">
              <a:spcBef>
                <a:spcPts val="400"/>
              </a:spcBef>
              <a:spcAft>
                <a:spcPts val="0"/>
              </a:spcAft>
              <a:buClr>
                <a:schemeClr val="dk2"/>
              </a:buClr>
              <a:buSzPts val="1400"/>
              <a:buChar char="•"/>
              <a:defRPr sz="1400">
                <a:solidFill>
                  <a:schemeClr val="dk2"/>
                </a:solidFill>
              </a:defRPr>
            </a:lvl6pPr>
            <a:lvl7pPr marL="3200400" lvl="6" indent="-317500">
              <a:spcBef>
                <a:spcPts val="400"/>
              </a:spcBef>
              <a:spcAft>
                <a:spcPts val="0"/>
              </a:spcAft>
              <a:buClr>
                <a:schemeClr val="dk2"/>
              </a:buClr>
              <a:buSzPts val="1400"/>
              <a:buChar char="•"/>
              <a:defRPr sz="1400">
                <a:solidFill>
                  <a:schemeClr val="dk2"/>
                </a:solidFill>
              </a:defRPr>
            </a:lvl7pPr>
            <a:lvl8pPr marL="3657600" lvl="7" indent="-317500">
              <a:spcBef>
                <a:spcPts val="400"/>
              </a:spcBef>
              <a:spcAft>
                <a:spcPts val="0"/>
              </a:spcAft>
              <a:buClr>
                <a:schemeClr val="dk2"/>
              </a:buClr>
              <a:buSzPts val="1400"/>
              <a:buChar char="•"/>
              <a:defRPr sz="1400">
                <a:solidFill>
                  <a:schemeClr val="dk2"/>
                </a:solidFill>
              </a:defRPr>
            </a:lvl8pPr>
            <a:lvl9pPr marL="4114800" lvl="8" indent="-317500">
              <a:spcBef>
                <a:spcPts val="400"/>
              </a:spcBef>
              <a:spcAft>
                <a:spcPts val="0"/>
              </a:spcAft>
              <a:buClr>
                <a:schemeClr val="dk2"/>
              </a:buClr>
              <a:buSzPts val="1400"/>
              <a:buChar char="•"/>
              <a:defRPr sz="1400">
                <a:solidFill>
                  <a:schemeClr val="dk2"/>
                </a:solidFill>
              </a:defRPr>
            </a:lvl9pPr>
          </a:lstStyle>
          <a:p>
            <a:endParaRPr/>
          </a:p>
        </p:txBody>
      </p:sp>
      <p:sp>
        <p:nvSpPr>
          <p:cNvPr id="1829" name="Google Shape;1829;p32"/>
          <p:cNvSpPr txBox="1">
            <a:spLocks noGrp="1"/>
          </p:cNvSpPr>
          <p:nvPr>
            <p:ph type="body" idx="6"/>
          </p:nvPr>
        </p:nvSpPr>
        <p:spPr>
          <a:xfrm>
            <a:off x="6275200" y="2489600"/>
            <a:ext cx="2593800" cy="2349600"/>
          </a:xfrm>
          <a:prstGeom prst="rect">
            <a:avLst/>
          </a:prstGeom>
        </p:spPr>
        <p:txBody>
          <a:bodyPr spcFirstLastPara="1" wrap="square" lIns="91425" tIns="45700" rIns="91425" bIns="45700" anchor="t" anchorCtr="0">
            <a:normAutofit/>
          </a:bodyPr>
          <a:lstStyle>
            <a:lvl1pPr marL="457200" lvl="0" indent="-317500">
              <a:spcBef>
                <a:spcPts val="800"/>
              </a:spcBef>
              <a:spcAft>
                <a:spcPts val="0"/>
              </a:spcAft>
              <a:buClr>
                <a:schemeClr val="dk2"/>
              </a:buClr>
              <a:buSzPts val="1400"/>
              <a:buChar char="•"/>
              <a:defRPr sz="1400">
                <a:solidFill>
                  <a:schemeClr val="dk2"/>
                </a:solidFill>
              </a:defRPr>
            </a:lvl1pPr>
            <a:lvl2pPr marL="914400" lvl="1" indent="-317500">
              <a:spcBef>
                <a:spcPts val="400"/>
              </a:spcBef>
              <a:spcAft>
                <a:spcPts val="0"/>
              </a:spcAft>
              <a:buClr>
                <a:schemeClr val="dk2"/>
              </a:buClr>
              <a:buSzPts val="1400"/>
              <a:buChar char="•"/>
              <a:defRPr sz="1400">
                <a:solidFill>
                  <a:schemeClr val="dk2"/>
                </a:solidFill>
              </a:defRPr>
            </a:lvl2pPr>
            <a:lvl3pPr marL="1371600" lvl="2" indent="-317500">
              <a:spcBef>
                <a:spcPts val="400"/>
              </a:spcBef>
              <a:spcAft>
                <a:spcPts val="0"/>
              </a:spcAft>
              <a:buClr>
                <a:schemeClr val="dk2"/>
              </a:buClr>
              <a:buSzPts val="1400"/>
              <a:buChar char="•"/>
              <a:defRPr sz="1400">
                <a:solidFill>
                  <a:schemeClr val="dk2"/>
                </a:solidFill>
              </a:defRPr>
            </a:lvl3pPr>
            <a:lvl4pPr marL="1828800" lvl="3" indent="-317500">
              <a:spcBef>
                <a:spcPts val="400"/>
              </a:spcBef>
              <a:spcAft>
                <a:spcPts val="0"/>
              </a:spcAft>
              <a:buClr>
                <a:schemeClr val="dk2"/>
              </a:buClr>
              <a:buSzPts val="1400"/>
              <a:buChar char="•"/>
              <a:defRPr sz="1400">
                <a:solidFill>
                  <a:schemeClr val="dk2"/>
                </a:solidFill>
              </a:defRPr>
            </a:lvl4pPr>
            <a:lvl5pPr marL="2286000" lvl="4" indent="-317500">
              <a:spcBef>
                <a:spcPts val="400"/>
              </a:spcBef>
              <a:spcAft>
                <a:spcPts val="0"/>
              </a:spcAft>
              <a:buClr>
                <a:schemeClr val="dk2"/>
              </a:buClr>
              <a:buSzPts val="1400"/>
              <a:buChar char="•"/>
              <a:defRPr sz="1400">
                <a:solidFill>
                  <a:schemeClr val="dk2"/>
                </a:solidFill>
              </a:defRPr>
            </a:lvl5pPr>
            <a:lvl6pPr marL="2743200" lvl="5" indent="-317500">
              <a:spcBef>
                <a:spcPts val="400"/>
              </a:spcBef>
              <a:spcAft>
                <a:spcPts val="0"/>
              </a:spcAft>
              <a:buClr>
                <a:schemeClr val="dk2"/>
              </a:buClr>
              <a:buSzPts val="1400"/>
              <a:buChar char="•"/>
              <a:defRPr sz="1400">
                <a:solidFill>
                  <a:schemeClr val="dk2"/>
                </a:solidFill>
              </a:defRPr>
            </a:lvl6pPr>
            <a:lvl7pPr marL="3200400" lvl="6" indent="-317500">
              <a:spcBef>
                <a:spcPts val="400"/>
              </a:spcBef>
              <a:spcAft>
                <a:spcPts val="0"/>
              </a:spcAft>
              <a:buClr>
                <a:schemeClr val="dk2"/>
              </a:buClr>
              <a:buSzPts val="1400"/>
              <a:buChar char="•"/>
              <a:defRPr sz="1400">
                <a:solidFill>
                  <a:schemeClr val="dk2"/>
                </a:solidFill>
              </a:defRPr>
            </a:lvl7pPr>
            <a:lvl8pPr marL="3657600" lvl="7" indent="-317500">
              <a:spcBef>
                <a:spcPts val="400"/>
              </a:spcBef>
              <a:spcAft>
                <a:spcPts val="0"/>
              </a:spcAft>
              <a:buClr>
                <a:schemeClr val="dk2"/>
              </a:buClr>
              <a:buSzPts val="1400"/>
              <a:buChar char="•"/>
              <a:defRPr sz="1400">
                <a:solidFill>
                  <a:schemeClr val="dk2"/>
                </a:solidFill>
              </a:defRPr>
            </a:lvl8pPr>
            <a:lvl9pPr marL="4114800" lvl="8" indent="-317500">
              <a:spcBef>
                <a:spcPts val="400"/>
              </a:spcBef>
              <a:spcAft>
                <a:spcPts val="0"/>
              </a:spcAft>
              <a:buClr>
                <a:schemeClr val="dk2"/>
              </a:buClr>
              <a:buSzPts val="1400"/>
              <a:buChar char="•"/>
              <a:defRPr sz="1400">
                <a:solidFill>
                  <a:schemeClr val="dk2"/>
                </a:solidFill>
              </a:defRPr>
            </a:lvl9pPr>
          </a:lstStyle>
          <a:p>
            <a:endParaRPr/>
          </a:p>
        </p:txBody>
      </p:sp>
      <p:sp>
        <p:nvSpPr>
          <p:cNvPr id="1830" name="Google Shape;1830;p32"/>
          <p:cNvSpPr txBox="1">
            <a:spLocks noGrp="1"/>
          </p:cNvSpPr>
          <p:nvPr>
            <p:ph type="body" idx="7"/>
          </p:nvPr>
        </p:nvSpPr>
        <p:spPr>
          <a:xfrm>
            <a:off x="3264600" y="1002950"/>
            <a:ext cx="772800" cy="699300"/>
          </a:xfrm>
          <a:prstGeom prst="rect">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lvl1pPr marL="457200" lvl="0" indent="-361950">
              <a:spcBef>
                <a:spcPts val="800"/>
              </a:spcBef>
              <a:spcAft>
                <a:spcPts val="0"/>
              </a:spcAft>
              <a:buClr>
                <a:schemeClr val="lt1"/>
              </a:buClr>
              <a:buSzPts val="2100"/>
              <a:buChar char="•"/>
              <a:defRPr>
                <a:solidFill>
                  <a:schemeClr val="lt1"/>
                </a:solidFill>
              </a:defRPr>
            </a:lvl1pPr>
            <a:lvl2pPr marL="914400" lvl="1" indent="-342900">
              <a:spcBef>
                <a:spcPts val="400"/>
              </a:spcBef>
              <a:spcAft>
                <a:spcPts val="0"/>
              </a:spcAft>
              <a:buClr>
                <a:schemeClr val="lt1"/>
              </a:buClr>
              <a:buSzPts val="1800"/>
              <a:buChar char="•"/>
              <a:defRPr>
                <a:solidFill>
                  <a:schemeClr val="lt1"/>
                </a:solidFill>
              </a:defRPr>
            </a:lvl2pPr>
            <a:lvl3pPr marL="1371600" lvl="2" indent="-323850">
              <a:spcBef>
                <a:spcPts val="400"/>
              </a:spcBef>
              <a:spcAft>
                <a:spcPts val="0"/>
              </a:spcAft>
              <a:buClr>
                <a:schemeClr val="lt1"/>
              </a:buClr>
              <a:buSzPts val="1500"/>
              <a:buChar char="•"/>
              <a:defRPr>
                <a:solidFill>
                  <a:schemeClr val="lt1"/>
                </a:solidFill>
              </a:defRPr>
            </a:lvl3pPr>
            <a:lvl4pPr marL="1828800" lvl="3" indent="-317500">
              <a:spcBef>
                <a:spcPts val="400"/>
              </a:spcBef>
              <a:spcAft>
                <a:spcPts val="0"/>
              </a:spcAft>
              <a:buClr>
                <a:schemeClr val="lt1"/>
              </a:buClr>
              <a:buSzPts val="1400"/>
              <a:buChar char="•"/>
              <a:defRPr>
                <a:solidFill>
                  <a:schemeClr val="lt1"/>
                </a:solidFill>
              </a:defRPr>
            </a:lvl4pPr>
            <a:lvl5pPr marL="2286000" lvl="4" indent="-292100">
              <a:spcBef>
                <a:spcPts val="400"/>
              </a:spcBef>
              <a:spcAft>
                <a:spcPts val="0"/>
              </a:spcAft>
              <a:buClr>
                <a:schemeClr val="lt1"/>
              </a:buClr>
              <a:buSzPts val="1000"/>
              <a:buChar char="•"/>
              <a:defRPr sz="1000">
                <a:solidFill>
                  <a:schemeClr val="lt1"/>
                </a:solidFill>
              </a:defRPr>
            </a:lvl5pPr>
            <a:lvl6pPr marL="2743200" lvl="5" indent="-317500">
              <a:spcBef>
                <a:spcPts val="400"/>
              </a:spcBef>
              <a:spcAft>
                <a:spcPts val="0"/>
              </a:spcAft>
              <a:buClr>
                <a:schemeClr val="lt1"/>
              </a:buClr>
              <a:buSzPts val="1400"/>
              <a:buChar char="•"/>
              <a:defRPr>
                <a:solidFill>
                  <a:schemeClr val="lt1"/>
                </a:solidFill>
              </a:defRPr>
            </a:lvl6pPr>
            <a:lvl7pPr marL="3200400" lvl="6" indent="-317500">
              <a:spcBef>
                <a:spcPts val="400"/>
              </a:spcBef>
              <a:spcAft>
                <a:spcPts val="0"/>
              </a:spcAft>
              <a:buClr>
                <a:schemeClr val="lt1"/>
              </a:buClr>
              <a:buSzPts val="1400"/>
              <a:buChar char="•"/>
              <a:defRPr>
                <a:solidFill>
                  <a:schemeClr val="lt1"/>
                </a:solidFill>
              </a:defRPr>
            </a:lvl7pPr>
            <a:lvl8pPr marL="3657600" lvl="7" indent="-317500">
              <a:spcBef>
                <a:spcPts val="400"/>
              </a:spcBef>
              <a:spcAft>
                <a:spcPts val="0"/>
              </a:spcAft>
              <a:buClr>
                <a:schemeClr val="lt1"/>
              </a:buClr>
              <a:buSzPts val="1400"/>
              <a:buChar char="•"/>
              <a:defRPr>
                <a:solidFill>
                  <a:schemeClr val="lt1"/>
                </a:solidFill>
              </a:defRPr>
            </a:lvl8pPr>
            <a:lvl9pPr marL="4114800" lvl="8" indent="-317500">
              <a:spcBef>
                <a:spcPts val="400"/>
              </a:spcBef>
              <a:spcAft>
                <a:spcPts val="0"/>
              </a:spcAft>
              <a:buClr>
                <a:schemeClr val="lt1"/>
              </a:buClr>
              <a:buSzPts val="1400"/>
              <a:buChar char="•"/>
              <a:defRPr>
                <a:solidFill>
                  <a:schemeClr val="lt1"/>
                </a:solidFill>
              </a:defRPr>
            </a:lvl9pPr>
          </a:lstStyle>
          <a:p>
            <a:endParaRPr/>
          </a:p>
        </p:txBody>
      </p:sp>
      <p:sp>
        <p:nvSpPr>
          <p:cNvPr id="1831" name="Google Shape;1831;p32"/>
          <p:cNvSpPr txBox="1">
            <a:spLocks noGrp="1"/>
          </p:cNvSpPr>
          <p:nvPr>
            <p:ph type="body" idx="8"/>
          </p:nvPr>
        </p:nvSpPr>
        <p:spPr>
          <a:xfrm>
            <a:off x="6158975" y="1002950"/>
            <a:ext cx="772800" cy="699300"/>
          </a:xfrm>
          <a:prstGeom prst="rect">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lvl1pPr marL="457200" lvl="0" indent="-361950">
              <a:spcBef>
                <a:spcPts val="800"/>
              </a:spcBef>
              <a:spcAft>
                <a:spcPts val="0"/>
              </a:spcAft>
              <a:buClr>
                <a:schemeClr val="lt1"/>
              </a:buClr>
              <a:buSzPts val="2100"/>
              <a:buChar char="•"/>
              <a:defRPr>
                <a:solidFill>
                  <a:schemeClr val="lt1"/>
                </a:solidFill>
              </a:defRPr>
            </a:lvl1pPr>
            <a:lvl2pPr marL="914400" lvl="1" indent="-342900">
              <a:spcBef>
                <a:spcPts val="400"/>
              </a:spcBef>
              <a:spcAft>
                <a:spcPts val="0"/>
              </a:spcAft>
              <a:buClr>
                <a:schemeClr val="lt1"/>
              </a:buClr>
              <a:buSzPts val="1800"/>
              <a:buChar char="•"/>
              <a:defRPr>
                <a:solidFill>
                  <a:schemeClr val="lt1"/>
                </a:solidFill>
              </a:defRPr>
            </a:lvl2pPr>
            <a:lvl3pPr marL="1371600" lvl="2" indent="-323850">
              <a:spcBef>
                <a:spcPts val="400"/>
              </a:spcBef>
              <a:spcAft>
                <a:spcPts val="0"/>
              </a:spcAft>
              <a:buClr>
                <a:schemeClr val="lt1"/>
              </a:buClr>
              <a:buSzPts val="1500"/>
              <a:buChar char="•"/>
              <a:defRPr>
                <a:solidFill>
                  <a:schemeClr val="lt1"/>
                </a:solidFill>
              </a:defRPr>
            </a:lvl3pPr>
            <a:lvl4pPr marL="1828800" lvl="3" indent="-317500">
              <a:spcBef>
                <a:spcPts val="400"/>
              </a:spcBef>
              <a:spcAft>
                <a:spcPts val="0"/>
              </a:spcAft>
              <a:buClr>
                <a:schemeClr val="lt1"/>
              </a:buClr>
              <a:buSzPts val="1400"/>
              <a:buChar char="•"/>
              <a:defRPr>
                <a:solidFill>
                  <a:schemeClr val="lt1"/>
                </a:solidFill>
              </a:defRPr>
            </a:lvl4pPr>
            <a:lvl5pPr marL="2286000" lvl="4" indent="-292100">
              <a:spcBef>
                <a:spcPts val="400"/>
              </a:spcBef>
              <a:spcAft>
                <a:spcPts val="0"/>
              </a:spcAft>
              <a:buClr>
                <a:schemeClr val="lt1"/>
              </a:buClr>
              <a:buSzPts val="1000"/>
              <a:buChar char="•"/>
              <a:defRPr sz="1000">
                <a:solidFill>
                  <a:schemeClr val="lt1"/>
                </a:solidFill>
              </a:defRPr>
            </a:lvl5pPr>
            <a:lvl6pPr marL="2743200" lvl="5" indent="-317500">
              <a:spcBef>
                <a:spcPts val="400"/>
              </a:spcBef>
              <a:spcAft>
                <a:spcPts val="0"/>
              </a:spcAft>
              <a:buClr>
                <a:schemeClr val="lt1"/>
              </a:buClr>
              <a:buSzPts val="1400"/>
              <a:buChar char="•"/>
              <a:defRPr>
                <a:solidFill>
                  <a:schemeClr val="lt1"/>
                </a:solidFill>
              </a:defRPr>
            </a:lvl6pPr>
            <a:lvl7pPr marL="3200400" lvl="6" indent="-317500">
              <a:spcBef>
                <a:spcPts val="400"/>
              </a:spcBef>
              <a:spcAft>
                <a:spcPts val="0"/>
              </a:spcAft>
              <a:buClr>
                <a:schemeClr val="lt1"/>
              </a:buClr>
              <a:buSzPts val="1400"/>
              <a:buChar char="•"/>
              <a:defRPr>
                <a:solidFill>
                  <a:schemeClr val="lt1"/>
                </a:solidFill>
              </a:defRPr>
            </a:lvl7pPr>
            <a:lvl8pPr marL="3657600" lvl="7" indent="-317500">
              <a:spcBef>
                <a:spcPts val="400"/>
              </a:spcBef>
              <a:spcAft>
                <a:spcPts val="0"/>
              </a:spcAft>
              <a:buClr>
                <a:schemeClr val="lt1"/>
              </a:buClr>
              <a:buSzPts val="1400"/>
              <a:buChar char="•"/>
              <a:defRPr>
                <a:solidFill>
                  <a:schemeClr val="lt1"/>
                </a:solidFill>
              </a:defRPr>
            </a:lvl8pPr>
            <a:lvl9pPr marL="4114800" lvl="8" indent="-317500">
              <a:spcBef>
                <a:spcPts val="400"/>
              </a:spcBef>
              <a:spcAft>
                <a:spcPts val="0"/>
              </a:spcAft>
              <a:buClr>
                <a:schemeClr val="lt1"/>
              </a:buClr>
              <a:buSzPts val="1400"/>
              <a:buChar char="•"/>
              <a:defRPr>
                <a:solidFill>
                  <a:schemeClr val="lt1"/>
                </a:solidFill>
              </a:defRPr>
            </a:lvl9pPr>
          </a:lstStyle>
          <a:p>
            <a:endParaRPr/>
          </a:p>
        </p:txBody>
      </p:sp>
      <p:sp>
        <p:nvSpPr>
          <p:cNvPr id="1832" name="Google Shape;1832;p32"/>
          <p:cNvSpPr txBox="1">
            <a:spLocks noGrp="1"/>
          </p:cNvSpPr>
          <p:nvPr>
            <p:ph type="body" idx="9"/>
          </p:nvPr>
        </p:nvSpPr>
        <p:spPr>
          <a:xfrm>
            <a:off x="370225" y="1002950"/>
            <a:ext cx="772800" cy="699300"/>
          </a:xfrm>
          <a:prstGeom prst="rect">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lvl1pPr marL="457200" lvl="0" indent="-361950">
              <a:spcBef>
                <a:spcPts val="800"/>
              </a:spcBef>
              <a:spcAft>
                <a:spcPts val="0"/>
              </a:spcAft>
              <a:buClr>
                <a:schemeClr val="lt1"/>
              </a:buClr>
              <a:buSzPts val="2100"/>
              <a:buChar char="•"/>
              <a:defRPr>
                <a:solidFill>
                  <a:schemeClr val="lt1"/>
                </a:solidFill>
              </a:defRPr>
            </a:lvl1pPr>
            <a:lvl2pPr marL="914400" lvl="1" indent="-342900">
              <a:spcBef>
                <a:spcPts val="400"/>
              </a:spcBef>
              <a:spcAft>
                <a:spcPts val="0"/>
              </a:spcAft>
              <a:buClr>
                <a:schemeClr val="lt1"/>
              </a:buClr>
              <a:buSzPts val="1800"/>
              <a:buChar char="•"/>
              <a:defRPr>
                <a:solidFill>
                  <a:schemeClr val="lt1"/>
                </a:solidFill>
              </a:defRPr>
            </a:lvl2pPr>
            <a:lvl3pPr marL="1371600" lvl="2" indent="-323850">
              <a:spcBef>
                <a:spcPts val="400"/>
              </a:spcBef>
              <a:spcAft>
                <a:spcPts val="0"/>
              </a:spcAft>
              <a:buClr>
                <a:schemeClr val="lt1"/>
              </a:buClr>
              <a:buSzPts val="1500"/>
              <a:buChar char="•"/>
              <a:defRPr>
                <a:solidFill>
                  <a:schemeClr val="lt1"/>
                </a:solidFill>
              </a:defRPr>
            </a:lvl3pPr>
            <a:lvl4pPr marL="1828800" lvl="3" indent="-317500">
              <a:spcBef>
                <a:spcPts val="400"/>
              </a:spcBef>
              <a:spcAft>
                <a:spcPts val="0"/>
              </a:spcAft>
              <a:buClr>
                <a:schemeClr val="lt1"/>
              </a:buClr>
              <a:buSzPts val="1400"/>
              <a:buChar char="•"/>
              <a:defRPr>
                <a:solidFill>
                  <a:schemeClr val="lt1"/>
                </a:solidFill>
              </a:defRPr>
            </a:lvl4pPr>
            <a:lvl5pPr marL="2286000" lvl="4" indent="-292100">
              <a:spcBef>
                <a:spcPts val="400"/>
              </a:spcBef>
              <a:spcAft>
                <a:spcPts val="0"/>
              </a:spcAft>
              <a:buClr>
                <a:schemeClr val="lt1"/>
              </a:buClr>
              <a:buSzPts val="1000"/>
              <a:buChar char="•"/>
              <a:defRPr sz="1000">
                <a:solidFill>
                  <a:schemeClr val="lt1"/>
                </a:solidFill>
              </a:defRPr>
            </a:lvl5pPr>
            <a:lvl6pPr marL="2743200" lvl="5" indent="-317500">
              <a:spcBef>
                <a:spcPts val="400"/>
              </a:spcBef>
              <a:spcAft>
                <a:spcPts val="0"/>
              </a:spcAft>
              <a:buClr>
                <a:schemeClr val="lt1"/>
              </a:buClr>
              <a:buSzPts val="1400"/>
              <a:buChar char="•"/>
              <a:defRPr>
                <a:solidFill>
                  <a:schemeClr val="lt1"/>
                </a:solidFill>
              </a:defRPr>
            </a:lvl6pPr>
            <a:lvl7pPr marL="3200400" lvl="6" indent="-317500">
              <a:spcBef>
                <a:spcPts val="400"/>
              </a:spcBef>
              <a:spcAft>
                <a:spcPts val="0"/>
              </a:spcAft>
              <a:buClr>
                <a:schemeClr val="lt1"/>
              </a:buClr>
              <a:buSzPts val="1400"/>
              <a:buChar char="•"/>
              <a:defRPr>
                <a:solidFill>
                  <a:schemeClr val="lt1"/>
                </a:solidFill>
              </a:defRPr>
            </a:lvl7pPr>
            <a:lvl8pPr marL="3657600" lvl="7" indent="-317500">
              <a:spcBef>
                <a:spcPts val="400"/>
              </a:spcBef>
              <a:spcAft>
                <a:spcPts val="0"/>
              </a:spcAft>
              <a:buClr>
                <a:schemeClr val="lt1"/>
              </a:buClr>
              <a:buSzPts val="1400"/>
              <a:buChar char="•"/>
              <a:defRPr>
                <a:solidFill>
                  <a:schemeClr val="lt1"/>
                </a:solidFill>
              </a:defRPr>
            </a:lvl8pPr>
            <a:lvl9pPr marL="4114800" lvl="8" indent="-317500">
              <a:spcBef>
                <a:spcPts val="400"/>
              </a:spcBef>
              <a:spcAft>
                <a:spcPts val="0"/>
              </a:spcAft>
              <a:buClr>
                <a:schemeClr val="lt1"/>
              </a:buClr>
              <a:buSzPts val="1400"/>
              <a:buChar char="•"/>
              <a:defRPr>
                <a:solidFill>
                  <a:schemeClr val="lt1"/>
                </a:solidFill>
              </a:defRPr>
            </a:lvl9pPr>
          </a:lstStyle>
          <a:p>
            <a:endParaRPr/>
          </a:p>
        </p:txBody>
      </p:sp>
      <p:pic>
        <p:nvPicPr>
          <p:cNvPr id="1833" name="Google Shape;1833;p32"/>
          <p:cNvPicPr preferRelativeResize="0"/>
          <p:nvPr/>
        </p:nvPicPr>
        <p:blipFill rotWithShape="1">
          <a:blip r:embed="rId2">
            <a:alphaModFix/>
          </a:blip>
          <a:srcRect/>
          <a:stretch/>
        </p:blipFill>
        <p:spPr>
          <a:xfrm>
            <a:off x="8208826" y="303499"/>
            <a:ext cx="420350" cy="42035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ustom Layout 3">
  <p:cSld name="CUSTOM_2">
    <p:spTree>
      <p:nvGrpSpPr>
        <p:cNvPr id="1" name="Shape 1834"/>
        <p:cNvGrpSpPr/>
        <p:nvPr/>
      </p:nvGrpSpPr>
      <p:grpSpPr>
        <a:xfrm>
          <a:off x="0" y="0"/>
          <a:ext cx="0" cy="0"/>
          <a:chOff x="0" y="0"/>
          <a:chExt cx="0" cy="0"/>
        </a:xfrm>
      </p:grpSpPr>
      <p:sp>
        <p:nvSpPr>
          <p:cNvPr id="1835" name="Google Shape;1835;p33"/>
          <p:cNvSpPr txBox="1">
            <a:spLocks noGrp="1"/>
          </p:cNvSpPr>
          <p:nvPr>
            <p:ph type="title"/>
          </p:nvPr>
        </p:nvSpPr>
        <p:spPr>
          <a:xfrm>
            <a:off x="628650" y="273849"/>
            <a:ext cx="7359300" cy="804300"/>
          </a:xfrm>
          <a:prstGeom prst="rect">
            <a:avLst/>
          </a:prstGeom>
        </p:spPr>
        <p:txBody>
          <a:bodyPr spcFirstLastPara="1" wrap="square" lIns="91425" tIns="45700" rIns="91425" bIns="45700" anchor="t" anchorCtr="0">
            <a:normAutofit/>
          </a:bodyPr>
          <a:lstStyle>
            <a:lvl1pPr lvl="0">
              <a:spcBef>
                <a:spcPts val="0"/>
              </a:spcBef>
              <a:spcAft>
                <a:spcPts val="0"/>
              </a:spcAft>
              <a:buClr>
                <a:schemeClr val="dk2"/>
              </a:buClr>
              <a:buSzPts val="2800"/>
              <a:buNone/>
              <a:defRPr sz="28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36" name="Google Shape;1836;p33"/>
          <p:cNvSpPr/>
          <p:nvPr/>
        </p:nvSpPr>
        <p:spPr>
          <a:xfrm>
            <a:off x="306900" y="1817825"/>
            <a:ext cx="2485800" cy="2975100"/>
          </a:xfrm>
          <a:prstGeom prst="rect">
            <a:avLst/>
          </a:prstGeom>
          <a:solidFill>
            <a:schemeClr val="lt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Muli"/>
              <a:ea typeface="Muli"/>
              <a:cs typeface="Muli"/>
              <a:sym typeface="Muli"/>
            </a:endParaRPr>
          </a:p>
        </p:txBody>
      </p:sp>
      <p:sp>
        <p:nvSpPr>
          <p:cNvPr id="1837" name="Google Shape;1837;p33"/>
          <p:cNvSpPr txBox="1">
            <a:spLocks noGrp="1"/>
          </p:cNvSpPr>
          <p:nvPr>
            <p:ph type="body" idx="1"/>
          </p:nvPr>
        </p:nvSpPr>
        <p:spPr>
          <a:xfrm>
            <a:off x="703450" y="1970700"/>
            <a:ext cx="1251300" cy="855600"/>
          </a:xfrm>
          <a:prstGeom prst="rect">
            <a:avLst/>
          </a:prstGeom>
          <a:ln w="1905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61950">
              <a:spcBef>
                <a:spcPts val="800"/>
              </a:spcBef>
              <a:spcAft>
                <a:spcPts val="0"/>
              </a:spcAft>
              <a:buSzPts val="2100"/>
              <a:buChar char="•"/>
              <a:defRPr/>
            </a:lvl1pPr>
            <a:lvl2pPr marL="914400" lvl="1" indent="-342900">
              <a:spcBef>
                <a:spcPts val="400"/>
              </a:spcBef>
              <a:spcAft>
                <a:spcPts val="0"/>
              </a:spcAft>
              <a:buSzPts val="1800"/>
              <a:buChar char="•"/>
              <a:defRPr/>
            </a:lvl2pPr>
            <a:lvl3pPr marL="1371600" lvl="2" indent="-323850">
              <a:spcBef>
                <a:spcPts val="400"/>
              </a:spcBef>
              <a:spcAft>
                <a:spcPts val="0"/>
              </a:spcAft>
              <a:buSzPts val="1500"/>
              <a:buChar char="•"/>
              <a:defRPr/>
            </a:lvl3pPr>
            <a:lvl4pPr marL="1828800" lvl="3" indent="-317500">
              <a:spcBef>
                <a:spcPts val="400"/>
              </a:spcBef>
              <a:spcAft>
                <a:spcPts val="0"/>
              </a:spcAft>
              <a:buSzPts val="1400"/>
              <a:buChar char="•"/>
              <a:defRPr/>
            </a:lvl4pPr>
            <a:lvl5pPr marL="2286000" lvl="4" indent="-317500">
              <a:spcBef>
                <a:spcPts val="400"/>
              </a:spcBef>
              <a:spcAft>
                <a:spcPts val="0"/>
              </a:spcAft>
              <a:buSzPts val="1400"/>
              <a:buChar char="•"/>
              <a:defRPr/>
            </a:lvl5pPr>
            <a:lvl6pPr marL="2743200" lvl="5" indent="-317500">
              <a:spcBef>
                <a:spcPts val="400"/>
              </a:spcBef>
              <a:spcAft>
                <a:spcPts val="0"/>
              </a:spcAft>
              <a:buSzPts val="1400"/>
              <a:buChar char="•"/>
              <a:defRPr/>
            </a:lvl6pPr>
            <a:lvl7pPr marL="3200400" lvl="6" indent="-317500">
              <a:spcBef>
                <a:spcPts val="400"/>
              </a:spcBef>
              <a:spcAft>
                <a:spcPts val="0"/>
              </a:spcAft>
              <a:buSzPts val="1400"/>
              <a:buChar char="•"/>
              <a:defRPr/>
            </a:lvl7pPr>
            <a:lvl8pPr marL="3657600" lvl="7" indent="-317500">
              <a:spcBef>
                <a:spcPts val="400"/>
              </a:spcBef>
              <a:spcAft>
                <a:spcPts val="0"/>
              </a:spcAft>
              <a:buSzPts val="1400"/>
              <a:buChar char="•"/>
              <a:defRPr/>
            </a:lvl8pPr>
            <a:lvl9pPr marL="4114800" lvl="8" indent="-317500">
              <a:spcBef>
                <a:spcPts val="400"/>
              </a:spcBef>
              <a:spcAft>
                <a:spcPts val="0"/>
              </a:spcAft>
              <a:buSzPts val="1400"/>
              <a:buChar char="•"/>
              <a:defRPr/>
            </a:lvl9pPr>
          </a:lstStyle>
          <a:p>
            <a:endParaRPr/>
          </a:p>
        </p:txBody>
      </p:sp>
      <p:pic>
        <p:nvPicPr>
          <p:cNvPr id="1838" name="Google Shape;1838;p33"/>
          <p:cNvPicPr preferRelativeResize="0"/>
          <p:nvPr/>
        </p:nvPicPr>
        <p:blipFill rotWithShape="1">
          <a:blip r:embed="rId2">
            <a:alphaModFix/>
          </a:blip>
          <a:srcRect/>
          <a:stretch/>
        </p:blipFill>
        <p:spPr>
          <a:xfrm>
            <a:off x="8127376" y="303499"/>
            <a:ext cx="501800" cy="501800"/>
          </a:xfrm>
          <a:prstGeom prst="rect">
            <a:avLst/>
          </a:prstGeom>
          <a:noFill/>
          <a:ln>
            <a:noFill/>
          </a:ln>
        </p:spPr>
      </p:pic>
      <p:sp>
        <p:nvSpPr>
          <p:cNvPr id="1839" name="Google Shape;1839;p33"/>
          <p:cNvSpPr/>
          <p:nvPr/>
        </p:nvSpPr>
        <p:spPr>
          <a:xfrm>
            <a:off x="3336300" y="1817825"/>
            <a:ext cx="2485800" cy="2975100"/>
          </a:xfrm>
          <a:prstGeom prst="rect">
            <a:avLst/>
          </a:prstGeom>
          <a:solidFill>
            <a:schemeClr val="lt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Muli"/>
              <a:ea typeface="Muli"/>
              <a:cs typeface="Muli"/>
              <a:sym typeface="Muli"/>
            </a:endParaRPr>
          </a:p>
        </p:txBody>
      </p:sp>
      <p:sp>
        <p:nvSpPr>
          <p:cNvPr id="1840" name="Google Shape;1840;p33"/>
          <p:cNvSpPr txBox="1">
            <a:spLocks noGrp="1"/>
          </p:cNvSpPr>
          <p:nvPr>
            <p:ph type="body" idx="2"/>
          </p:nvPr>
        </p:nvSpPr>
        <p:spPr>
          <a:xfrm>
            <a:off x="3720050" y="1970700"/>
            <a:ext cx="1251300" cy="855600"/>
          </a:xfrm>
          <a:prstGeom prst="rect">
            <a:avLst/>
          </a:prstGeom>
          <a:ln w="1905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61950">
              <a:spcBef>
                <a:spcPts val="800"/>
              </a:spcBef>
              <a:spcAft>
                <a:spcPts val="0"/>
              </a:spcAft>
              <a:buSzPts val="2100"/>
              <a:buChar char="•"/>
              <a:defRPr/>
            </a:lvl1pPr>
            <a:lvl2pPr marL="914400" lvl="1" indent="-342900">
              <a:spcBef>
                <a:spcPts val="400"/>
              </a:spcBef>
              <a:spcAft>
                <a:spcPts val="0"/>
              </a:spcAft>
              <a:buSzPts val="1800"/>
              <a:buChar char="•"/>
              <a:defRPr/>
            </a:lvl2pPr>
            <a:lvl3pPr marL="1371600" lvl="2" indent="-323850">
              <a:spcBef>
                <a:spcPts val="400"/>
              </a:spcBef>
              <a:spcAft>
                <a:spcPts val="0"/>
              </a:spcAft>
              <a:buSzPts val="1500"/>
              <a:buChar char="•"/>
              <a:defRPr/>
            </a:lvl3pPr>
            <a:lvl4pPr marL="1828800" lvl="3" indent="-317500">
              <a:spcBef>
                <a:spcPts val="400"/>
              </a:spcBef>
              <a:spcAft>
                <a:spcPts val="0"/>
              </a:spcAft>
              <a:buSzPts val="1400"/>
              <a:buChar char="•"/>
              <a:defRPr/>
            </a:lvl4pPr>
            <a:lvl5pPr marL="2286000" lvl="4" indent="-317500">
              <a:spcBef>
                <a:spcPts val="400"/>
              </a:spcBef>
              <a:spcAft>
                <a:spcPts val="0"/>
              </a:spcAft>
              <a:buSzPts val="1400"/>
              <a:buChar char="•"/>
              <a:defRPr/>
            </a:lvl5pPr>
            <a:lvl6pPr marL="2743200" lvl="5" indent="-317500">
              <a:spcBef>
                <a:spcPts val="400"/>
              </a:spcBef>
              <a:spcAft>
                <a:spcPts val="0"/>
              </a:spcAft>
              <a:buSzPts val="1400"/>
              <a:buChar char="•"/>
              <a:defRPr/>
            </a:lvl6pPr>
            <a:lvl7pPr marL="3200400" lvl="6" indent="-317500">
              <a:spcBef>
                <a:spcPts val="400"/>
              </a:spcBef>
              <a:spcAft>
                <a:spcPts val="0"/>
              </a:spcAft>
              <a:buSzPts val="1400"/>
              <a:buChar char="•"/>
              <a:defRPr/>
            </a:lvl7pPr>
            <a:lvl8pPr marL="3657600" lvl="7" indent="-317500">
              <a:spcBef>
                <a:spcPts val="400"/>
              </a:spcBef>
              <a:spcAft>
                <a:spcPts val="0"/>
              </a:spcAft>
              <a:buSzPts val="1400"/>
              <a:buChar char="•"/>
              <a:defRPr/>
            </a:lvl8pPr>
            <a:lvl9pPr marL="4114800" lvl="8" indent="-317500">
              <a:spcBef>
                <a:spcPts val="400"/>
              </a:spcBef>
              <a:spcAft>
                <a:spcPts val="0"/>
              </a:spcAft>
              <a:buSzPts val="1400"/>
              <a:buChar char="•"/>
              <a:defRPr/>
            </a:lvl9pPr>
          </a:lstStyle>
          <a:p>
            <a:endParaRPr/>
          </a:p>
        </p:txBody>
      </p:sp>
      <p:sp>
        <p:nvSpPr>
          <p:cNvPr id="1841" name="Google Shape;1841;p33"/>
          <p:cNvSpPr/>
          <p:nvPr/>
        </p:nvSpPr>
        <p:spPr>
          <a:xfrm>
            <a:off x="6365700" y="1817825"/>
            <a:ext cx="2485800" cy="2975100"/>
          </a:xfrm>
          <a:prstGeom prst="rect">
            <a:avLst/>
          </a:prstGeom>
          <a:solidFill>
            <a:schemeClr val="lt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Muli"/>
              <a:ea typeface="Muli"/>
              <a:cs typeface="Muli"/>
              <a:sym typeface="Muli"/>
            </a:endParaRPr>
          </a:p>
        </p:txBody>
      </p:sp>
      <p:sp>
        <p:nvSpPr>
          <p:cNvPr id="1842" name="Google Shape;1842;p33"/>
          <p:cNvSpPr txBox="1">
            <a:spLocks noGrp="1"/>
          </p:cNvSpPr>
          <p:nvPr>
            <p:ph type="body" idx="3"/>
          </p:nvPr>
        </p:nvSpPr>
        <p:spPr>
          <a:xfrm>
            <a:off x="6736650" y="1970700"/>
            <a:ext cx="1251300" cy="855600"/>
          </a:xfrm>
          <a:prstGeom prst="rect">
            <a:avLst/>
          </a:prstGeom>
          <a:ln w="1905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61950">
              <a:spcBef>
                <a:spcPts val="800"/>
              </a:spcBef>
              <a:spcAft>
                <a:spcPts val="0"/>
              </a:spcAft>
              <a:buSzPts val="2100"/>
              <a:buChar char="•"/>
              <a:defRPr/>
            </a:lvl1pPr>
            <a:lvl2pPr marL="914400" lvl="1" indent="-342900">
              <a:spcBef>
                <a:spcPts val="400"/>
              </a:spcBef>
              <a:spcAft>
                <a:spcPts val="0"/>
              </a:spcAft>
              <a:buSzPts val="1800"/>
              <a:buChar char="•"/>
              <a:defRPr/>
            </a:lvl2pPr>
            <a:lvl3pPr marL="1371600" lvl="2" indent="-323850">
              <a:spcBef>
                <a:spcPts val="400"/>
              </a:spcBef>
              <a:spcAft>
                <a:spcPts val="0"/>
              </a:spcAft>
              <a:buSzPts val="1500"/>
              <a:buChar char="•"/>
              <a:defRPr/>
            </a:lvl3pPr>
            <a:lvl4pPr marL="1828800" lvl="3" indent="-317500">
              <a:spcBef>
                <a:spcPts val="400"/>
              </a:spcBef>
              <a:spcAft>
                <a:spcPts val="0"/>
              </a:spcAft>
              <a:buSzPts val="1400"/>
              <a:buChar char="•"/>
              <a:defRPr/>
            </a:lvl4pPr>
            <a:lvl5pPr marL="2286000" lvl="4" indent="-317500">
              <a:spcBef>
                <a:spcPts val="400"/>
              </a:spcBef>
              <a:spcAft>
                <a:spcPts val="0"/>
              </a:spcAft>
              <a:buSzPts val="1400"/>
              <a:buChar char="•"/>
              <a:defRPr/>
            </a:lvl5pPr>
            <a:lvl6pPr marL="2743200" lvl="5" indent="-317500">
              <a:spcBef>
                <a:spcPts val="400"/>
              </a:spcBef>
              <a:spcAft>
                <a:spcPts val="0"/>
              </a:spcAft>
              <a:buSzPts val="1400"/>
              <a:buChar char="•"/>
              <a:defRPr/>
            </a:lvl6pPr>
            <a:lvl7pPr marL="3200400" lvl="6" indent="-317500">
              <a:spcBef>
                <a:spcPts val="400"/>
              </a:spcBef>
              <a:spcAft>
                <a:spcPts val="0"/>
              </a:spcAft>
              <a:buSzPts val="1400"/>
              <a:buChar char="•"/>
              <a:defRPr/>
            </a:lvl7pPr>
            <a:lvl8pPr marL="3657600" lvl="7" indent="-317500">
              <a:spcBef>
                <a:spcPts val="400"/>
              </a:spcBef>
              <a:spcAft>
                <a:spcPts val="0"/>
              </a:spcAft>
              <a:buSzPts val="1400"/>
              <a:buChar char="•"/>
              <a:defRPr/>
            </a:lvl8pPr>
            <a:lvl9pPr marL="4114800" lvl="8" indent="-317500">
              <a:spcBef>
                <a:spcPts val="400"/>
              </a:spcBef>
              <a:spcAft>
                <a:spcPts val="0"/>
              </a:spcAft>
              <a:buSzPts val="1400"/>
              <a:buChar char="•"/>
              <a:defRPr/>
            </a:lvl9pPr>
          </a:lstStyle>
          <a:p>
            <a:endParaRPr/>
          </a:p>
        </p:txBody>
      </p:sp>
      <p:sp>
        <p:nvSpPr>
          <p:cNvPr id="1843" name="Google Shape;1843;p33"/>
          <p:cNvSpPr txBox="1">
            <a:spLocks noGrp="1"/>
          </p:cNvSpPr>
          <p:nvPr>
            <p:ph type="body" idx="4"/>
          </p:nvPr>
        </p:nvSpPr>
        <p:spPr>
          <a:xfrm>
            <a:off x="480575" y="3117275"/>
            <a:ext cx="2103900" cy="1454700"/>
          </a:xfrm>
          <a:prstGeom prst="rect">
            <a:avLst/>
          </a:prstGeom>
          <a:ln w="19050" cap="flat" cmpd="sng">
            <a:solidFill>
              <a:schemeClr val="accent1"/>
            </a:solidFill>
            <a:prstDash val="solid"/>
            <a:round/>
            <a:headEnd type="none" w="sm" len="sm"/>
            <a:tailEnd type="none" w="sm" len="sm"/>
          </a:ln>
        </p:spPr>
        <p:txBody>
          <a:bodyPr spcFirstLastPara="1" wrap="square" lIns="91425" tIns="45700" rIns="91425" bIns="45700" anchor="t" anchorCtr="0">
            <a:normAutofit/>
          </a:bodyPr>
          <a:lstStyle>
            <a:lvl1pPr marL="457200" lvl="0" indent="-361950">
              <a:spcBef>
                <a:spcPts val="800"/>
              </a:spcBef>
              <a:spcAft>
                <a:spcPts val="0"/>
              </a:spcAft>
              <a:buClr>
                <a:schemeClr val="accent1"/>
              </a:buClr>
              <a:buSzPts val="2100"/>
              <a:buChar char="•"/>
              <a:defRPr>
                <a:solidFill>
                  <a:schemeClr val="accent1"/>
                </a:solidFill>
              </a:defRPr>
            </a:lvl1pPr>
            <a:lvl2pPr marL="914400" lvl="1" indent="-342900">
              <a:spcBef>
                <a:spcPts val="400"/>
              </a:spcBef>
              <a:spcAft>
                <a:spcPts val="0"/>
              </a:spcAft>
              <a:buClr>
                <a:schemeClr val="accent1"/>
              </a:buClr>
              <a:buSzPts val="1800"/>
              <a:buChar char="•"/>
              <a:defRPr>
                <a:solidFill>
                  <a:schemeClr val="accent1"/>
                </a:solidFill>
              </a:defRPr>
            </a:lvl2pPr>
            <a:lvl3pPr marL="1371600" lvl="2" indent="-323850">
              <a:spcBef>
                <a:spcPts val="400"/>
              </a:spcBef>
              <a:spcAft>
                <a:spcPts val="0"/>
              </a:spcAft>
              <a:buClr>
                <a:schemeClr val="accent1"/>
              </a:buClr>
              <a:buSzPts val="1500"/>
              <a:buChar char="•"/>
              <a:defRPr>
                <a:solidFill>
                  <a:schemeClr val="accent1"/>
                </a:solidFill>
              </a:defRPr>
            </a:lvl3pPr>
            <a:lvl4pPr marL="1828800" lvl="3" indent="-317500">
              <a:spcBef>
                <a:spcPts val="400"/>
              </a:spcBef>
              <a:spcAft>
                <a:spcPts val="0"/>
              </a:spcAft>
              <a:buClr>
                <a:schemeClr val="accent1"/>
              </a:buClr>
              <a:buSzPts val="1400"/>
              <a:buChar char="•"/>
              <a:defRPr>
                <a:solidFill>
                  <a:schemeClr val="accent1"/>
                </a:solidFill>
              </a:defRPr>
            </a:lvl4pPr>
            <a:lvl5pPr marL="2286000" lvl="4" indent="-317500">
              <a:spcBef>
                <a:spcPts val="400"/>
              </a:spcBef>
              <a:spcAft>
                <a:spcPts val="0"/>
              </a:spcAft>
              <a:buClr>
                <a:schemeClr val="accent1"/>
              </a:buClr>
              <a:buSzPts val="1400"/>
              <a:buChar char="•"/>
              <a:defRPr>
                <a:solidFill>
                  <a:schemeClr val="accent1"/>
                </a:solidFill>
              </a:defRPr>
            </a:lvl5pPr>
            <a:lvl6pPr marL="2743200" lvl="5" indent="-317500">
              <a:spcBef>
                <a:spcPts val="400"/>
              </a:spcBef>
              <a:spcAft>
                <a:spcPts val="0"/>
              </a:spcAft>
              <a:buClr>
                <a:schemeClr val="accent1"/>
              </a:buClr>
              <a:buSzPts val="1400"/>
              <a:buChar char="•"/>
              <a:defRPr>
                <a:solidFill>
                  <a:schemeClr val="accent1"/>
                </a:solidFill>
              </a:defRPr>
            </a:lvl6pPr>
            <a:lvl7pPr marL="3200400" lvl="6" indent="-317500">
              <a:spcBef>
                <a:spcPts val="400"/>
              </a:spcBef>
              <a:spcAft>
                <a:spcPts val="0"/>
              </a:spcAft>
              <a:buClr>
                <a:schemeClr val="accent1"/>
              </a:buClr>
              <a:buSzPts val="1400"/>
              <a:buChar char="•"/>
              <a:defRPr>
                <a:solidFill>
                  <a:schemeClr val="accent1"/>
                </a:solidFill>
              </a:defRPr>
            </a:lvl7pPr>
            <a:lvl8pPr marL="3657600" lvl="7" indent="-317500">
              <a:spcBef>
                <a:spcPts val="400"/>
              </a:spcBef>
              <a:spcAft>
                <a:spcPts val="0"/>
              </a:spcAft>
              <a:buClr>
                <a:schemeClr val="accent1"/>
              </a:buClr>
              <a:buSzPts val="1400"/>
              <a:buChar char="•"/>
              <a:defRPr>
                <a:solidFill>
                  <a:schemeClr val="accent1"/>
                </a:solidFill>
              </a:defRPr>
            </a:lvl8pPr>
            <a:lvl9pPr marL="4114800" lvl="8" indent="-317500">
              <a:spcBef>
                <a:spcPts val="400"/>
              </a:spcBef>
              <a:spcAft>
                <a:spcPts val="0"/>
              </a:spcAft>
              <a:buClr>
                <a:schemeClr val="accent1"/>
              </a:buClr>
              <a:buSzPts val="1400"/>
              <a:buChar char="•"/>
              <a:defRPr>
                <a:solidFill>
                  <a:schemeClr val="accent1"/>
                </a:solidFill>
              </a:defRPr>
            </a:lvl9pPr>
          </a:lstStyle>
          <a:p>
            <a:endParaRPr/>
          </a:p>
        </p:txBody>
      </p:sp>
      <p:sp>
        <p:nvSpPr>
          <p:cNvPr id="1844" name="Google Shape;1844;p33"/>
          <p:cNvSpPr txBox="1">
            <a:spLocks noGrp="1"/>
          </p:cNvSpPr>
          <p:nvPr>
            <p:ph type="body" idx="5"/>
          </p:nvPr>
        </p:nvSpPr>
        <p:spPr>
          <a:xfrm>
            <a:off x="3527250" y="3117275"/>
            <a:ext cx="2103900" cy="1454700"/>
          </a:xfrm>
          <a:prstGeom prst="rect">
            <a:avLst/>
          </a:prstGeom>
          <a:ln w="19050" cap="flat" cmpd="sng">
            <a:solidFill>
              <a:schemeClr val="accent1"/>
            </a:solidFill>
            <a:prstDash val="solid"/>
            <a:round/>
            <a:headEnd type="none" w="sm" len="sm"/>
            <a:tailEnd type="none" w="sm" len="sm"/>
          </a:ln>
        </p:spPr>
        <p:txBody>
          <a:bodyPr spcFirstLastPara="1" wrap="square" lIns="91425" tIns="45700" rIns="91425" bIns="45700" anchor="t" anchorCtr="0">
            <a:normAutofit/>
          </a:bodyPr>
          <a:lstStyle>
            <a:lvl1pPr marL="457200" lvl="0" indent="-361950">
              <a:spcBef>
                <a:spcPts val="800"/>
              </a:spcBef>
              <a:spcAft>
                <a:spcPts val="0"/>
              </a:spcAft>
              <a:buClr>
                <a:schemeClr val="accent1"/>
              </a:buClr>
              <a:buSzPts val="2100"/>
              <a:buChar char="•"/>
              <a:defRPr>
                <a:solidFill>
                  <a:schemeClr val="accent1"/>
                </a:solidFill>
              </a:defRPr>
            </a:lvl1pPr>
            <a:lvl2pPr marL="914400" lvl="1" indent="-342900">
              <a:spcBef>
                <a:spcPts val="400"/>
              </a:spcBef>
              <a:spcAft>
                <a:spcPts val="0"/>
              </a:spcAft>
              <a:buClr>
                <a:schemeClr val="accent1"/>
              </a:buClr>
              <a:buSzPts val="1800"/>
              <a:buChar char="•"/>
              <a:defRPr>
                <a:solidFill>
                  <a:schemeClr val="accent1"/>
                </a:solidFill>
              </a:defRPr>
            </a:lvl2pPr>
            <a:lvl3pPr marL="1371600" lvl="2" indent="-323850">
              <a:spcBef>
                <a:spcPts val="400"/>
              </a:spcBef>
              <a:spcAft>
                <a:spcPts val="0"/>
              </a:spcAft>
              <a:buClr>
                <a:schemeClr val="accent1"/>
              </a:buClr>
              <a:buSzPts val="1500"/>
              <a:buChar char="•"/>
              <a:defRPr>
                <a:solidFill>
                  <a:schemeClr val="accent1"/>
                </a:solidFill>
              </a:defRPr>
            </a:lvl3pPr>
            <a:lvl4pPr marL="1828800" lvl="3" indent="-317500">
              <a:spcBef>
                <a:spcPts val="400"/>
              </a:spcBef>
              <a:spcAft>
                <a:spcPts val="0"/>
              </a:spcAft>
              <a:buClr>
                <a:schemeClr val="accent1"/>
              </a:buClr>
              <a:buSzPts val="1400"/>
              <a:buChar char="•"/>
              <a:defRPr>
                <a:solidFill>
                  <a:schemeClr val="accent1"/>
                </a:solidFill>
              </a:defRPr>
            </a:lvl4pPr>
            <a:lvl5pPr marL="2286000" lvl="4" indent="-317500">
              <a:spcBef>
                <a:spcPts val="400"/>
              </a:spcBef>
              <a:spcAft>
                <a:spcPts val="0"/>
              </a:spcAft>
              <a:buClr>
                <a:schemeClr val="accent1"/>
              </a:buClr>
              <a:buSzPts val="1400"/>
              <a:buChar char="•"/>
              <a:defRPr>
                <a:solidFill>
                  <a:schemeClr val="accent1"/>
                </a:solidFill>
              </a:defRPr>
            </a:lvl5pPr>
            <a:lvl6pPr marL="2743200" lvl="5" indent="-317500">
              <a:spcBef>
                <a:spcPts val="400"/>
              </a:spcBef>
              <a:spcAft>
                <a:spcPts val="0"/>
              </a:spcAft>
              <a:buClr>
                <a:schemeClr val="accent1"/>
              </a:buClr>
              <a:buSzPts val="1400"/>
              <a:buChar char="•"/>
              <a:defRPr>
                <a:solidFill>
                  <a:schemeClr val="accent1"/>
                </a:solidFill>
              </a:defRPr>
            </a:lvl6pPr>
            <a:lvl7pPr marL="3200400" lvl="6" indent="-317500">
              <a:spcBef>
                <a:spcPts val="400"/>
              </a:spcBef>
              <a:spcAft>
                <a:spcPts val="0"/>
              </a:spcAft>
              <a:buClr>
                <a:schemeClr val="accent1"/>
              </a:buClr>
              <a:buSzPts val="1400"/>
              <a:buChar char="•"/>
              <a:defRPr>
                <a:solidFill>
                  <a:schemeClr val="accent1"/>
                </a:solidFill>
              </a:defRPr>
            </a:lvl7pPr>
            <a:lvl8pPr marL="3657600" lvl="7" indent="-317500">
              <a:spcBef>
                <a:spcPts val="400"/>
              </a:spcBef>
              <a:spcAft>
                <a:spcPts val="0"/>
              </a:spcAft>
              <a:buClr>
                <a:schemeClr val="accent1"/>
              </a:buClr>
              <a:buSzPts val="1400"/>
              <a:buChar char="•"/>
              <a:defRPr>
                <a:solidFill>
                  <a:schemeClr val="accent1"/>
                </a:solidFill>
              </a:defRPr>
            </a:lvl8pPr>
            <a:lvl9pPr marL="4114800" lvl="8" indent="-317500">
              <a:spcBef>
                <a:spcPts val="400"/>
              </a:spcBef>
              <a:spcAft>
                <a:spcPts val="0"/>
              </a:spcAft>
              <a:buClr>
                <a:schemeClr val="accent1"/>
              </a:buClr>
              <a:buSzPts val="1400"/>
              <a:buChar char="•"/>
              <a:defRPr>
                <a:solidFill>
                  <a:schemeClr val="accent1"/>
                </a:solidFill>
              </a:defRPr>
            </a:lvl9pPr>
          </a:lstStyle>
          <a:p>
            <a:endParaRPr/>
          </a:p>
        </p:txBody>
      </p:sp>
      <p:sp>
        <p:nvSpPr>
          <p:cNvPr id="1845" name="Google Shape;1845;p33"/>
          <p:cNvSpPr txBox="1">
            <a:spLocks noGrp="1"/>
          </p:cNvSpPr>
          <p:nvPr>
            <p:ph type="body" idx="6"/>
          </p:nvPr>
        </p:nvSpPr>
        <p:spPr>
          <a:xfrm>
            <a:off x="6573925" y="3117275"/>
            <a:ext cx="2103900" cy="1454700"/>
          </a:xfrm>
          <a:prstGeom prst="rect">
            <a:avLst/>
          </a:prstGeom>
          <a:ln w="19050" cap="flat" cmpd="sng">
            <a:solidFill>
              <a:schemeClr val="accent1"/>
            </a:solidFill>
            <a:prstDash val="solid"/>
            <a:round/>
            <a:headEnd type="none" w="sm" len="sm"/>
            <a:tailEnd type="none" w="sm" len="sm"/>
          </a:ln>
        </p:spPr>
        <p:txBody>
          <a:bodyPr spcFirstLastPara="1" wrap="square" lIns="91425" tIns="45700" rIns="91425" bIns="45700" anchor="t" anchorCtr="0">
            <a:normAutofit/>
          </a:bodyPr>
          <a:lstStyle>
            <a:lvl1pPr marL="457200" lvl="0" indent="-361950">
              <a:spcBef>
                <a:spcPts val="800"/>
              </a:spcBef>
              <a:spcAft>
                <a:spcPts val="0"/>
              </a:spcAft>
              <a:buClr>
                <a:schemeClr val="accent1"/>
              </a:buClr>
              <a:buSzPts val="2100"/>
              <a:buChar char="•"/>
              <a:defRPr>
                <a:solidFill>
                  <a:schemeClr val="accent1"/>
                </a:solidFill>
              </a:defRPr>
            </a:lvl1pPr>
            <a:lvl2pPr marL="914400" lvl="1" indent="-342900">
              <a:spcBef>
                <a:spcPts val="400"/>
              </a:spcBef>
              <a:spcAft>
                <a:spcPts val="0"/>
              </a:spcAft>
              <a:buClr>
                <a:schemeClr val="accent1"/>
              </a:buClr>
              <a:buSzPts val="1800"/>
              <a:buChar char="•"/>
              <a:defRPr>
                <a:solidFill>
                  <a:schemeClr val="accent1"/>
                </a:solidFill>
              </a:defRPr>
            </a:lvl2pPr>
            <a:lvl3pPr marL="1371600" lvl="2" indent="-323850">
              <a:spcBef>
                <a:spcPts val="400"/>
              </a:spcBef>
              <a:spcAft>
                <a:spcPts val="0"/>
              </a:spcAft>
              <a:buClr>
                <a:schemeClr val="accent1"/>
              </a:buClr>
              <a:buSzPts val="1500"/>
              <a:buChar char="•"/>
              <a:defRPr>
                <a:solidFill>
                  <a:schemeClr val="accent1"/>
                </a:solidFill>
              </a:defRPr>
            </a:lvl3pPr>
            <a:lvl4pPr marL="1828800" lvl="3" indent="-317500">
              <a:spcBef>
                <a:spcPts val="400"/>
              </a:spcBef>
              <a:spcAft>
                <a:spcPts val="0"/>
              </a:spcAft>
              <a:buClr>
                <a:schemeClr val="accent1"/>
              </a:buClr>
              <a:buSzPts val="1400"/>
              <a:buChar char="•"/>
              <a:defRPr>
                <a:solidFill>
                  <a:schemeClr val="accent1"/>
                </a:solidFill>
              </a:defRPr>
            </a:lvl4pPr>
            <a:lvl5pPr marL="2286000" lvl="4" indent="-317500">
              <a:spcBef>
                <a:spcPts val="400"/>
              </a:spcBef>
              <a:spcAft>
                <a:spcPts val="0"/>
              </a:spcAft>
              <a:buClr>
                <a:schemeClr val="accent1"/>
              </a:buClr>
              <a:buSzPts val="1400"/>
              <a:buChar char="•"/>
              <a:defRPr>
                <a:solidFill>
                  <a:schemeClr val="accent1"/>
                </a:solidFill>
              </a:defRPr>
            </a:lvl5pPr>
            <a:lvl6pPr marL="2743200" lvl="5" indent="-317500">
              <a:spcBef>
                <a:spcPts val="400"/>
              </a:spcBef>
              <a:spcAft>
                <a:spcPts val="0"/>
              </a:spcAft>
              <a:buClr>
                <a:schemeClr val="accent1"/>
              </a:buClr>
              <a:buSzPts val="1400"/>
              <a:buChar char="•"/>
              <a:defRPr>
                <a:solidFill>
                  <a:schemeClr val="accent1"/>
                </a:solidFill>
              </a:defRPr>
            </a:lvl6pPr>
            <a:lvl7pPr marL="3200400" lvl="6" indent="-317500">
              <a:spcBef>
                <a:spcPts val="400"/>
              </a:spcBef>
              <a:spcAft>
                <a:spcPts val="0"/>
              </a:spcAft>
              <a:buClr>
                <a:schemeClr val="accent1"/>
              </a:buClr>
              <a:buSzPts val="1400"/>
              <a:buChar char="•"/>
              <a:defRPr>
                <a:solidFill>
                  <a:schemeClr val="accent1"/>
                </a:solidFill>
              </a:defRPr>
            </a:lvl7pPr>
            <a:lvl8pPr marL="3657600" lvl="7" indent="-317500">
              <a:spcBef>
                <a:spcPts val="400"/>
              </a:spcBef>
              <a:spcAft>
                <a:spcPts val="0"/>
              </a:spcAft>
              <a:buClr>
                <a:schemeClr val="accent1"/>
              </a:buClr>
              <a:buSzPts val="1400"/>
              <a:buChar char="•"/>
              <a:defRPr>
                <a:solidFill>
                  <a:schemeClr val="accent1"/>
                </a:solidFill>
              </a:defRPr>
            </a:lvl8pPr>
            <a:lvl9pPr marL="4114800" lvl="8" indent="-317500">
              <a:spcBef>
                <a:spcPts val="400"/>
              </a:spcBef>
              <a:spcAft>
                <a:spcPts val="0"/>
              </a:spcAft>
              <a:buClr>
                <a:schemeClr val="accent1"/>
              </a:buClr>
              <a:buSzPts val="1400"/>
              <a:buChar char="•"/>
              <a:defRPr>
                <a:solidFill>
                  <a:schemeClr val="accent1"/>
                </a:solidFil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ustom Layout 4">
  <p:cSld name="CUSTOM_3">
    <p:spTree>
      <p:nvGrpSpPr>
        <p:cNvPr id="1" name="Shape 1846"/>
        <p:cNvGrpSpPr/>
        <p:nvPr/>
      </p:nvGrpSpPr>
      <p:grpSpPr>
        <a:xfrm>
          <a:off x="0" y="0"/>
          <a:ext cx="0" cy="0"/>
          <a:chOff x="0" y="0"/>
          <a:chExt cx="0" cy="0"/>
        </a:xfrm>
      </p:grpSpPr>
      <p:sp>
        <p:nvSpPr>
          <p:cNvPr id="1847" name="Google Shape;1847;p34"/>
          <p:cNvSpPr txBox="1">
            <a:spLocks noGrp="1"/>
          </p:cNvSpPr>
          <p:nvPr>
            <p:ph type="title"/>
          </p:nvPr>
        </p:nvSpPr>
        <p:spPr>
          <a:xfrm>
            <a:off x="628650" y="273850"/>
            <a:ext cx="5086500" cy="551700"/>
          </a:xfrm>
          <a:prstGeom prst="rect">
            <a:avLst/>
          </a:prstGeom>
        </p:spPr>
        <p:txBody>
          <a:bodyPr spcFirstLastPara="1" wrap="square" lIns="91425" tIns="45700" rIns="91425" bIns="45700" anchor="t" anchorCtr="0">
            <a:normAutofit/>
          </a:bodyPr>
          <a:lstStyle>
            <a:lvl1pPr lvl="0">
              <a:spcBef>
                <a:spcPts val="0"/>
              </a:spcBef>
              <a:spcAft>
                <a:spcPts val="0"/>
              </a:spcAft>
              <a:buSzPts val="2600"/>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48" name="Google Shape;1848;p34"/>
          <p:cNvSpPr txBox="1">
            <a:spLocks noGrp="1"/>
          </p:cNvSpPr>
          <p:nvPr>
            <p:ph type="body" idx="1"/>
          </p:nvPr>
        </p:nvSpPr>
        <p:spPr>
          <a:xfrm>
            <a:off x="1346200" y="1078150"/>
            <a:ext cx="2883000" cy="1460400"/>
          </a:xfrm>
          <a:prstGeom prst="rect">
            <a:avLst/>
          </a:prstGeom>
        </p:spPr>
        <p:txBody>
          <a:bodyPr spcFirstLastPara="1" wrap="square" lIns="91425" tIns="45700" rIns="91425" bIns="45700" anchor="t" anchorCtr="0">
            <a:normAutofit/>
          </a:bodyPr>
          <a:lstStyle>
            <a:lvl1pPr marL="457200" lvl="0" indent="-317500">
              <a:spcBef>
                <a:spcPts val="800"/>
              </a:spcBef>
              <a:spcAft>
                <a:spcPts val="0"/>
              </a:spcAft>
              <a:buClr>
                <a:schemeClr val="dk2"/>
              </a:buClr>
              <a:buSzPts val="1400"/>
              <a:buChar char="•"/>
              <a:defRPr sz="1400">
                <a:solidFill>
                  <a:schemeClr val="dk2"/>
                </a:solidFill>
              </a:defRPr>
            </a:lvl1pPr>
            <a:lvl2pPr marL="914400" lvl="1" indent="-317500">
              <a:spcBef>
                <a:spcPts val="400"/>
              </a:spcBef>
              <a:spcAft>
                <a:spcPts val="0"/>
              </a:spcAft>
              <a:buClr>
                <a:schemeClr val="dk2"/>
              </a:buClr>
              <a:buSzPts val="1400"/>
              <a:buChar char="•"/>
              <a:defRPr sz="1400">
                <a:solidFill>
                  <a:schemeClr val="dk2"/>
                </a:solidFill>
              </a:defRPr>
            </a:lvl2pPr>
            <a:lvl3pPr marL="1371600" lvl="2" indent="-317500">
              <a:spcBef>
                <a:spcPts val="400"/>
              </a:spcBef>
              <a:spcAft>
                <a:spcPts val="0"/>
              </a:spcAft>
              <a:buClr>
                <a:schemeClr val="dk2"/>
              </a:buClr>
              <a:buSzPts val="1400"/>
              <a:buChar char="•"/>
              <a:defRPr sz="1400">
                <a:solidFill>
                  <a:schemeClr val="dk2"/>
                </a:solidFill>
              </a:defRPr>
            </a:lvl3pPr>
            <a:lvl4pPr marL="1828800" lvl="3" indent="-317500">
              <a:spcBef>
                <a:spcPts val="400"/>
              </a:spcBef>
              <a:spcAft>
                <a:spcPts val="0"/>
              </a:spcAft>
              <a:buClr>
                <a:schemeClr val="dk2"/>
              </a:buClr>
              <a:buSzPts val="1400"/>
              <a:buChar char="•"/>
              <a:defRPr>
                <a:solidFill>
                  <a:schemeClr val="dk2"/>
                </a:solidFill>
              </a:defRPr>
            </a:lvl4pPr>
            <a:lvl5pPr marL="2286000" lvl="4" indent="-317500">
              <a:spcBef>
                <a:spcPts val="400"/>
              </a:spcBef>
              <a:spcAft>
                <a:spcPts val="0"/>
              </a:spcAft>
              <a:buClr>
                <a:schemeClr val="dk2"/>
              </a:buClr>
              <a:buSzPts val="1400"/>
              <a:buChar char="•"/>
              <a:defRPr>
                <a:solidFill>
                  <a:schemeClr val="dk2"/>
                </a:solidFill>
              </a:defRPr>
            </a:lvl5pPr>
            <a:lvl6pPr marL="2743200" lvl="5" indent="-317500">
              <a:spcBef>
                <a:spcPts val="400"/>
              </a:spcBef>
              <a:spcAft>
                <a:spcPts val="0"/>
              </a:spcAft>
              <a:buClr>
                <a:schemeClr val="dk2"/>
              </a:buClr>
              <a:buSzPts val="1400"/>
              <a:buChar char="•"/>
              <a:defRPr>
                <a:solidFill>
                  <a:schemeClr val="dk2"/>
                </a:solidFill>
              </a:defRPr>
            </a:lvl6pPr>
            <a:lvl7pPr marL="3200400" lvl="6" indent="-317500">
              <a:spcBef>
                <a:spcPts val="400"/>
              </a:spcBef>
              <a:spcAft>
                <a:spcPts val="0"/>
              </a:spcAft>
              <a:buClr>
                <a:schemeClr val="dk2"/>
              </a:buClr>
              <a:buSzPts val="1400"/>
              <a:buChar char="•"/>
              <a:defRPr>
                <a:solidFill>
                  <a:schemeClr val="dk2"/>
                </a:solidFill>
              </a:defRPr>
            </a:lvl7pPr>
            <a:lvl8pPr marL="3657600" lvl="7" indent="-317500">
              <a:spcBef>
                <a:spcPts val="400"/>
              </a:spcBef>
              <a:spcAft>
                <a:spcPts val="0"/>
              </a:spcAft>
              <a:buClr>
                <a:schemeClr val="dk2"/>
              </a:buClr>
              <a:buSzPts val="1400"/>
              <a:buChar char="•"/>
              <a:defRPr>
                <a:solidFill>
                  <a:schemeClr val="dk2"/>
                </a:solidFill>
              </a:defRPr>
            </a:lvl8pPr>
            <a:lvl9pPr marL="4114800" lvl="8" indent="-317500">
              <a:spcBef>
                <a:spcPts val="400"/>
              </a:spcBef>
              <a:spcAft>
                <a:spcPts val="0"/>
              </a:spcAft>
              <a:buClr>
                <a:schemeClr val="dk2"/>
              </a:buClr>
              <a:buSzPts val="1400"/>
              <a:buChar char="•"/>
              <a:defRPr>
                <a:solidFill>
                  <a:schemeClr val="dk2"/>
                </a:solidFill>
              </a:defRPr>
            </a:lvl9pPr>
          </a:lstStyle>
          <a:p>
            <a:endParaRPr/>
          </a:p>
        </p:txBody>
      </p:sp>
      <p:sp>
        <p:nvSpPr>
          <p:cNvPr id="1849" name="Google Shape;1849;p34"/>
          <p:cNvSpPr txBox="1">
            <a:spLocks noGrp="1"/>
          </p:cNvSpPr>
          <p:nvPr>
            <p:ph type="body" idx="2"/>
          </p:nvPr>
        </p:nvSpPr>
        <p:spPr>
          <a:xfrm>
            <a:off x="1346200" y="3008550"/>
            <a:ext cx="2883000" cy="1460400"/>
          </a:xfrm>
          <a:prstGeom prst="rect">
            <a:avLst/>
          </a:prstGeom>
        </p:spPr>
        <p:txBody>
          <a:bodyPr spcFirstLastPara="1" wrap="square" lIns="91425" tIns="45700" rIns="91425" bIns="45700" anchor="t" anchorCtr="0">
            <a:normAutofit/>
          </a:bodyPr>
          <a:lstStyle>
            <a:lvl1pPr marL="457200" lvl="0" indent="-317500">
              <a:spcBef>
                <a:spcPts val="800"/>
              </a:spcBef>
              <a:spcAft>
                <a:spcPts val="0"/>
              </a:spcAft>
              <a:buClr>
                <a:schemeClr val="dk2"/>
              </a:buClr>
              <a:buSzPts val="1400"/>
              <a:buChar char="•"/>
              <a:defRPr sz="1400">
                <a:solidFill>
                  <a:schemeClr val="dk2"/>
                </a:solidFill>
              </a:defRPr>
            </a:lvl1pPr>
            <a:lvl2pPr marL="914400" lvl="1" indent="-317500">
              <a:spcBef>
                <a:spcPts val="400"/>
              </a:spcBef>
              <a:spcAft>
                <a:spcPts val="0"/>
              </a:spcAft>
              <a:buClr>
                <a:schemeClr val="dk2"/>
              </a:buClr>
              <a:buSzPts val="1400"/>
              <a:buChar char="•"/>
              <a:defRPr sz="1400">
                <a:solidFill>
                  <a:schemeClr val="dk2"/>
                </a:solidFill>
              </a:defRPr>
            </a:lvl2pPr>
            <a:lvl3pPr marL="1371600" lvl="2" indent="-317500">
              <a:spcBef>
                <a:spcPts val="400"/>
              </a:spcBef>
              <a:spcAft>
                <a:spcPts val="0"/>
              </a:spcAft>
              <a:buClr>
                <a:schemeClr val="dk2"/>
              </a:buClr>
              <a:buSzPts val="1400"/>
              <a:buChar char="•"/>
              <a:defRPr sz="1400">
                <a:solidFill>
                  <a:schemeClr val="dk2"/>
                </a:solidFill>
              </a:defRPr>
            </a:lvl3pPr>
            <a:lvl4pPr marL="1828800" lvl="3" indent="-317500">
              <a:spcBef>
                <a:spcPts val="400"/>
              </a:spcBef>
              <a:spcAft>
                <a:spcPts val="0"/>
              </a:spcAft>
              <a:buClr>
                <a:schemeClr val="dk2"/>
              </a:buClr>
              <a:buSzPts val="1400"/>
              <a:buChar char="•"/>
              <a:defRPr>
                <a:solidFill>
                  <a:schemeClr val="dk2"/>
                </a:solidFill>
              </a:defRPr>
            </a:lvl4pPr>
            <a:lvl5pPr marL="2286000" lvl="4" indent="-317500">
              <a:spcBef>
                <a:spcPts val="400"/>
              </a:spcBef>
              <a:spcAft>
                <a:spcPts val="0"/>
              </a:spcAft>
              <a:buClr>
                <a:schemeClr val="dk2"/>
              </a:buClr>
              <a:buSzPts val="1400"/>
              <a:buChar char="•"/>
              <a:defRPr>
                <a:solidFill>
                  <a:schemeClr val="dk2"/>
                </a:solidFill>
              </a:defRPr>
            </a:lvl5pPr>
            <a:lvl6pPr marL="2743200" lvl="5" indent="-317500">
              <a:spcBef>
                <a:spcPts val="400"/>
              </a:spcBef>
              <a:spcAft>
                <a:spcPts val="0"/>
              </a:spcAft>
              <a:buClr>
                <a:schemeClr val="dk2"/>
              </a:buClr>
              <a:buSzPts val="1400"/>
              <a:buChar char="•"/>
              <a:defRPr>
                <a:solidFill>
                  <a:schemeClr val="dk2"/>
                </a:solidFill>
              </a:defRPr>
            </a:lvl6pPr>
            <a:lvl7pPr marL="3200400" lvl="6" indent="-317500">
              <a:spcBef>
                <a:spcPts val="400"/>
              </a:spcBef>
              <a:spcAft>
                <a:spcPts val="0"/>
              </a:spcAft>
              <a:buClr>
                <a:schemeClr val="dk2"/>
              </a:buClr>
              <a:buSzPts val="1400"/>
              <a:buChar char="•"/>
              <a:defRPr>
                <a:solidFill>
                  <a:schemeClr val="dk2"/>
                </a:solidFill>
              </a:defRPr>
            </a:lvl7pPr>
            <a:lvl8pPr marL="3657600" lvl="7" indent="-317500">
              <a:spcBef>
                <a:spcPts val="400"/>
              </a:spcBef>
              <a:spcAft>
                <a:spcPts val="0"/>
              </a:spcAft>
              <a:buClr>
                <a:schemeClr val="dk2"/>
              </a:buClr>
              <a:buSzPts val="1400"/>
              <a:buChar char="•"/>
              <a:defRPr>
                <a:solidFill>
                  <a:schemeClr val="dk2"/>
                </a:solidFill>
              </a:defRPr>
            </a:lvl8pPr>
            <a:lvl9pPr marL="4114800" lvl="8" indent="-317500">
              <a:spcBef>
                <a:spcPts val="400"/>
              </a:spcBef>
              <a:spcAft>
                <a:spcPts val="0"/>
              </a:spcAft>
              <a:buClr>
                <a:schemeClr val="dk2"/>
              </a:buClr>
              <a:buSzPts val="1400"/>
              <a:buChar char="•"/>
              <a:defRPr>
                <a:solidFill>
                  <a:schemeClr val="dk2"/>
                </a:solidFill>
              </a:defRPr>
            </a:lvl9pPr>
          </a:lstStyle>
          <a:p>
            <a:endParaRPr/>
          </a:p>
        </p:txBody>
      </p:sp>
      <p:sp>
        <p:nvSpPr>
          <p:cNvPr id="1850" name="Google Shape;1850;p34"/>
          <p:cNvSpPr txBox="1">
            <a:spLocks noGrp="1"/>
          </p:cNvSpPr>
          <p:nvPr>
            <p:ph type="body" idx="3"/>
          </p:nvPr>
        </p:nvSpPr>
        <p:spPr>
          <a:xfrm>
            <a:off x="5778400" y="1078150"/>
            <a:ext cx="2883000" cy="1460400"/>
          </a:xfrm>
          <a:prstGeom prst="rect">
            <a:avLst/>
          </a:prstGeom>
        </p:spPr>
        <p:txBody>
          <a:bodyPr spcFirstLastPara="1" wrap="square" lIns="91425" tIns="45700" rIns="91425" bIns="45700" anchor="t" anchorCtr="0">
            <a:normAutofit/>
          </a:bodyPr>
          <a:lstStyle>
            <a:lvl1pPr marL="457200" lvl="0" indent="-317500">
              <a:spcBef>
                <a:spcPts val="800"/>
              </a:spcBef>
              <a:spcAft>
                <a:spcPts val="0"/>
              </a:spcAft>
              <a:buClr>
                <a:schemeClr val="dk2"/>
              </a:buClr>
              <a:buSzPts val="1400"/>
              <a:buChar char="•"/>
              <a:defRPr sz="1400">
                <a:solidFill>
                  <a:schemeClr val="dk2"/>
                </a:solidFill>
              </a:defRPr>
            </a:lvl1pPr>
            <a:lvl2pPr marL="914400" lvl="1" indent="-317500">
              <a:spcBef>
                <a:spcPts val="400"/>
              </a:spcBef>
              <a:spcAft>
                <a:spcPts val="0"/>
              </a:spcAft>
              <a:buClr>
                <a:schemeClr val="dk2"/>
              </a:buClr>
              <a:buSzPts val="1400"/>
              <a:buChar char="•"/>
              <a:defRPr sz="1400">
                <a:solidFill>
                  <a:schemeClr val="dk2"/>
                </a:solidFill>
              </a:defRPr>
            </a:lvl2pPr>
            <a:lvl3pPr marL="1371600" lvl="2" indent="-317500">
              <a:spcBef>
                <a:spcPts val="400"/>
              </a:spcBef>
              <a:spcAft>
                <a:spcPts val="0"/>
              </a:spcAft>
              <a:buClr>
                <a:schemeClr val="dk2"/>
              </a:buClr>
              <a:buSzPts val="1400"/>
              <a:buChar char="•"/>
              <a:defRPr sz="1400">
                <a:solidFill>
                  <a:schemeClr val="dk2"/>
                </a:solidFill>
              </a:defRPr>
            </a:lvl3pPr>
            <a:lvl4pPr marL="1828800" lvl="3" indent="-317500">
              <a:spcBef>
                <a:spcPts val="400"/>
              </a:spcBef>
              <a:spcAft>
                <a:spcPts val="0"/>
              </a:spcAft>
              <a:buClr>
                <a:schemeClr val="dk2"/>
              </a:buClr>
              <a:buSzPts val="1400"/>
              <a:buChar char="•"/>
              <a:defRPr>
                <a:solidFill>
                  <a:schemeClr val="dk2"/>
                </a:solidFill>
              </a:defRPr>
            </a:lvl4pPr>
            <a:lvl5pPr marL="2286000" lvl="4" indent="-317500">
              <a:spcBef>
                <a:spcPts val="400"/>
              </a:spcBef>
              <a:spcAft>
                <a:spcPts val="0"/>
              </a:spcAft>
              <a:buClr>
                <a:schemeClr val="dk2"/>
              </a:buClr>
              <a:buSzPts val="1400"/>
              <a:buChar char="•"/>
              <a:defRPr>
                <a:solidFill>
                  <a:schemeClr val="dk2"/>
                </a:solidFill>
              </a:defRPr>
            </a:lvl5pPr>
            <a:lvl6pPr marL="2743200" lvl="5" indent="-317500">
              <a:spcBef>
                <a:spcPts val="400"/>
              </a:spcBef>
              <a:spcAft>
                <a:spcPts val="0"/>
              </a:spcAft>
              <a:buClr>
                <a:schemeClr val="dk2"/>
              </a:buClr>
              <a:buSzPts val="1400"/>
              <a:buChar char="•"/>
              <a:defRPr>
                <a:solidFill>
                  <a:schemeClr val="dk2"/>
                </a:solidFill>
              </a:defRPr>
            </a:lvl6pPr>
            <a:lvl7pPr marL="3200400" lvl="6" indent="-317500">
              <a:spcBef>
                <a:spcPts val="400"/>
              </a:spcBef>
              <a:spcAft>
                <a:spcPts val="0"/>
              </a:spcAft>
              <a:buClr>
                <a:schemeClr val="dk2"/>
              </a:buClr>
              <a:buSzPts val="1400"/>
              <a:buChar char="•"/>
              <a:defRPr>
                <a:solidFill>
                  <a:schemeClr val="dk2"/>
                </a:solidFill>
              </a:defRPr>
            </a:lvl7pPr>
            <a:lvl8pPr marL="3657600" lvl="7" indent="-317500">
              <a:spcBef>
                <a:spcPts val="400"/>
              </a:spcBef>
              <a:spcAft>
                <a:spcPts val="0"/>
              </a:spcAft>
              <a:buClr>
                <a:schemeClr val="dk2"/>
              </a:buClr>
              <a:buSzPts val="1400"/>
              <a:buChar char="•"/>
              <a:defRPr>
                <a:solidFill>
                  <a:schemeClr val="dk2"/>
                </a:solidFill>
              </a:defRPr>
            </a:lvl8pPr>
            <a:lvl9pPr marL="4114800" lvl="8" indent="-317500">
              <a:spcBef>
                <a:spcPts val="400"/>
              </a:spcBef>
              <a:spcAft>
                <a:spcPts val="0"/>
              </a:spcAft>
              <a:buClr>
                <a:schemeClr val="dk2"/>
              </a:buClr>
              <a:buSzPts val="1400"/>
              <a:buChar char="•"/>
              <a:defRPr>
                <a:solidFill>
                  <a:schemeClr val="dk2"/>
                </a:solidFill>
              </a:defRPr>
            </a:lvl9pPr>
          </a:lstStyle>
          <a:p>
            <a:endParaRPr/>
          </a:p>
        </p:txBody>
      </p:sp>
      <p:sp>
        <p:nvSpPr>
          <p:cNvPr id="1851" name="Google Shape;1851;p34"/>
          <p:cNvSpPr txBox="1">
            <a:spLocks noGrp="1"/>
          </p:cNvSpPr>
          <p:nvPr>
            <p:ph type="body" idx="4"/>
          </p:nvPr>
        </p:nvSpPr>
        <p:spPr>
          <a:xfrm>
            <a:off x="5778400" y="3008550"/>
            <a:ext cx="2883000" cy="1460400"/>
          </a:xfrm>
          <a:prstGeom prst="rect">
            <a:avLst/>
          </a:prstGeom>
        </p:spPr>
        <p:txBody>
          <a:bodyPr spcFirstLastPara="1" wrap="square" lIns="91425" tIns="45700" rIns="91425" bIns="45700" anchor="t" anchorCtr="0">
            <a:normAutofit/>
          </a:bodyPr>
          <a:lstStyle>
            <a:lvl1pPr marL="457200" lvl="0" indent="-317500">
              <a:spcBef>
                <a:spcPts val="800"/>
              </a:spcBef>
              <a:spcAft>
                <a:spcPts val="0"/>
              </a:spcAft>
              <a:buClr>
                <a:schemeClr val="dk2"/>
              </a:buClr>
              <a:buSzPts val="1400"/>
              <a:buChar char="•"/>
              <a:defRPr sz="1400">
                <a:solidFill>
                  <a:schemeClr val="dk2"/>
                </a:solidFill>
              </a:defRPr>
            </a:lvl1pPr>
            <a:lvl2pPr marL="914400" lvl="1" indent="-317500">
              <a:spcBef>
                <a:spcPts val="400"/>
              </a:spcBef>
              <a:spcAft>
                <a:spcPts val="0"/>
              </a:spcAft>
              <a:buClr>
                <a:schemeClr val="dk2"/>
              </a:buClr>
              <a:buSzPts val="1400"/>
              <a:buChar char="•"/>
              <a:defRPr sz="1400">
                <a:solidFill>
                  <a:schemeClr val="dk2"/>
                </a:solidFill>
              </a:defRPr>
            </a:lvl2pPr>
            <a:lvl3pPr marL="1371600" lvl="2" indent="-317500">
              <a:spcBef>
                <a:spcPts val="400"/>
              </a:spcBef>
              <a:spcAft>
                <a:spcPts val="0"/>
              </a:spcAft>
              <a:buClr>
                <a:schemeClr val="dk2"/>
              </a:buClr>
              <a:buSzPts val="1400"/>
              <a:buChar char="•"/>
              <a:defRPr sz="1400">
                <a:solidFill>
                  <a:schemeClr val="dk2"/>
                </a:solidFill>
              </a:defRPr>
            </a:lvl3pPr>
            <a:lvl4pPr marL="1828800" lvl="3" indent="-317500">
              <a:spcBef>
                <a:spcPts val="400"/>
              </a:spcBef>
              <a:spcAft>
                <a:spcPts val="0"/>
              </a:spcAft>
              <a:buClr>
                <a:schemeClr val="dk2"/>
              </a:buClr>
              <a:buSzPts val="1400"/>
              <a:buChar char="•"/>
              <a:defRPr>
                <a:solidFill>
                  <a:schemeClr val="dk2"/>
                </a:solidFill>
              </a:defRPr>
            </a:lvl4pPr>
            <a:lvl5pPr marL="2286000" lvl="4" indent="-317500">
              <a:spcBef>
                <a:spcPts val="400"/>
              </a:spcBef>
              <a:spcAft>
                <a:spcPts val="0"/>
              </a:spcAft>
              <a:buClr>
                <a:schemeClr val="dk2"/>
              </a:buClr>
              <a:buSzPts val="1400"/>
              <a:buChar char="•"/>
              <a:defRPr>
                <a:solidFill>
                  <a:schemeClr val="dk2"/>
                </a:solidFill>
              </a:defRPr>
            </a:lvl5pPr>
            <a:lvl6pPr marL="2743200" lvl="5" indent="-317500">
              <a:spcBef>
                <a:spcPts val="400"/>
              </a:spcBef>
              <a:spcAft>
                <a:spcPts val="0"/>
              </a:spcAft>
              <a:buClr>
                <a:schemeClr val="dk2"/>
              </a:buClr>
              <a:buSzPts val="1400"/>
              <a:buChar char="•"/>
              <a:defRPr>
                <a:solidFill>
                  <a:schemeClr val="dk2"/>
                </a:solidFill>
              </a:defRPr>
            </a:lvl6pPr>
            <a:lvl7pPr marL="3200400" lvl="6" indent="-317500">
              <a:spcBef>
                <a:spcPts val="400"/>
              </a:spcBef>
              <a:spcAft>
                <a:spcPts val="0"/>
              </a:spcAft>
              <a:buClr>
                <a:schemeClr val="dk2"/>
              </a:buClr>
              <a:buSzPts val="1400"/>
              <a:buChar char="•"/>
              <a:defRPr>
                <a:solidFill>
                  <a:schemeClr val="dk2"/>
                </a:solidFill>
              </a:defRPr>
            </a:lvl7pPr>
            <a:lvl8pPr marL="3657600" lvl="7" indent="-317500">
              <a:spcBef>
                <a:spcPts val="400"/>
              </a:spcBef>
              <a:spcAft>
                <a:spcPts val="0"/>
              </a:spcAft>
              <a:buClr>
                <a:schemeClr val="dk2"/>
              </a:buClr>
              <a:buSzPts val="1400"/>
              <a:buChar char="•"/>
              <a:defRPr>
                <a:solidFill>
                  <a:schemeClr val="dk2"/>
                </a:solidFill>
              </a:defRPr>
            </a:lvl8pPr>
            <a:lvl9pPr marL="4114800" lvl="8" indent="-317500">
              <a:spcBef>
                <a:spcPts val="400"/>
              </a:spcBef>
              <a:spcAft>
                <a:spcPts val="0"/>
              </a:spcAft>
              <a:buClr>
                <a:schemeClr val="dk2"/>
              </a:buClr>
              <a:buSzPts val="1400"/>
              <a:buChar char="•"/>
              <a:defRPr>
                <a:solidFill>
                  <a:schemeClr val="dk2"/>
                </a:solidFill>
              </a:defRPr>
            </a:lvl9pPr>
          </a:lstStyle>
          <a:p>
            <a:endParaRPr/>
          </a:p>
        </p:txBody>
      </p:sp>
      <p:sp>
        <p:nvSpPr>
          <p:cNvPr id="1852" name="Google Shape;1852;p34"/>
          <p:cNvSpPr/>
          <p:nvPr/>
        </p:nvSpPr>
        <p:spPr>
          <a:xfrm>
            <a:off x="406300" y="1078150"/>
            <a:ext cx="794100" cy="7242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uli"/>
              <a:ea typeface="Muli"/>
              <a:cs typeface="Muli"/>
              <a:sym typeface="Muli"/>
            </a:endParaRPr>
          </a:p>
        </p:txBody>
      </p:sp>
      <p:sp>
        <p:nvSpPr>
          <p:cNvPr id="1853" name="Google Shape;1853;p34"/>
          <p:cNvSpPr txBox="1">
            <a:spLocks noGrp="1"/>
          </p:cNvSpPr>
          <p:nvPr>
            <p:ph type="body" idx="5"/>
          </p:nvPr>
        </p:nvSpPr>
        <p:spPr>
          <a:xfrm>
            <a:off x="469900" y="1143000"/>
            <a:ext cx="619800" cy="551700"/>
          </a:xfrm>
          <a:prstGeom prst="rect">
            <a:avLst/>
          </a:prstGeom>
          <a:ln w="9525" cap="flat" cmpd="sng">
            <a:solidFill>
              <a:schemeClr val="lt2"/>
            </a:solidFill>
            <a:prstDash val="solid"/>
            <a:round/>
            <a:headEnd type="none" w="sm" len="sm"/>
            <a:tailEnd type="none" w="sm" len="sm"/>
          </a:ln>
        </p:spPr>
        <p:txBody>
          <a:bodyPr spcFirstLastPara="1" wrap="square" lIns="91425" tIns="45700" rIns="91425" bIns="45700" anchor="t" anchorCtr="0">
            <a:normAutofit/>
          </a:bodyPr>
          <a:lstStyle>
            <a:lvl1pPr marL="457200" lvl="0" indent="-330200">
              <a:spcBef>
                <a:spcPts val="800"/>
              </a:spcBef>
              <a:spcAft>
                <a:spcPts val="0"/>
              </a:spcAft>
              <a:buClr>
                <a:schemeClr val="lt1"/>
              </a:buClr>
              <a:buSzPts val="1600"/>
              <a:buChar char="•"/>
              <a:defRPr sz="1600">
                <a:solidFill>
                  <a:schemeClr val="lt1"/>
                </a:solidFill>
              </a:defRPr>
            </a:lvl1pPr>
            <a:lvl2pPr marL="914400" lvl="1" indent="-330200">
              <a:spcBef>
                <a:spcPts val="400"/>
              </a:spcBef>
              <a:spcAft>
                <a:spcPts val="0"/>
              </a:spcAft>
              <a:buClr>
                <a:schemeClr val="lt1"/>
              </a:buClr>
              <a:buSzPts val="1600"/>
              <a:buChar char="•"/>
              <a:defRPr sz="1600">
                <a:solidFill>
                  <a:schemeClr val="lt1"/>
                </a:solidFill>
              </a:defRPr>
            </a:lvl2pPr>
            <a:lvl3pPr marL="1371600" lvl="2" indent="-330200">
              <a:spcBef>
                <a:spcPts val="400"/>
              </a:spcBef>
              <a:spcAft>
                <a:spcPts val="0"/>
              </a:spcAft>
              <a:buClr>
                <a:schemeClr val="lt1"/>
              </a:buClr>
              <a:buSzPts val="1600"/>
              <a:buChar char="•"/>
              <a:defRPr sz="1600">
                <a:solidFill>
                  <a:schemeClr val="lt1"/>
                </a:solidFill>
              </a:defRPr>
            </a:lvl3pPr>
            <a:lvl4pPr marL="1828800" lvl="3" indent="-330200">
              <a:spcBef>
                <a:spcPts val="400"/>
              </a:spcBef>
              <a:spcAft>
                <a:spcPts val="0"/>
              </a:spcAft>
              <a:buClr>
                <a:schemeClr val="lt1"/>
              </a:buClr>
              <a:buSzPts val="1600"/>
              <a:buChar char="•"/>
              <a:defRPr sz="1600">
                <a:solidFill>
                  <a:schemeClr val="lt1"/>
                </a:solidFill>
              </a:defRPr>
            </a:lvl4pPr>
            <a:lvl5pPr marL="2286000" lvl="4" indent="-330200">
              <a:spcBef>
                <a:spcPts val="400"/>
              </a:spcBef>
              <a:spcAft>
                <a:spcPts val="0"/>
              </a:spcAft>
              <a:buClr>
                <a:schemeClr val="lt1"/>
              </a:buClr>
              <a:buSzPts val="1600"/>
              <a:buChar char="•"/>
              <a:defRPr sz="1600">
                <a:solidFill>
                  <a:schemeClr val="lt1"/>
                </a:solidFill>
              </a:defRPr>
            </a:lvl5pPr>
            <a:lvl6pPr marL="2743200" lvl="5" indent="-330200">
              <a:spcBef>
                <a:spcPts val="400"/>
              </a:spcBef>
              <a:spcAft>
                <a:spcPts val="0"/>
              </a:spcAft>
              <a:buClr>
                <a:schemeClr val="lt1"/>
              </a:buClr>
              <a:buSzPts val="1600"/>
              <a:buChar char="•"/>
              <a:defRPr sz="1600">
                <a:solidFill>
                  <a:schemeClr val="lt1"/>
                </a:solidFill>
              </a:defRPr>
            </a:lvl6pPr>
            <a:lvl7pPr marL="3200400" lvl="6" indent="-330200">
              <a:spcBef>
                <a:spcPts val="400"/>
              </a:spcBef>
              <a:spcAft>
                <a:spcPts val="0"/>
              </a:spcAft>
              <a:buClr>
                <a:schemeClr val="lt1"/>
              </a:buClr>
              <a:buSzPts val="1600"/>
              <a:buChar char="•"/>
              <a:defRPr sz="1600">
                <a:solidFill>
                  <a:schemeClr val="lt1"/>
                </a:solidFill>
              </a:defRPr>
            </a:lvl7pPr>
            <a:lvl8pPr marL="3657600" lvl="7" indent="-330200">
              <a:spcBef>
                <a:spcPts val="400"/>
              </a:spcBef>
              <a:spcAft>
                <a:spcPts val="0"/>
              </a:spcAft>
              <a:buClr>
                <a:schemeClr val="lt1"/>
              </a:buClr>
              <a:buSzPts val="1600"/>
              <a:buChar char="•"/>
              <a:defRPr sz="1600">
                <a:solidFill>
                  <a:schemeClr val="lt1"/>
                </a:solidFill>
              </a:defRPr>
            </a:lvl8pPr>
            <a:lvl9pPr marL="4114800" lvl="8" indent="-330200">
              <a:spcBef>
                <a:spcPts val="400"/>
              </a:spcBef>
              <a:spcAft>
                <a:spcPts val="0"/>
              </a:spcAft>
              <a:buClr>
                <a:schemeClr val="lt1"/>
              </a:buClr>
              <a:buSzPts val="1600"/>
              <a:buChar char="•"/>
              <a:defRPr sz="1600">
                <a:solidFill>
                  <a:schemeClr val="lt1"/>
                </a:solidFill>
              </a:defRPr>
            </a:lvl9pPr>
          </a:lstStyle>
          <a:p>
            <a:endParaRPr/>
          </a:p>
        </p:txBody>
      </p:sp>
      <p:sp>
        <p:nvSpPr>
          <p:cNvPr id="1854" name="Google Shape;1854;p34"/>
          <p:cNvSpPr/>
          <p:nvPr/>
        </p:nvSpPr>
        <p:spPr>
          <a:xfrm>
            <a:off x="382750" y="3008550"/>
            <a:ext cx="794100" cy="7242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uli"/>
              <a:ea typeface="Muli"/>
              <a:cs typeface="Muli"/>
              <a:sym typeface="Muli"/>
            </a:endParaRPr>
          </a:p>
        </p:txBody>
      </p:sp>
      <p:sp>
        <p:nvSpPr>
          <p:cNvPr id="1855" name="Google Shape;1855;p34"/>
          <p:cNvSpPr txBox="1">
            <a:spLocks noGrp="1"/>
          </p:cNvSpPr>
          <p:nvPr>
            <p:ph type="body" idx="6"/>
          </p:nvPr>
        </p:nvSpPr>
        <p:spPr>
          <a:xfrm>
            <a:off x="446350" y="3073400"/>
            <a:ext cx="619800" cy="551700"/>
          </a:xfrm>
          <a:prstGeom prst="rect">
            <a:avLst/>
          </a:prstGeom>
          <a:ln w="9525" cap="flat" cmpd="sng">
            <a:solidFill>
              <a:schemeClr val="lt2"/>
            </a:solidFill>
            <a:prstDash val="solid"/>
            <a:round/>
            <a:headEnd type="none" w="sm" len="sm"/>
            <a:tailEnd type="none" w="sm" len="sm"/>
          </a:ln>
        </p:spPr>
        <p:txBody>
          <a:bodyPr spcFirstLastPara="1" wrap="square" lIns="91425" tIns="45700" rIns="91425" bIns="45700" anchor="t" anchorCtr="0">
            <a:normAutofit/>
          </a:bodyPr>
          <a:lstStyle>
            <a:lvl1pPr marL="457200" lvl="0" indent="-330200">
              <a:spcBef>
                <a:spcPts val="800"/>
              </a:spcBef>
              <a:spcAft>
                <a:spcPts val="0"/>
              </a:spcAft>
              <a:buClr>
                <a:schemeClr val="lt1"/>
              </a:buClr>
              <a:buSzPts val="1600"/>
              <a:buChar char="•"/>
              <a:defRPr sz="1600">
                <a:solidFill>
                  <a:schemeClr val="lt1"/>
                </a:solidFill>
              </a:defRPr>
            </a:lvl1pPr>
            <a:lvl2pPr marL="914400" lvl="1" indent="-330200">
              <a:spcBef>
                <a:spcPts val="400"/>
              </a:spcBef>
              <a:spcAft>
                <a:spcPts val="0"/>
              </a:spcAft>
              <a:buClr>
                <a:schemeClr val="lt1"/>
              </a:buClr>
              <a:buSzPts val="1600"/>
              <a:buChar char="•"/>
              <a:defRPr sz="1600">
                <a:solidFill>
                  <a:schemeClr val="lt1"/>
                </a:solidFill>
              </a:defRPr>
            </a:lvl2pPr>
            <a:lvl3pPr marL="1371600" lvl="2" indent="-330200">
              <a:spcBef>
                <a:spcPts val="400"/>
              </a:spcBef>
              <a:spcAft>
                <a:spcPts val="0"/>
              </a:spcAft>
              <a:buClr>
                <a:schemeClr val="lt1"/>
              </a:buClr>
              <a:buSzPts val="1600"/>
              <a:buChar char="•"/>
              <a:defRPr sz="1600">
                <a:solidFill>
                  <a:schemeClr val="lt1"/>
                </a:solidFill>
              </a:defRPr>
            </a:lvl3pPr>
            <a:lvl4pPr marL="1828800" lvl="3" indent="-330200">
              <a:spcBef>
                <a:spcPts val="400"/>
              </a:spcBef>
              <a:spcAft>
                <a:spcPts val="0"/>
              </a:spcAft>
              <a:buClr>
                <a:schemeClr val="lt1"/>
              </a:buClr>
              <a:buSzPts val="1600"/>
              <a:buChar char="•"/>
              <a:defRPr sz="1600">
                <a:solidFill>
                  <a:schemeClr val="lt1"/>
                </a:solidFill>
              </a:defRPr>
            </a:lvl4pPr>
            <a:lvl5pPr marL="2286000" lvl="4" indent="-330200">
              <a:spcBef>
                <a:spcPts val="400"/>
              </a:spcBef>
              <a:spcAft>
                <a:spcPts val="0"/>
              </a:spcAft>
              <a:buClr>
                <a:schemeClr val="lt1"/>
              </a:buClr>
              <a:buSzPts val="1600"/>
              <a:buChar char="•"/>
              <a:defRPr sz="1600">
                <a:solidFill>
                  <a:schemeClr val="lt1"/>
                </a:solidFill>
              </a:defRPr>
            </a:lvl5pPr>
            <a:lvl6pPr marL="2743200" lvl="5" indent="-330200">
              <a:spcBef>
                <a:spcPts val="400"/>
              </a:spcBef>
              <a:spcAft>
                <a:spcPts val="0"/>
              </a:spcAft>
              <a:buClr>
                <a:schemeClr val="lt1"/>
              </a:buClr>
              <a:buSzPts val="1600"/>
              <a:buChar char="•"/>
              <a:defRPr sz="1600">
                <a:solidFill>
                  <a:schemeClr val="lt1"/>
                </a:solidFill>
              </a:defRPr>
            </a:lvl6pPr>
            <a:lvl7pPr marL="3200400" lvl="6" indent="-330200">
              <a:spcBef>
                <a:spcPts val="400"/>
              </a:spcBef>
              <a:spcAft>
                <a:spcPts val="0"/>
              </a:spcAft>
              <a:buClr>
                <a:schemeClr val="lt1"/>
              </a:buClr>
              <a:buSzPts val="1600"/>
              <a:buChar char="•"/>
              <a:defRPr sz="1600">
                <a:solidFill>
                  <a:schemeClr val="lt1"/>
                </a:solidFill>
              </a:defRPr>
            </a:lvl7pPr>
            <a:lvl8pPr marL="3657600" lvl="7" indent="-330200">
              <a:spcBef>
                <a:spcPts val="400"/>
              </a:spcBef>
              <a:spcAft>
                <a:spcPts val="0"/>
              </a:spcAft>
              <a:buClr>
                <a:schemeClr val="lt1"/>
              </a:buClr>
              <a:buSzPts val="1600"/>
              <a:buChar char="•"/>
              <a:defRPr sz="1600">
                <a:solidFill>
                  <a:schemeClr val="lt1"/>
                </a:solidFill>
              </a:defRPr>
            </a:lvl8pPr>
            <a:lvl9pPr marL="4114800" lvl="8" indent="-330200">
              <a:spcBef>
                <a:spcPts val="400"/>
              </a:spcBef>
              <a:spcAft>
                <a:spcPts val="0"/>
              </a:spcAft>
              <a:buClr>
                <a:schemeClr val="lt1"/>
              </a:buClr>
              <a:buSzPts val="1600"/>
              <a:buChar char="•"/>
              <a:defRPr sz="1600">
                <a:solidFill>
                  <a:schemeClr val="lt1"/>
                </a:solidFill>
              </a:defRPr>
            </a:lvl9pPr>
          </a:lstStyle>
          <a:p>
            <a:endParaRPr/>
          </a:p>
        </p:txBody>
      </p:sp>
      <p:sp>
        <p:nvSpPr>
          <p:cNvPr id="1856" name="Google Shape;1856;p34"/>
          <p:cNvSpPr/>
          <p:nvPr/>
        </p:nvSpPr>
        <p:spPr>
          <a:xfrm>
            <a:off x="4921050" y="1078150"/>
            <a:ext cx="794100" cy="7242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uli"/>
              <a:ea typeface="Muli"/>
              <a:cs typeface="Muli"/>
              <a:sym typeface="Muli"/>
            </a:endParaRPr>
          </a:p>
        </p:txBody>
      </p:sp>
      <p:sp>
        <p:nvSpPr>
          <p:cNvPr id="1857" name="Google Shape;1857;p34"/>
          <p:cNvSpPr txBox="1">
            <a:spLocks noGrp="1"/>
          </p:cNvSpPr>
          <p:nvPr>
            <p:ph type="body" idx="7"/>
          </p:nvPr>
        </p:nvSpPr>
        <p:spPr>
          <a:xfrm>
            <a:off x="4984650" y="1143000"/>
            <a:ext cx="619800" cy="551700"/>
          </a:xfrm>
          <a:prstGeom prst="rect">
            <a:avLst/>
          </a:prstGeom>
          <a:ln w="9525" cap="flat" cmpd="sng">
            <a:solidFill>
              <a:schemeClr val="lt2"/>
            </a:solidFill>
            <a:prstDash val="solid"/>
            <a:round/>
            <a:headEnd type="none" w="sm" len="sm"/>
            <a:tailEnd type="none" w="sm" len="sm"/>
          </a:ln>
        </p:spPr>
        <p:txBody>
          <a:bodyPr spcFirstLastPara="1" wrap="square" lIns="91425" tIns="45700" rIns="91425" bIns="45700" anchor="t" anchorCtr="0">
            <a:normAutofit/>
          </a:bodyPr>
          <a:lstStyle>
            <a:lvl1pPr marL="457200" lvl="0" indent="-330200">
              <a:spcBef>
                <a:spcPts val="800"/>
              </a:spcBef>
              <a:spcAft>
                <a:spcPts val="0"/>
              </a:spcAft>
              <a:buClr>
                <a:schemeClr val="lt1"/>
              </a:buClr>
              <a:buSzPts val="1600"/>
              <a:buChar char="•"/>
              <a:defRPr sz="1600">
                <a:solidFill>
                  <a:schemeClr val="lt1"/>
                </a:solidFill>
              </a:defRPr>
            </a:lvl1pPr>
            <a:lvl2pPr marL="914400" lvl="1" indent="-330200">
              <a:spcBef>
                <a:spcPts val="400"/>
              </a:spcBef>
              <a:spcAft>
                <a:spcPts val="0"/>
              </a:spcAft>
              <a:buClr>
                <a:schemeClr val="lt1"/>
              </a:buClr>
              <a:buSzPts val="1600"/>
              <a:buChar char="•"/>
              <a:defRPr sz="1600">
                <a:solidFill>
                  <a:schemeClr val="lt1"/>
                </a:solidFill>
              </a:defRPr>
            </a:lvl2pPr>
            <a:lvl3pPr marL="1371600" lvl="2" indent="-330200">
              <a:spcBef>
                <a:spcPts val="400"/>
              </a:spcBef>
              <a:spcAft>
                <a:spcPts val="0"/>
              </a:spcAft>
              <a:buClr>
                <a:schemeClr val="lt1"/>
              </a:buClr>
              <a:buSzPts val="1600"/>
              <a:buChar char="•"/>
              <a:defRPr sz="1600">
                <a:solidFill>
                  <a:schemeClr val="lt1"/>
                </a:solidFill>
              </a:defRPr>
            </a:lvl3pPr>
            <a:lvl4pPr marL="1828800" lvl="3" indent="-330200">
              <a:spcBef>
                <a:spcPts val="400"/>
              </a:spcBef>
              <a:spcAft>
                <a:spcPts val="0"/>
              </a:spcAft>
              <a:buClr>
                <a:schemeClr val="lt1"/>
              </a:buClr>
              <a:buSzPts val="1600"/>
              <a:buChar char="•"/>
              <a:defRPr sz="1600">
                <a:solidFill>
                  <a:schemeClr val="lt1"/>
                </a:solidFill>
              </a:defRPr>
            </a:lvl4pPr>
            <a:lvl5pPr marL="2286000" lvl="4" indent="-330200">
              <a:spcBef>
                <a:spcPts val="400"/>
              </a:spcBef>
              <a:spcAft>
                <a:spcPts val="0"/>
              </a:spcAft>
              <a:buClr>
                <a:schemeClr val="lt1"/>
              </a:buClr>
              <a:buSzPts val="1600"/>
              <a:buChar char="•"/>
              <a:defRPr sz="1600">
                <a:solidFill>
                  <a:schemeClr val="lt1"/>
                </a:solidFill>
              </a:defRPr>
            </a:lvl5pPr>
            <a:lvl6pPr marL="2743200" lvl="5" indent="-330200">
              <a:spcBef>
                <a:spcPts val="400"/>
              </a:spcBef>
              <a:spcAft>
                <a:spcPts val="0"/>
              </a:spcAft>
              <a:buClr>
                <a:schemeClr val="lt1"/>
              </a:buClr>
              <a:buSzPts val="1600"/>
              <a:buChar char="•"/>
              <a:defRPr sz="1600">
                <a:solidFill>
                  <a:schemeClr val="lt1"/>
                </a:solidFill>
              </a:defRPr>
            </a:lvl6pPr>
            <a:lvl7pPr marL="3200400" lvl="6" indent="-330200">
              <a:spcBef>
                <a:spcPts val="400"/>
              </a:spcBef>
              <a:spcAft>
                <a:spcPts val="0"/>
              </a:spcAft>
              <a:buClr>
                <a:schemeClr val="lt1"/>
              </a:buClr>
              <a:buSzPts val="1600"/>
              <a:buChar char="•"/>
              <a:defRPr sz="1600">
                <a:solidFill>
                  <a:schemeClr val="lt1"/>
                </a:solidFill>
              </a:defRPr>
            </a:lvl7pPr>
            <a:lvl8pPr marL="3657600" lvl="7" indent="-330200">
              <a:spcBef>
                <a:spcPts val="400"/>
              </a:spcBef>
              <a:spcAft>
                <a:spcPts val="0"/>
              </a:spcAft>
              <a:buClr>
                <a:schemeClr val="lt1"/>
              </a:buClr>
              <a:buSzPts val="1600"/>
              <a:buChar char="•"/>
              <a:defRPr sz="1600">
                <a:solidFill>
                  <a:schemeClr val="lt1"/>
                </a:solidFill>
              </a:defRPr>
            </a:lvl8pPr>
            <a:lvl9pPr marL="4114800" lvl="8" indent="-330200">
              <a:spcBef>
                <a:spcPts val="400"/>
              </a:spcBef>
              <a:spcAft>
                <a:spcPts val="0"/>
              </a:spcAft>
              <a:buClr>
                <a:schemeClr val="lt1"/>
              </a:buClr>
              <a:buSzPts val="1600"/>
              <a:buChar char="•"/>
              <a:defRPr sz="1600">
                <a:solidFill>
                  <a:schemeClr val="lt1"/>
                </a:solidFill>
              </a:defRPr>
            </a:lvl9pPr>
          </a:lstStyle>
          <a:p>
            <a:endParaRPr/>
          </a:p>
        </p:txBody>
      </p:sp>
      <p:sp>
        <p:nvSpPr>
          <p:cNvPr id="1858" name="Google Shape;1858;p34"/>
          <p:cNvSpPr/>
          <p:nvPr/>
        </p:nvSpPr>
        <p:spPr>
          <a:xfrm>
            <a:off x="4897500" y="3008550"/>
            <a:ext cx="794100" cy="7242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uli"/>
              <a:ea typeface="Muli"/>
              <a:cs typeface="Muli"/>
              <a:sym typeface="Muli"/>
            </a:endParaRPr>
          </a:p>
        </p:txBody>
      </p:sp>
      <p:sp>
        <p:nvSpPr>
          <p:cNvPr id="1859" name="Google Shape;1859;p34"/>
          <p:cNvSpPr txBox="1">
            <a:spLocks noGrp="1"/>
          </p:cNvSpPr>
          <p:nvPr>
            <p:ph type="body" idx="8"/>
          </p:nvPr>
        </p:nvSpPr>
        <p:spPr>
          <a:xfrm>
            <a:off x="4961100" y="3073400"/>
            <a:ext cx="619800" cy="551700"/>
          </a:xfrm>
          <a:prstGeom prst="rect">
            <a:avLst/>
          </a:prstGeom>
          <a:ln w="9525" cap="flat" cmpd="sng">
            <a:solidFill>
              <a:schemeClr val="lt2"/>
            </a:solidFill>
            <a:prstDash val="solid"/>
            <a:round/>
            <a:headEnd type="none" w="sm" len="sm"/>
            <a:tailEnd type="none" w="sm" len="sm"/>
          </a:ln>
        </p:spPr>
        <p:txBody>
          <a:bodyPr spcFirstLastPara="1" wrap="square" lIns="91425" tIns="45700" rIns="91425" bIns="45700" anchor="t" anchorCtr="0">
            <a:normAutofit/>
          </a:bodyPr>
          <a:lstStyle>
            <a:lvl1pPr marL="457200" lvl="0" indent="-330200">
              <a:spcBef>
                <a:spcPts val="800"/>
              </a:spcBef>
              <a:spcAft>
                <a:spcPts val="0"/>
              </a:spcAft>
              <a:buClr>
                <a:schemeClr val="lt1"/>
              </a:buClr>
              <a:buSzPts val="1600"/>
              <a:buChar char="•"/>
              <a:defRPr sz="1600">
                <a:solidFill>
                  <a:schemeClr val="lt1"/>
                </a:solidFill>
              </a:defRPr>
            </a:lvl1pPr>
            <a:lvl2pPr marL="914400" lvl="1" indent="-330200">
              <a:spcBef>
                <a:spcPts val="400"/>
              </a:spcBef>
              <a:spcAft>
                <a:spcPts val="0"/>
              </a:spcAft>
              <a:buClr>
                <a:schemeClr val="lt1"/>
              </a:buClr>
              <a:buSzPts val="1600"/>
              <a:buChar char="•"/>
              <a:defRPr sz="1600">
                <a:solidFill>
                  <a:schemeClr val="lt1"/>
                </a:solidFill>
              </a:defRPr>
            </a:lvl2pPr>
            <a:lvl3pPr marL="1371600" lvl="2" indent="-330200">
              <a:spcBef>
                <a:spcPts val="400"/>
              </a:spcBef>
              <a:spcAft>
                <a:spcPts val="0"/>
              </a:spcAft>
              <a:buClr>
                <a:schemeClr val="lt1"/>
              </a:buClr>
              <a:buSzPts val="1600"/>
              <a:buChar char="•"/>
              <a:defRPr sz="1600">
                <a:solidFill>
                  <a:schemeClr val="lt1"/>
                </a:solidFill>
              </a:defRPr>
            </a:lvl3pPr>
            <a:lvl4pPr marL="1828800" lvl="3" indent="-330200">
              <a:spcBef>
                <a:spcPts val="400"/>
              </a:spcBef>
              <a:spcAft>
                <a:spcPts val="0"/>
              </a:spcAft>
              <a:buClr>
                <a:schemeClr val="lt1"/>
              </a:buClr>
              <a:buSzPts val="1600"/>
              <a:buChar char="•"/>
              <a:defRPr sz="1600">
                <a:solidFill>
                  <a:schemeClr val="lt1"/>
                </a:solidFill>
              </a:defRPr>
            </a:lvl4pPr>
            <a:lvl5pPr marL="2286000" lvl="4" indent="-330200">
              <a:spcBef>
                <a:spcPts val="400"/>
              </a:spcBef>
              <a:spcAft>
                <a:spcPts val="0"/>
              </a:spcAft>
              <a:buClr>
                <a:schemeClr val="lt1"/>
              </a:buClr>
              <a:buSzPts val="1600"/>
              <a:buChar char="•"/>
              <a:defRPr sz="1600">
                <a:solidFill>
                  <a:schemeClr val="lt1"/>
                </a:solidFill>
              </a:defRPr>
            </a:lvl5pPr>
            <a:lvl6pPr marL="2743200" lvl="5" indent="-330200">
              <a:spcBef>
                <a:spcPts val="400"/>
              </a:spcBef>
              <a:spcAft>
                <a:spcPts val="0"/>
              </a:spcAft>
              <a:buClr>
                <a:schemeClr val="lt1"/>
              </a:buClr>
              <a:buSzPts val="1600"/>
              <a:buChar char="•"/>
              <a:defRPr sz="1600">
                <a:solidFill>
                  <a:schemeClr val="lt1"/>
                </a:solidFill>
              </a:defRPr>
            </a:lvl6pPr>
            <a:lvl7pPr marL="3200400" lvl="6" indent="-330200">
              <a:spcBef>
                <a:spcPts val="400"/>
              </a:spcBef>
              <a:spcAft>
                <a:spcPts val="0"/>
              </a:spcAft>
              <a:buClr>
                <a:schemeClr val="lt1"/>
              </a:buClr>
              <a:buSzPts val="1600"/>
              <a:buChar char="•"/>
              <a:defRPr sz="1600">
                <a:solidFill>
                  <a:schemeClr val="lt1"/>
                </a:solidFill>
              </a:defRPr>
            </a:lvl7pPr>
            <a:lvl8pPr marL="3657600" lvl="7" indent="-330200">
              <a:spcBef>
                <a:spcPts val="400"/>
              </a:spcBef>
              <a:spcAft>
                <a:spcPts val="0"/>
              </a:spcAft>
              <a:buClr>
                <a:schemeClr val="lt1"/>
              </a:buClr>
              <a:buSzPts val="1600"/>
              <a:buChar char="•"/>
              <a:defRPr sz="1600">
                <a:solidFill>
                  <a:schemeClr val="lt1"/>
                </a:solidFill>
              </a:defRPr>
            </a:lvl8pPr>
            <a:lvl9pPr marL="4114800" lvl="8" indent="-330200">
              <a:spcBef>
                <a:spcPts val="400"/>
              </a:spcBef>
              <a:spcAft>
                <a:spcPts val="0"/>
              </a:spcAft>
              <a:buClr>
                <a:schemeClr val="lt1"/>
              </a:buClr>
              <a:buSzPts val="1600"/>
              <a:buChar char="•"/>
              <a:defRPr sz="1600">
                <a:solidFill>
                  <a:schemeClr val="lt1"/>
                </a:solidFill>
              </a:defRPr>
            </a:lvl9pPr>
          </a:lstStyle>
          <a:p>
            <a:endParaRPr/>
          </a:p>
        </p:txBody>
      </p:sp>
      <p:pic>
        <p:nvPicPr>
          <p:cNvPr id="1860" name="Google Shape;1860;p34"/>
          <p:cNvPicPr preferRelativeResize="0"/>
          <p:nvPr/>
        </p:nvPicPr>
        <p:blipFill rotWithShape="1">
          <a:blip r:embed="rId2">
            <a:alphaModFix/>
          </a:blip>
          <a:srcRect/>
          <a:stretch/>
        </p:blipFill>
        <p:spPr>
          <a:xfrm>
            <a:off x="8127376" y="303499"/>
            <a:ext cx="501800" cy="5018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273849"/>
            <a:ext cx="7359300" cy="8043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000"/>
              <a:buFont typeface="Muli"/>
              <a:buNone/>
              <a:defRPr sz="3000" i="0" strike="noStrike" cap="none">
                <a:solidFill>
                  <a:schemeClr val="dk1"/>
                </a:solidFill>
                <a:latin typeface="Muli"/>
                <a:ea typeface="Muli"/>
                <a:cs typeface="Muli"/>
                <a:sym typeface="Mul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800"/>
              </a:spcBef>
              <a:spcAft>
                <a:spcPts val="0"/>
              </a:spcAft>
              <a:buClr>
                <a:schemeClr val="dk1"/>
              </a:buClr>
              <a:buSzPts val="2100"/>
              <a:buFont typeface="Muli"/>
              <a:buChar char="•"/>
              <a:defRPr sz="2100" i="0" u="none" strike="noStrike" cap="none">
                <a:solidFill>
                  <a:schemeClr val="dk1"/>
                </a:solidFill>
                <a:latin typeface="Muli"/>
                <a:ea typeface="Muli"/>
                <a:cs typeface="Muli"/>
                <a:sym typeface="Muli"/>
              </a:defRPr>
            </a:lvl1pPr>
            <a:lvl2pPr marL="914400" marR="0" lvl="1" indent="-342900" algn="l" rtl="0">
              <a:lnSpc>
                <a:spcPct val="90000"/>
              </a:lnSpc>
              <a:spcBef>
                <a:spcPts val="400"/>
              </a:spcBef>
              <a:spcAft>
                <a:spcPts val="0"/>
              </a:spcAft>
              <a:buClr>
                <a:schemeClr val="dk1"/>
              </a:buClr>
              <a:buSzPts val="1800"/>
              <a:buFont typeface="Muli"/>
              <a:buChar char="•"/>
              <a:defRPr sz="1800" i="0" u="none" strike="noStrike" cap="none">
                <a:solidFill>
                  <a:schemeClr val="dk1"/>
                </a:solidFill>
                <a:latin typeface="Muli"/>
                <a:ea typeface="Muli"/>
                <a:cs typeface="Muli"/>
                <a:sym typeface="Muli"/>
              </a:defRPr>
            </a:lvl2pPr>
            <a:lvl3pPr marL="1371600" marR="0" lvl="2" indent="-323850" algn="l" rtl="0">
              <a:lnSpc>
                <a:spcPct val="90000"/>
              </a:lnSpc>
              <a:spcBef>
                <a:spcPts val="400"/>
              </a:spcBef>
              <a:spcAft>
                <a:spcPts val="0"/>
              </a:spcAft>
              <a:buClr>
                <a:schemeClr val="dk1"/>
              </a:buClr>
              <a:buSzPts val="1500"/>
              <a:buFont typeface="Muli"/>
              <a:buChar char="•"/>
              <a:defRPr sz="1500" i="0" u="none" strike="noStrike" cap="none">
                <a:solidFill>
                  <a:schemeClr val="dk1"/>
                </a:solidFill>
                <a:latin typeface="Muli"/>
                <a:ea typeface="Muli"/>
                <a:cs typeface="Muli"/>
                <a:sym typeface="Muli"/>
              </a:defRPr>
            </a:lvl3pPr>
            <a:lvl4pPr marL="1828800" marR="0" lvl="3" indent="-317500" algn="l" rtl="0">
              <a:lnSpc>
                <a:spcPct val="90000"/>
              </a:lnSpc>
              <a:spcBef>
                <a:spcPts val="400"/>
              </a:spcBef>
              <a:spcAft>
                <a:spcPts val="0"/>
              </a:spcAft>
              <a:buClr>
                <a:schemeClr val="dk1"/>
              </a:buClr>
              <a:buSzPts val="1400"/>
              <a:buFont typeface="Muli"/>
              <a:buChar char="•"/>
              <a:defRPr sz="1400" i="0" u="none" strike="noStrike" cap="none">
                <a:solidFill>
                  <a:schemeClr val="dk1"/>
                </a:solidFill>
                <a:latin typeface="Muli"/>
                <a:ea typeface="Muli"/>
                <a:cs typeface="Muli"/>
                <a:sym typeface="Muli"/>
              </a:defRPr>
            </a:lvl4pPr>
            <a:lvl5pPr marL="2286000" marR="0" lvl="4" indent="-317500" algn="l" rtl="0">
              <a:lnSpc>
                <a:spcPct val="90000"/>
              </a:lnSpc>
              <a:spcBef>
                <a:spcPts val="400"/>
              </a:spcBef>
              <a:spcAft>
                <a:spcPts val="0"/>
              </a:spcAft>
              <a:buClr>
                <a:schemeClr val="dk1"/>
              </a:buClr>
              <a:buSzPts val="1400"/>
              <a:buFont typeface="Muli"/>
              <a:buChar char="•"/>
              <a:defRPr sz="1400" i="0" u="none" strike="noStrike" cap="none">
                <a:solidFill>
                  <a:schemeClr val="dk1"/>
                </a:solidFill>
                <a:latin typeface="Muli"/>
                <a:ea typeface="Muli"/>
                <a:cs typeface="Muli"/>
                <a:sym typeface="Muli"/>
              </a:defRPr>
            </a:lvl5pPr>
            <a:lvl6pPr marL="2743200" marR="0" lvl="5" indent="-317500" algn="l" rtl="0">
              <a:lnSpc>
                <a:spcPct val="90000"/>
              </a:lnSpc>
              <a:spcBef>
                <a:spcPts val="400"/>
              </a:spcBef>
              <a:spcAft>
                <a:spcPts val="0"/>
              </a:spcAft>
              <a:buClr>
                <a:schemeClr val="dk1"/>
              </a:buClr>
              <a:buSzPts val="1400"/>
              <a:buFont typeface="Muli"/>
              <a:buChar char="•"/>
              <a:defRPr sz="1400" i="0" u="none" strike="noStrike" cap="none">
                <a:solidFill>
                  <a:schemeClr val="dk1"/>
                </a:solidFill>
                <a:latin typeface="Muli"/>
                <a:ea typeface="Muli"/>
                <a:cs typeface="Muli"/>
                <a:sym typeface="Muli"/>
              </a:defRPr>
            </a:lvl6pPr>
            <a:lvl7pPr marL="3200400" marR="0" lvl="6" indent="-317500" algn="l" rtl="0">
              <a:lnSpc>
                <a:spcPct val="90000"/>
              </a:lnSpc>
              <a:spcBef>
                <a:spcPts val="400"/>
              </a:spcBef>
              <a:spcAft>
                <a:spcPts val="0"/>
              </a:spcAft>
              <a:buClr>
                <a:schemeClr val="dk1"/>
              </a:buClr>
              <a:buSzPts val="1400"/>
              <a:buFont typeface="Muli"/>
              <a:buChar char="•"/>
              <a:defRPr sz="1400" i="0" u="none" strike="noStrike" cap="none">
                <a:solidFill>
                  <a:schemeClr val="dk1"/>
                </a:solidFill>
                <a:latin typeface="Muli"/>
                <a:ea typeface="Muli"/>
                <a:cs typeface="Muli"/>
                <a:sym typeface="Muli"/>
              </a:defRPr>
            </a:lvl7pPr>
            <a:lvl8pPr marL="3657600" marR="0" lvl="7" indent="-317500" algn="l" rtl="0">
              <a:lnSpc>
                <a:spcPct val="90000"/>
              </a:lnSpc>
              <a:spcBef>
                <a:spcPts val="400"/>
              </a:spcBef>
              <a:spcAft>
                <a:spcPts val="0"/>
              </a:spcAft>
              <a:buClr>
                <a:schemeClr val="dk1"/>
              </a:buClr>
              <a:buSzPts val="1400"/>
              <a:buFont typeface="Muli"/>
              <a:buChar char="•"/>
              <a:defRPr sz="1400" i="0" u="none" strike="noStrike" cap="none">
                <a:solidFill>
                  <a:schemeClr val="dk1"/>
                </a:solidFill>
                <a:latin typeface="Muli"/>
                <a:ea typeface="Muli"/>
                <a:cs typeface="Muli"/>
                <a:sym typeface="Muli"/>
              </a:defRPr>
            </a:lvl8pPr>
            <a:lvl9pPr marL="4114800" marR="0" lvl="8" indent="-317500" algn="l" rtl="0">
              <a:lnSpc>
                <a:spcPct val="90000"/>
              </a:lnSpc>
              <a:spcBef>
                <a:spcPts val="400"/>
              </a:spcBef>
              <a:spcAft>
                <a:spcPts val="0"/>
              </a:spcAft>
              <a:buClr>
                <a:schemeClr val="dk1"/>
              </a:buClr>
              <a:buSzPts val="1400"/>
              <a:buFont typeface="Muli"/>
              <a:buChar char="•"/>
              <a:defRPr sz="1400" i="0" u="none" strike="noStrike" cap="none">
                <a:solidFill>
                  <a:schemeClr val="dk1"/>
                </a:solidFill>
                <a:latin typeface="Muli"/>
                <a:ea typeface="Muli"/>
                <a:cs typeface="Muli"/>
                <a:sym typeface="Mul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hyperlink" Target="https://www.ucas.com/applying/applying-to-university/writing-your-personal-statement/the-new-personal-statement-for-2026"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64"/>
        <p:cNvGrpSpPr/>
        <p:nvPr/>
      </p:nvGrpSpPr>
      <p:grpSpPr>
        <a:xfrm>
          <a:off x="0" y="0"/>
          <a:ext cx="0" cy="0"/>
          <a:chOff x="0" y="0"/>
          <a:chExt cx="0" cy="0"/>
        </a:xfrm>
      </p:grpSpPr>
      <p:sp>
        <p:nvSpPr>
          <p:cNvPr id="1865" name="Google Shape;1865;p35"/>
          <p:cNvSpPr txBox="1">
            <a:spLocks noGrp="1"/>
          </p:cNvSpPr>
          <p:nvPr>
            <p:ph type="ctrTitle"/>
          </p:nvPr>
        </p:nvSpPr>
        <p:spPr>
          <a:xfrm>
            <a:off x="1143000" y="841772"/>
            <a:ext cx="6858000" cy="1790700"/>
          </a:xfrm>
          <a:prstGeom prst="rect">
            <a:avLst/>
          </a:prstGeom>
        </p:spPr>
        <p:txBody>
          <a:bodyPr spcFirstLastPara="1" wrap="square" lIns="91425" tIns="45700" rIns="91425" bIns="45700" anchor="ctr" anchorCtr="0">
            <a:normAutofit/>
          </a:bodyPr>
          <a:lstStyle/>
          <a:p>
            <a:pPr marL="0" lvl="0" indent="0" algn="ctr" rtl="0">
              <a:lnSpc>
                <a:spcPct val="100000"/>
              </a:lnSpc>
              <a:spcBef>
                <a:spcPts val="0"/>
              </a:spcBef>
              <a:spcAft>
                <a:spcPts val="0"/>
              </a:spcAft>
              <a:buNone/>
            </a:pPr>
            <a:r>
              <a:rPr lang="en-GB" sz="4400" b="0">
                <a:latin typeface="Arial Rounded"/>
                <a:ea typeface="Arial Rounded"/>
                <a:cs typeface="Arial Rounded"/>
                <a:sym typeface="Arial Rounded"/>
              </a:rPr>
              <a:t>Preparing My </a:t>
            </a:r>
            <a:endParaRPr sz="4400" b="0">
              <a:latin typeface="Arial Rounded"/>
              <a:ea typeface="Arial Rounded"/>
              <a:cs typeface="Arial Rounded"/>
              <a:sym typeface="Arial Rounded"/>
            </a:endParaRPr>
          </a:p>
          <a:p>
            <a:pPr marL="0" lvl="0" indent="0" algn="ctr" rtl="0">
              <a:lnSpc>
                <a:spcPct val="100000"/>
              </a:lnSpc>
              <a:spcBef>
                <a:spcPts val="0"/>
              </a:spcBef>
              <a:spcAft>
                <a:spcPts val="0"/>
              </a:spcAft>
              <a:buNone/>
            </a:pPr>
            <a:r>
              <a:rPr lang="en-GB" sz="4400" b="0">
                <a:latin typeface="Arial Rounded"/>
                <a:ea typeface="Arial Rounded"/>
                <a:cs typeface="Arial Rounded"/>
                <a:sym typeface="Arial Rounded"/>
              </a:rPr>
              <a:t>Personal Statement</a:t>
            </a:r>
            <a:endParaRPr sz="4400" b="0">
              <a:latin typeface="Arial Rounded"/>
              <a:ea typeface="Arial Rounded"/>
              <a:cs typeface="Arial Rounded"/>
              <a:sym typeface="Arial Rounded"/>
            </a:endParaRPr>
          </a:p>
        </p:txBody>
      </p:sp>
      <p:sp>
        <p:nvSpPr>
          <p:cNvPr id="1866" name="Google Shape;1866;p35"/>
          <p:cNvSpPr txBox="1">
            <a:spLocks noGrp="1"/>
          </p:cNvSpPr>
          <p:nvPr>
            <p:ph type="subTitle" idx="1"/>
          </p:nvPr>
        </p:nvSpPr>
        <p:spPr>
          <a:xfrm>
            <a:off x="3435150" y="2571751"/>
            <a:ext cx="2273700" cy="435300"/>
          </a:xfrm>
          <a:prstGeom prst="rect">
            <a:avLst/>
          </a:prstGeom>
        </p:spPr>
        <p:txBody>
          <a:bodyPr spcFirstLastPara="1" wrap="square" lIns="91425" tIns="45700" rIns="91425" bIns="45700" anchor="ctr" anchorCtr="0">
            <a:normAutofit/>
          </a:bodyPr>
          <a:lstStyle/>
          <a:p>
            <a:pPr marL="0" lvl="0" indent="0" algn="ctr" rtl="0">
              <a:spcBef>
                <a:spcPts val="800"/>
              </a:spcBef>
              <a:spcAft>
                <a:spcPts val="0"/>
              </a:spcAft>
              <a:buNone/>
            </a:pPr>
            <a:r>
              <a:rPr lang="en-GB" sz="2000" b="1">
                <a:latin typeface="Merriweather"/>
                <a:ea typeface="Merriweather"/>
                <a:cs typeface="Merriweather"/>
                <a:sym typeface="Merriweather"/>
              </a:rPr>
              <a:t>By Babel Saleh</a:t>
            </a:r>
            <a:endParaRPr sz="2000" b="1">
              <a:latin typeface="Merriweather"/>
              <a:ea typeface="Merriweather"/>
              <a:cs typeface="Merriweather"/>
              <a:sym typeface="Merriweathe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70"/>
        <p:cNvGrpSpPr/>
        <p:nvPr/>
      </p:nvGrpSpPr>
      <p:grpSpPr>
        <a:xfrm>
          <a:off x="0" y="0"/>
          <a:ext cx="0" cy="0"/>
          <a:chOff x="0" y="0"/>
          <a:chExt cx="0" cy="0"/>
        </a:xfrm>
      </p:grpSpPr>
      <p:sp>
        <p:nvSpPr>
          <p:cNvPr id="1871" name="Google Shape;1871;p36"/>
          <p:cNvSpPr txBox="1">
            <a:spLocks noGrp="1"/>
          </p:cNvSpPr>
          <p:nvPr>
            <p:ph type="title"/>
          </p:nvPr>
        </p:nvSpPr>
        <p:spPr>
          <a:xfrm>
            <a:off x="628650" y="273844"/>
            <a:ext cx="6463500" cy="994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t>Learning Objectives</a:t>
            </a:r>
            <a:endParaRPr/>
          </a:p>
        </p:txBody>
      </p:sp>
      <p:sp>
        <p:nvSpPr>
          <p:cNvPr id="1872" name="Google Shape;1872;p36"/>
          <p:cNvSpPr txBox="1">
            <a:spLocks noGrp="1"/>
          </p:cNvSpPr>
          <p:nvPr>
            <p:ph type="body" idx="1"/>
          </p:nvPr>
        </p:nvSpPr>
        <p:spPr>
          <a:xfrm>
            <a:off x="628650" y="1369219"/>
            <a:ext cx="7886700" cy="3263400"/>
          </a:xfrm>
          <a:prstGeom prst="rect">
            <a:avLst/>
          </a:prstGeom>
        </p:spPr>
        <p:txBody>
          <a:bodyPr spcFirstLastPara="1" wrap="square" lIns="91425" tIns="45700" rIns="91425" bIns="45700" anchor="ctr" anchorCtr="0">
            <a:normAutofit/>
          </a:bodyPr>
          <a:lstStyle/>
          <a:p>
            <a:pPr marL="457200" lvl="0" indent="-368300" algn="l" rtl="0">
              <a:lnSpc>
                <a:spcPct val="115000"/>
              </a:lnSpc>
              <a:spcBef>
                <a:spcPts val="1000"/>
              </a:spcBef>
              <a:spcAft>
                <a:spcPts val="0"/>
              </a:spcAft>
              <a:buClr>
                <a:schemeClr val="accent1"/>
              </a:buClr>
              <a:buSzPts val="2200"/>
              <a:buChar char="➢"/>
            </a:pPr>
            <a:r>
              <a:rPr lang="en-GB" sz="2200" b="1"/>
              <a:t>The Purpose of a Personal Statement</a:t>
            </a:r>
            <a:endParaRPr sz="2200" b="1"/>
          </a:p>
          <a:p>
            <a:pPr marL="457200" lvl="0" indent="-368300" algn="l" rtl="0">
              <a:lnSpc>
                <a:spcPct val="115000"/>
              </a:lnSpc>
              <a:spcBef>
                <a:spcPts val="1000"/>
              </a:spcBef>
              <a:spcAft>
                <a:spcPts val="0"/>
              </a:spcAft>
              <a:buClr>
                <a:schemeClr val="accent1"/>
              </a:buClr>
              <a:buSzPts val="2200"/>
              <a:buChar char="➢"/>
            </a:pPr>
            <a:r>
              <a:rPr lang="en-GB" sz="2200" b="1"/>
              <a:t>Structuring Your Personal Statement</a:t>
            </a:r>
            <a:endParaRPr sz="2200" b="1"/>
          </a:p>
          <a:p>
            <a:pPr marL="457200" lvl="0" indent="-368300" algn="l" rtl="0">
              <a:lnSpc>
                <a:spcPct val="115000"/>
              </a:lnSpc>
              <a:spcBef>
                <a:spcPts val="1000"/>
              </a:spcBef>
              <a:spcAft>
                <a:spcPts val="0"/>
              </a:spcAft>
              <a:buClr>
                <a:schemeClr val="accent1"/>
              </a:buClr>
              <a:buSzPts val="2200"/>
              <a:buChar char="➢"/>
            </a:pPr>
            <a:r>
              <a:rPr lang="en-GB" sz="2200" b="1"/>
              <a:t>Plagiarism and Your Personal Statement</a:t>
            </a:r>
            <a:endParaRPr sz="2200" b="1"/>
          </a:p>
          <a:p>
            <a:pPr marL="457200" lvl="0" indent="-368300" algn="l" rtl="0">
              <a:lnSpc>
                <a:spcPct val="115000"/>
              </a:lnSpc>
              <a:spcBef>
                <a:spcPts val="1000"/>
              </a:spcBef>
              <a:spcAft>
                <a:spcPts val="1000"/>
              </a:spcAft>
              <a:buClr>
                <a:schemeClr val="accent1"/>
              </a:buClr>
              <a:buSzPts val="2200"/>
              <a:buChar char="➢"/>
            </a:pPr>
            <a:r>
              <a:rPr lang="en-GB" sz="2200" b="1"/>
              <a:t>Proofreading and then submitting your Personal Statement</a:t>
            </a:r>
            <a:endParaRPr sz="220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76"/>
        <p:cNvGrpSpPr/>
        <p:nvPr/>
      </p:nvGrpSpPr>
      <p:grpSpPr>
        <a:xfrm>
          <a:off x="0" y="0"/>
          <a:ext cx="0" cy="0"/>
          <a:chOff x="0" y="0"/>
          <a:chExt cx="0" cy="0"/>
        </a:xfrm>
      </p:grpSpPr>
      <p:sp>
        <p:nvSpPr>
          <p:cNvPr id="1877" name="Google Shape;1877;p37"/>
          <p:cNvSpPr txBox="1">
            <a:spLocks noGrp="1"/>
          </p:cNvSpPr>
          <p:nvPr>
            <p:ph type="title"/>
          </p:nvPr>
        </p:nvSpPr>
        <p:spPr>
          <a:xfrm>
            <a:off x="486725" y="237400"/>
            <a:ext cx="7046400" cy="494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SzPts val="990"/>
              <a:buNone/>
            </a:pPr>
            <a:r>
              <a:rPr lang="en-GB" sz="2800"/>
              <a:t>The Purpose of a Personal Statement</a:t>
            </a:r>
            <a:endParaRPr sz="2800"/>
          </a:p>
        </p:txBody>
      </p:sp>
      <p:sp>
        <p:nvSpPr>
          <p:cNvPr id="1878" name="Google Shape;1878;p37"/>
          <p:cNvSpPr txBox="1"/>
          <p:nvPr/>
        </p:nvSpPr>
        <p:spPr>
          <a:xfrm>
            <a:off x="623900" y="1131550"/>
            <a:ext cx="8121300" cy="3062100"/>
          </a:xfrm>
          <a:prstGeom prst="rect">
            <a:avLst/>
          </a:prstGeom>
          <a:noFill/>
          <a:ln>
            <a:noFill/>
          </a:ln>
        </p:spPr>
        <p:txBody>
          <a:bodyPr spcFirstLastPara="1" wrap="square" lIns="91425" tIns="45700" rIns="91425" bIns="45700" anchor="t" anchorCtr="0">
            <a:noAutofit/>
          </a:bodyPr>
          <a:lstStyle/>
          <a:p>
            <a:pPr marL="457200" lvl="0" indent="-381000" algn="l" rtl="0">
              <a:lnSpc>
                <a:spcPct val="95000"/>
              </a:lnSpc>
              <a:spcBef>
                <a:spcPts val="800"/>
              </a:spcBef>
              <a:spcAft>
                <a:spcPts val="0"/>
              </a:spcAft>
              <a:buClr>
                <a:srgbClr val="888888"/>
              </a:buClr>
              <a:buSzPts val="2400"/>
              <a:buFont typeface="Muli"/>
              <a:buAutoNum type="arabicPeriod"/>
            </a:pPr>
            <a:r>
              <a:rPr lang="en-GB" sz="2400">
                <a:solidFill>
                  <a:srgbClr val="888888"/>
                </a:solidFill>
                <a:latin typeface="Muli"/>
                <a:ea typeface="Muli"/>
                <a:cs typeface="Muli"/>
                <a:sym typeface="Muli"/>
              </a:rPr>
              <a:t>To Provide a Holistic View of the Applicant</a:t>
            </a:r>
            <a:endParaRPr sz="2400">
              <a:solidFill>
                <a:srgbClr val="888888"/>
              </a:solidFill>
              <a:latin typeface="Muli"/>
              <a:ea typeface="Muli"/>
              <a:cs typeface="Muli"/>
              <a:sym typeface="Muli"/>
            </a:endParaRPr>
          </a:p>
          <a:p>
            <a:pPr marL="457200" lvl="0" indent="-381000" algn="l" rtl="0">
              <a:lnSpc>
                <a:spcPct val="95000"/>
              </a:lnSpc>
              <a:spcBef>
                <a:spcPts val="1000"/>
              </a:spcBef>
              <a:spcAft>
                <a:spcPts val="0"/>
              </a:spcAft>
              <a:buClr>
                <a:srgbClr val="888888"/>
              </a:buClr>
              <a:buSzPts val="2400"/>
              <a:buFont typeface="Muli"/>
              <a:buAutoNum type="arabicPeriod"/>
            </a:pPr>
            <a:r>
              <a:rPr lang="en-GB" sz="2400">
                <a:solidFill>
                  <a:srgbClr val="888888"/>
                </a:solidFill>
                <a:latin typeface="Muli"/>
                <a:ea typeface="Muli"/>
                <a:cs typeface="Muli"/>
                <a:sym typeface="Muli"/>
              </a:rPr>
              <a:t>To Demonstrate Passion and Motivation</a:t>
            </a:r>
            <a:endParaRPr sz="2400">
              <a:solidFill>
                <a:srgbClr val="888888"/>
              </a:solidFill>
              <a:latin typeface="Muli"/>
              <a:ea typeface="Muli"/>
              <a:cs typeface="Muli"/>
              <a:sym typeface="Muli"/>
            </a:endParaRPr>
          </a:p>
          <a:p>
            <a:pPr marL="457200" lvl="0" indent="-381000" algn="l" rtl="0">
              <a:lnSpc>
                <a:spcPct val="95000"/>
              </a:lnSpc>
              <a:spcBef>
                <a:spcPts val="1000"/>
              </a:spcBef>
              <a:spcAft>
                <a:spcPts val="0"/>
              </a:spcAft>
              <a:buClr>
                <a:srgbClr val="888888"/>
              </a:buClr>
              <a:buSzPts val="2400"/>
              <a:buFont typeface="Muli"/>
              <a:buAutoNum type="arabicPeriod"/>
            </a:pPr>
            <a:r>
              <a:rPr lang="en-GB" sz="2400">
                <a:solidFill>
                  <a:srgbClr val="888888"/>
                </a:solidFill>
                <a:latin typeface="Muli"/>
                <a:ea typeface="Muli"/>
                <a:cs typeface="Muli"/>
                <a:sym typeface="Muli"/>
              </a:rPr>
              <a:t>To Showcase Suitability for the Course</a:t>
            </a:r>
            <a:endParaRPr sz="2400">
              <a:solidFill>
                <a:srgbClr val="888888"/>
              </a:solidFill>
              <a:latin typeface="Muli"/>
              <a:ea typeface="Muli"/>
              <a:cs typeface="Muli"/>
              <a:sym typeface="Muli"/>
            </a:endParaRPr>
          </a:p>
          <a:p>
            <a:pPr marL="457200" lvl="0" indent="-381000" algn="l" rtl="0">
              <a:lnSpc>
                <a:spcPct val="95000"/>
              </a:lnSpc>
              <a:spcBef>
                <a:spcPts val="1000"/>
              </a:spcBef>
              <a:spcAft>
                <a:spcPts val="0"/>
              </a:spcAft>
              <a:buClr>
                <a:srgbClr val="888888"/>
              </a:buClr>
              <a:buSzPts val="2400"/>
              <a:buFont typeface="Muli"/>
              <a:buAutoNum type="arabicPeriod"/>
            </a:pPr>
            <a:r>
              <a:rPr lang="en-GB" sz="2400">
                <a:solidFill>
                  <a:srgbClr val="888888"/>
                </a:solidFill>
                <a:latin typeface="Muli"/>
                <a:ea typeface="Muli"/>
                <a:cs typeface="Muli"/>
                <a:sym typeface="Muli"/>
              </a:rPr>
              <a:t>To Differentiate Between Highly Qualified Applicants</a:t>
            </a:r>
            <a:endParaRPr sz="2400">
              <a:solidFill>
                <a:srgbClr val="888888"/>
              </a:solidFill>
              <a:latin typeface="Muli"/>
              <a:ea typeface="Muli"/>
              <a:cs typeface="Muli"/>
              <a:sym typeface="Muli"/>
            </a:endParaRPr>
          </a:p>
          <a:p>
            <a:pPr marL="457200" lvl="0" indent="-381000" algn="l" rtl="0">
              <a:lnSpc>
                <a:spcPct val="95000"/>
              </a:lnSpc>
              <a:spcBef>
                <a:spcPts val="1000"/>
              </a:spcBef>
              <a:spcAft>
                <a:spcPts val="1000"/>
              </a:spcAft>
              <a:buClr>
                <a:srgbClr val="888888"/>
              </a:buClr>
              <a:buSzPts val="2400"/>
              <a:buFont typeface="Muli"/>
              <a:buAutoNum type="arabicPeriod"/>
            </a:pPr>
            <a:r>
              <a:rPr lang="en-GB" sz="2400">
                <a:solidFill>
                  <a:srgbClr val="888888"/>
                </a:solidFill>
                <a:latin typeface="Muli"/>
                <a:ea typeface="Muli"/>
                <a:cs typeface="Muli"/>
                <a:sym typeface="Muli"/>
              </a:rPr>
              <a:t>To Explain Future Aspirations</a:t>
            </a:r>
            <a:endParaRPr sz="2400">
              <a:solidFill>
                <a:srgbClr val="888888"/>
              </a:solidFill>
              <a:latin typeface="Muli"/>
              <a:ea typeface="Muli"/>
              <a:cs typeface="Muli"/>
              <a:sym typeface="Mul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2"/>
        <p:cNvGrpSpPr/>
        <p:nvPr/>
      </p:nvGrpSpPr>
      <p:grpSpPr>
        <a:xfrm>
          <a:off x="0" y="0"/>
          <a:ext cx="0" cy="0"/>
          <a:chOff x="0" y="0"/>
          <a:chExt cx="0" cy="0"/>
        </a:xfrm>
      </p:grpSpPr>
      <p:sp>
        <p:nvSpPr>
          <p:cNvPr id="1883" name="Google Shape;1883;p38"/>
          <p:cNvSpPr txBox="1">
            <a:spLocks noGrp="1"/>
          </p:cNvSpPr>
          <p:nvPr>
            <p:ph type="title"/>
          </p:nvPr>
        </p:nvSpPr>
        <p:spPr>
          <a:xfrm>
            <a:off x="254000" y="203200"/>
            <a:ext cx="6906600" cy="400200"/>
          </a:xfrm>
          <a:prstGeom prst="rect">
            <a:avLst/>
          </a:prstGeom>
        </p:spPr>
        <p:txBody>
          <a:bodyPr spcFirstLastPara="1" wrap="square" lIns="91425" tIns="45700" rIns="91425" bIns="45700" anchor="t" anchorCtr="0">
            <a:normAutofit fontScale="90000"/>
          </a:bodyPr>
          <a:lstStyle/>
          <a:p>
            <a:pPr marL="0" lvl="0" indent="0" algn="l" rtl="0">
              <a:spcBef>
                <a:spcPts val="0"/>
              </a:spcBef>
              <a:spcAft>
                <a:spcPts val="0"/>
              </a:spcAft>
              <a:buNone/>
            </a:pPr>
            <a:r>
              <a:rPr lang="en-GB"/>
              <a:t>Structuring Your Personal Statement</a:t>
            </a:r>
            <a:endParaRPr/>
          </a:p>
        </p:txBody>
      </p:sp>
      <p:sp>
        <p:nvSpPr>
          <p:cNvPr id="1884" name="Google Shape;1884;p38"/>
          <p:cNvSpPr txBox="1">
            <a:spLocks noGrp="1"/>
          </p:cNvSpPr>
          <p:nvPr>
            <p:ph type="body" idx="1"/>
          </p:nvPr>
        </p:nvSpPr>
        <p:spPr>
          <a:xfrm>
            <a:off x="317500" y="2921000"/>
            <a:ext cx="2257500" cy="1854300"/>
          </a:xfrm>
          <a:prstGeom prst="rect">
            <a:avLst/>
          </a:prstGeom>
        </p:spPr>
        <p:txBody>
          <a:bodyPr spcFirstLastPara="1" wrap="square" lIns="91425" tIns="45700" rIns="91425" bIns="45700" anchor="ctr" anchorCtr="0">
            <a:normAutofit/>
          </a:bodyPr>
          <a:lstStyle/>
          <a:p>
            <a:pPr marL="0" lvl="0" indent="0" algn="ctr" rtl="0">
              <a:spcBef>
                <a:spcPts val="800"/>
              </a:spcBef>
              <a:spcAft>
                <a:spcPts val="0"/>
              </a:spcAft>
              <a:buNone/>
            </a:pPr>
            <a:r>
              <a:rPr lang="en-GB" sz="2200" b="1"/>
              <a:t>Paragraphs</a:t>
            </a:r>
            <a:endParaRPr sz="2200" b="1"/>
          </a:p>
        </p:txBody>
      </p:sp>
      <p:sp>
        <p:nvSpPr>
          <p:cNvPr id="1885" name="Google Shape;1885;p38"/>
          <p:cNvSpPr txBox="1">
            <a:spLocks noGrp="1"/>
          </p:cNvSpPr>
          <p:nvPr>
            <p:ph type="body" idx="2"/>
          </p:nvPr>
        </p:nvSpPr>
        <p:spPr>
          <a:xfrm>
            <a:off x="3284486" y="2921000"/>
            <a:ext cx="2257500" cy="1854300"/>
          </a:xfrm>
          <a:prstGeom prst="rect">
            <a:avLst/>
          </a:prstGeom>
        </p:spPr>
        <p:txBody>
          <a:bodyPr spcFirstLastPara="1" wrap="square" lIns="91425" tIns="45700" rIns="91425" bIns="45700" anchor="ctr" anchorCtr="0">
            <a:normAutofit/>
          </a:bodyPr>
          <a:lstStyle/>
          <a:p>
            <a:pPr marL="0" lvl="0" indent="0" algn="ctr" rtl="0">
              <a:spcBef>
                <a:spcPts val="800"/>
              </a:spcBef>
              <a:spcAft>
                <a:spcPts val="0"/>
              </a:spcAft>
              <a:buNone/>
            </a:pPr>
            <a:r>
              <a:rPr lang="en-GB" sz="2200" b="1"/>
              <a:t>3</a:t>
            </a:r>
            <a:endParaRPr sz="2200" b="1"/>
          </a:p>
        </p:txBody>
      </p:sp>
      <p:sp>
        <p:nvSpPr>
          <p:cNvPr id="1886" name="Google Shape;1886;p38"/>
          <p:cNvSpPr txBox="1">
            <a:spLocks noGrp="1"/>
          </p:cNvSpPr>
          <p:nvPr>
            <p:ph type="subTitle" idx="4"/>
          </p:nvPr>
        </p:nvSpPr>
        <p:spPr>
          <a:xfrm>
            <a:off x="825500" y="1432050"/>
            <a:ext cx="1216500" cy="1063500"/>
          </a:xfrm>
          <a:prstGeom prst="rect">
            <a:avLst/>
          </a:prstGeom>
        </p:spPr>
        <p:txBody>
          <a:bodyPr spcFirstLastPara="1" wrap="square" lIns="91425" tIns="45700" rIns="91425" bIns="45700" anchor="ctr" anchorCtr="0">
            <a:normAutofit/>
          </a:bodyPr>
          <a:lstStyle/>
          <a:p>
            <a:pPr marL="0" lvl="0" indent="0" algn="ctr" rtl="0">
              <a:spcBef>
                <a:spcPts val="800"/>
              </a:spcBef>
              <a:spcAft>
                <a:spcPts val="0"/>
              </a:spcAft>
              <a:buNone/>
            </a:pPr>
            <a:r>
              <a:rPr lang="en-GB" sz="2000" b="1"/>
              <a:t>Essay form</a:t>
            </a:r>
            <a:endParaRPr sz="2000" b="1"/>
          </a:p>
        </p:txBody>
      </p:sp>
      <p:sp>
        <p:nvSpPr>
          <p:cNvPr id="1887" name="Google Shape;1887;p38"/>
          <p:cNvSpPr txBox="1">
            <a:spLocks noGrp="1"/>
          </p:cNvSpPr>
          <p:nvPr>
            <p:ph type="subTitle" idx="4"/>
          </p:nvPr>
        </p:nvSpPr>
        <p:spPr>
          <a:xfrm>
            <a:off x="3887550" y="1405625"/>
            <a:ext cx="1216500" cy="1063500"/>
          </a:xfrm>
          <a:prstGeom prst="rect">
            <a:avLst/>
          </a:prstGeom>
        </p:spPr>
        <p:txBody>
          <a:bodyPr spcFirstLastPara="1" wrap="square" lIns="91425" tIns="45700" rIns="91425" bIns="45700" anchor="ctr" anchorCtr="0">
            <a:normAutofit/>
          </a:bodyPr>
          <a:lstStyle/>
          <a:p>
            <a:pPr marL="0" lvl="0" indent="0" algn="ctr" rtl="0">
              <a:spcBef>
                <a:spcPts val="800"/>
              </a:spcBef>
              <a:spcAft>
                <a:spcPts val="0"/>
              </a:spcAft>
              <a:buNone/>
            </a:pPr>
            <a:r>
              <a:rPr lang="en-GB" sz="2000" b="1"/>
              <a:t>How many?</a:t>
            </a:r>
            <a:endParaRPr sz="2000" b="1"/>
          </a:p>
        </p:txBody>
      </p:sp>
      <p:sp>
        <p:nvSpPr>
          <p:cNvPr id="1888" name="Google Shape;1888;p38"/>
          <p:cNvSpPr txBox="1">
            <a:spLocks noGrp="1"/>
          </p:cNvSpPr>
          <p:nvPr>
            <p:ph type="subTitle" idx="4"/>
          </p:nvPr>
        </p:nvSpPr>
        <p:spPr>
          <a:xfrm>
            <a:off x="6949600" y="1432050"/>
            <a:ext cx="1216500" cy="1063500"/>
          </a:xfrm>
          <a:prstGeom prst="rect">
            <a:avLst/>
          </a:prstGeom>
        </p:spPr>
        <p:txBody>
          <a:bodyPr spcFirstLastPara="1" wrap="square" lIns="91425" tIns="45700" rIns="91425" bIns="45700" anchor="ctr" anchorCtr="0">
            <a:normAutofit/>
          </a:bodyPr>
          <a:lstStyle/>
          <a:p>
            <a:pPr marL="0" lvl="0" indent="0" algn="ctr" rtl="0">
              <a:spcBef>
                <a:spcPts val="800"/>
              </a:spcBef>
              <a:spcAft>
                <a:spcPts val="0"/>
              </a:spcAft>
              <a:buNone/>
            </a:pPr>
            <a:r>
              <a:rPr lang="en-GB" sz="2000" b="1"/>
              <a:t>What to include?</a:t>
            </a:r>
            <a:endParaRPr sz="2000" b="1"/>
          </a:p>
        </p:txBody>
      </p:sp>
      <p:pic>
        <p:nvPicPr>
          <p:cNvPr id="1889" name="Google Shape;1889;p38" title="Blank Design (1).png"/>
          <p:cNvPicPr preferRelativeResize="0"/>
          <p:nvPr/>
        </p:nvPicPr>
        <p:blipFill>
          <a:blip r:embed="rId3">
            <a:alphaModFix/>
          </a:blip>
          <a:stretch>
            <a:fillRect/>
          </a:stretch>
        </p:blipFill>
        <p:spPr>
          <a:xfrm>
            <a:off x="7260476" y="3424575"/>
            <a:ext cx="847150" cy="8471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3"/>
        <p:cNvGrpSpPr/>
        <p:nvPr/>
      </p:nvGrpSpPr>
      <p:grpSpPr>
        <a:xfrm>
          <a:off x="0" y="0"/>
          <a:ext cx="0" cy="0"/>
          <a:chOff x="0" y="0"/>
          <a:chExt cx="0" cy="0"/>
        </a:xfrm>
      </p:grpSpPr>
      <p:sp>
        <p:nvSpPr>
          <p:cNvPr id="1894" name="Google Shape;1894;p39"/>
          <p:cNvSpPr txBox="1">
            <a:spLocks noGrp="1"/>
          </p:cNvSpPr>
          <p:nvPr>
            <p:ph type="title"/>
          </p:nvPr>
        </p:nvSpPr>
        <p:spPr>
          <a:xfrm>
            <a:off x="628650" y="273849"/>
            <a:ext cx="7359300" cy="804300"/>
          </a:xfrm>
          <a:prstGeom prst="rect">
            <a:avLst/>
          </a:prstGeom>
        </p:spPr>
        <p:txBody>
          <a:bodyPr spcFirstLastPara="1" wrap="square" lIns="91425" tIns="45700" rIns="91425" bIns="45700" anchor="t" anchorCtr="0">
            <a:normAutofit fontScale="90000"/>
          </a:bodyPr>
          <a:lstStyle/>
          <a:p>
            <a:pPr marL="0" lvl="0" indent="0" algn="l" rtl="0">
              <a:spcBef>
                <a:spcPts val="0"/>
              </a:spcBef>
              <a:spcAft>
                <a:spcPts val="0"/>
              </a:spcAft>
              <a:buNone/>
            </a:pPr>
            <a:r>
              <a:rPr lang="en-GB"/>
              <a:t>Structured Content of the Personal Statement</a:t>
            </a:r>
            <a:endParaRPr/>
          </a:p>
        </p:txBody>
      </p:sp>
      <p:sp>
        <p:nvSpPr>
          <p:cNvPr id="1895" name="Google Shape;1895;p39"/>
          <p:cNvSpPr txBox="1">
            <a:spLocks noGrp="1"/>
          </p:cNvSpPr>
          <p:nvPr>
            <p:ph type="body" idx="4"/>
          </p:nvPr>
        </p:nvSpPr>
        <p:spPr>
          <a:xfrm>
            <a:off x="3320050" y="1833075"/>
            <a:ext cx="2467800" cy="2996400"/>
          </a:xfrm>
          <a:prstGeom prst="rect">
            <a:avLst/>
          </a:prstGeom>
          <a:ln w="9525" cap="flat" cmpd="sng">
            <a:solidFill>
              <a:srgbClr val="E4E5E5"/>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800"/>
              </a:spcBef>
              <a:spcAft>
                <a:spcPts val="0"/>
              </a:spcAft>
              <a:buNone/>
            </a:pPr>
            <a:r>
              <a:rPr lang="en-GB" sz="2600" b="1"/>
              <a:t>How have your qualifications and studies helped you prepare?</a:t>
            </a:r>
            <a:endParaRPr sz="2600" b="1"/>
          </a:p>
        </p:txBody>
      </p:sp>
      <p:sp>
        <p:nvSpPr>
          <p:cNvPr id="1896" name="Google Shape;1896;p39"/>
          <p:cNvSpPr txBox="1">
            <a:spLocks noGrp="1"/>
          </p:cNvSpPr>
          <p:nvPr>
            <p:ph type="body" idx="4"/>
          </p:nvPr>
        </p:nvSpPr>
        <p:spPr>
          <a:xfrm>
            <a:off x="331875" y="1793197"/>
            <a:ext cx="2467800" cy="2996400"/>
          </a:xfrm>
          <a:prstGeom prst="rect">
            <a:avLst/>
          </a:prstGeom>
          <a:ln w="9525" cap="flat" cmpd="sng">
            <a:solidFill>
              <a:srgbClr val="E4E5E5"/>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15000"/>
              </a:lnSpc>
              <a:spcBef>
                <a:spcPts val="800"/>
              </a:spcBef>
              <a:spcAft>
                <a:spcPts val="0"/>
              </a:spcAft>
              <a:buNone/>
            </a:pPr>
            <a:r>
              <a:rPr lang="en-GB" sz="2600" b="1"/>
              <a:t>Why do you want to study this course or subject?</a:t>
            </a:r>
            <a:endParaRPr sz="2600" b="1"/>
          </a:p>
        </p:txBody>
      </p:sp>
      <p:sp>
        <p:nvSpPr>
          <p:cNvPr id="1897" name="Google Shape;1897;p39"/>
          <p:cNvSpPr txBox="1">
            <a:spLocks noGrp="1"/>
          </p:cNvSpPr>
          <p:nvPr>
            <p:ph type="body" idx="4"/>
          </p:nvPr>
        </p:nvSpPr>
        <p:spPr>
          <a:xfrm>
            <a:off x="6380877" y="1833075"/>
            <a:ext cx="2467800" cy="2996400"/>
          </a:xfrm>
          <a:prstGeom prst="rect">
            <a:avLst/>
          </a:prstGeom>
          <a:ln w="9525" cap="flat" cmpd="sng">
            <a:solidFill>
              <a:srgbClr val="E4E5E5"/>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800"/>
              </a:spcBef>
              <a:spcAft>
                <a:spcPts val="0"/>
              </a:spcAft>
              <a:buNone/>
            </a:pPr>
            <a:r>
              <a:rPr lang="en-GB" sz="2600" b="1"/>
              <a:t>What else have you done to prepare outside of education?</a:t>
            </a:r>
            <a:endParaRPr sz="2600"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01"/>
        <p:cNvGrpSpPr/>
        <p:nvPr/>
      </p:nvGrpSpPr>
      <p:grpSpPr>
        <a:xfrm>
          <a:off x="0" y="0"/>
          <a:ext cx="0" cy="0"/>
          <a:chOff x="0" y="0"/>
          <a:chExt cx="0" cy="0"/>
        </a:xfrm>
      </p:grpSpPr>
      <p:sp>
        <p:nvSpPr>
          <p:cNvPr id="1902" name="Google Shape;1902;p40"/>
          <p:cNvSpPr txBox="1">
            <a:spLocks noGrp="1"/>
          </p:cNvSpPr>
          <p:nvPr>
            <p:ph type="title"/>
          </p:nvPr>
        </p:nvSpPr>
        <p:spPr>
          <a:xfrm>
            <a:off x="628650" y="273849"/>
            <a:ext cx="7359300" cy="804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SzPts val="990"/>
              <a:buNone/>
            </a:pPr>
            <a:r>
              <a:rPr lang="en-GB" sz="2230"/>
              <a:t>1 - Why do you want to study this course or subject?</a:t>
            </a:r>
            <a:endParaRPr sz="2230"/>
          </a:p>
        </p:txBody>
      </p:sp>
      <p:sp>
        <p:nvSpPr>
          <p:cNvPr id="1903" name="Google Shape;1903;p40"/>
          <p:cNvSpPr txBox="1"/>
          <p:nvPr/>
        </p:nvSpPr>
        <p:spPr>
          <a:xfrm>
            <a:off x="770975" y="1299875"/>
            <a:ext cx="7359300" cy="2857800"/>
          </a:xfrm>
          <a:prstGeom prst="rect">
            <a:avLst/>
          </a:prstGeom>
          <a:noFill/>
          <a:ln>
            <a:noFill/>
          </a:ln>
        </p:spPr>
        <p:txBody>
          <a:bodyPr spcFirstLastPara="1" wrap="square" lIns="91425" tIns="45700" rIns="91425" bIns="45700" anchor="t" anchorCtr="0">
            <a:noAutofit/>
          </a:bodyPr>
          <a:lstStyle/>
          <a:p>
            <a:pPr marL="457200" lvl="0" indent="-342900" algn="l" rtl="0">
              <a:lnSpc>
                <a:spcPct val="150000"/>
              </a:lnSpc>
              <a:spcBef>
                <a:spcPts val="800"/>
              </a:spcBef>
              <a:spcAft>
                <a:spcPts val="0"/>
              </a:spcAft>
              <a:buClr>
                <a:srgbClr val="595959"/>
              </a:buClr>
              <a:buSzPts val="1800"/>
              <a:buFont typeface="Muli"/>
              <a:buChar char="➢"/>
            </a:pPr>
            <a:r>
              <a:rPr lang="en-GB" sz="1800">
                <a:solidFill>
                  <a:srgbClr val="595959"/>
                </a:solidFill>
                <a:latin typeface="Muli"/>
                <a:ea typeface="Muli"/>
                <a:cs typeface="Muli"/>
                <a:sym typeface="Muli"/>
              </a:rPr>
              <a:t>What do you love about it?</a:t>
            </a:r>
            <a:endParaRPr sz="1800">
              <a:solidFill>
                <a:srgbClr val="595959"/>
              </a:solidFill>
              <a:latin typeface="Muli"/>
              <a:ea typeface="Muli"/>
              <a:cs typeface="Muli"/>
              <a:sym typeface="Muli"/>
            </a:endParaRPr>
          </a:p>
          <a:p>
            <a:pPr marL="457200" lvl="0" indent="-342900" algn="l" rtl="0">
              <a:lnSpc>
                <a:spcPct val="150000"/>
              </a:lnSpc>
              <a:spcBef>
                <a:spcPts val="0"/>
              </a:spcBef>
              <a:spcAft>
                <a:spcPts val="0"/>
              </a:spcAft>
              <a:buClr>
                <a:srgbClr val="595959"/>
              </a:buClr>
              <a:buSzPts val="1800"/>
              <a:buFont typeface="Muli"/>
              <a:buChar char="➢"/>
            </a:pPr>
            <a:r>
              <a:rPr lang="en-GB" sz="1800">
                <a:solidFill>
                  <a:srgbClr val="595959"/>
                </a:solidFill>
                <a:latin typeface="Muli"/>
                <a:ea typeface="Muli"/>
                <a:cs typeface="Muli"/>
                <a:sym typeface="Muli"/>
              </a:rPr>
              <a:t>Source of inspiration: role model? Or a subject that you love?</a:t>
            </a:r>
            <a:endParaRPr sz="1800">
              <a:solidFill>
                <a:srgbClr val="595959"/>
              </a:solidFill>
              <a:latin typeface="Muli"/>
              <a:ea typeface="Muli"/>
              <a:cs typeface="Muli"/>
              <a:sym typeface="Muli"/>
            </a:endParaRPr>
          </a:p>
          <a:p>
            <a:pPr marL="457200" lvl="0" indent="-342900" algn="l" rtl="0">
              <a:lnSpc>
                <a:spcPct val="150000"/>
              </a:lnSpc>
              <a:spcBef>
                <a:spcPts val="0"/>
              </a:spcBef>
              <a:spcAft>
                <a:spcPts val="0"/>
              </a:spcAft>
              <a:buClr>
                <a:srgbClr val="595959"/>
              </a:buClr>
              <a:buSzPts val="1800"/>
              <a:buFont typeface="Muli"/>
              <a:buChar char="➢"/>
            </a:pPr>
            <a:r>
              <a:rPr lang="en-GB" sz="1800">
                <a:solidFill>
                  <a:srgbClr val="595959"/>
                </a:solidFill>
                <a:latin typeface="Muli"/>
                <a:ea typeface="Muli"/>
                <a:cs typeface="Muli"/>
                <a:sym typeface="Muli"/>
              </a:rPr>
              <a:t>Share what you know about it</a:t>
            </a:r>
            <a:endParaRPr sz="1800">
              <a:solidFill>
                <a:srgbClr val="595959"/>
              </a:solidFill>
              <a:latin typeface="Muli"/>
              <a:ea typeface="Muli"/>
              <a:cs typeface="Muli"/>
              <a:sym typeface="Muli"/>
            </a:endParaRPr>
          </a:p>
          <a:p>
            <a:pPr marL="457200" lvl="0" indent="-342900" algn="l" rtl="0">
              <a:lnSpc>
                <a:spcPct val="150000"/>
              </a:lnSpc>
              <a:spcBef>
                <a:spcPts val="0"/>
              </a:spcBef>
              <a:spcAft>
                <a:spcPts val="0"/>
              </a:spcAft>
              <a:buClr>
                <a:srgbClr val="595959"/>
              </a:buClr>
              <a:buSzPts val="1800"/>
              <a:buFont typeface="Muli"/>
              <a:buChar char="➢"/>
            </a:pPr>
            <a:r>
              <a:rPr lang="en-GB" sz="1800">
                <a:solidFill>
                  <a:srgbClr val="595959"/>
                </a:solidFill>
                <a:latin typeface="Muli"/>
                <a:ea typeface="Muli"/>
                <a:cs typeface="Muli"/>
                <a:sym typeface="Muli"/>
              </a:rPr>
              <a:t>Show genuine passion for this course</a:t>
            </a:r>
            <a:endParaRPr sz="1800">
              <a:solidFill>
                <a:srgbClr val="595959"/>
              </a:solidFill>
              <a:latin typeface="Muli"/>
              <a:ea typeface="Muli"/>
              <a:cs typeface="Muli"/>
              <a:sym typeface="Muli"/>
            </a:endParaRPr>
          </a:p>
          <a:p>
            <a:pPr marL="457200" lvl="0" indent="-342900" algn="l" rtl="0">
              <a:lnSpc>
                <a:spcPct val="150000"/>
              </a:lnSpc>
              <a:spcBef>
                <a:spcPts val="0"/>
              </a:spcBef>
              <a:spcAft>
                <a:spcPts val="0"/>
              </a:spcAft>
              <a:buClr>
                <a:srgbClr val="595959"/>
              </a:buClr>
              <a:buSzPts val="1800"/>
              <a:buFont typeface="Muli"/>
              <a:buChar char="➢"/>
            </a:pPr>
            <a:r>
              <a:rPr lang="en-GB" sz="1800">
                <a:solidFill>
                  <a:srgbClr val="595959"/>
                </a:solidFill>
                <a:latin typeface="Muli"/>
                <a:ea typeface="Muli"/>
                <a:cs typeface="Muli"/>
                <a:sym typeface="Muli"/>
              </a:rPr>
              <a:t>Talk about extracurricular activities that testify to this passion</a:t>
            </a:r>
            <a:endParaRPr sz="1800">
              <a:solidFill>
                <a:srgbClr val="595959"/>
              </a:solidFill>
              <a:latin typeface="Muli"/>
              <a:ea typeface="Muli"/>
              <a:cs typeface="Muli"/>
              <a:sym typeface="Muli"/>
            </a:endParaRPr>
          </a:p>
          <a:p>
            <a:pPr marL="457200" lvl="0" indent="-342900" algn="l" rtl="0">
              <a:lnSpc>
                <a:spcPct val="150000"/>
              </a:lnSpc>
              <a:spcBef>
                <a:spcPts val="0"/>
              </a:spcBef>
              <a:spcAft>
                <a:spcPts val="0"/>
              </a:spcAft>
              <a:buClr>
                <a:srgbClr val="595959"/>
              </a:buClr>
              <a:buSzPts val="1800"/>
              <a:buFont typeface="Muli"/>
              <a:buChar char="➢"/>
            </a:pPr>
            <a:r>
              <a:rPr lang="en-GB" sz="1800">
                <a:solidFill>
                  <a:srgbClr val="595959"/>
                </a:solidFill>
                <a:latin typeface="Muli"/>
                <a:ea typeface="Muli"/>
                <a:cs typeface="Muli"/>
                <a:sym typeface="Muli"/>
              </a:rPr>
              <a:t>State career path and the role of this course</a:t>
            </a:r>
            <a:endParaRPr sz="1800">
              <a:solidFill>
                <a:srgbClr val="595959"/>
              </a:solidFill>
              <a:latin typeface="Muli"/>
              <a:ea typeface="Muli"/>
              <a:cs typeface="Muli"/>
              <a:sym typeface="Muli"/>
            </a:endParaRPr>
          </a:p>
          <a:p>
            <a:pPr marL="457200" lvl="0" indent="-342900" algn="l" rtl="0">
              <a:lnSpc>
                <a:spcPct val="150000"/>
              </a:lnSpc>
              <a:spcBef>
                <a:spcPts val="0"/>
              </a:spcBef>
              <a:spcAft>
                <a:spcPts val="0"/>
              </a:spcAft>
              <a:buClr>
                <a:srgbClr val="595959"/>
              </a:buClr>
              <a:buSzPts val="1800"/>
              <a:buFont typeface="Muli"/>
              <a:buChar char="➢"/>
            </a:pPr>
            <a:r>
              <a:rPr lang="en-GB" sz="1800">
                <a:solidFill>
                  <a:srgbClr val="595959"/>
                </a:solidFill>
                <a:latin typeface="Muli"/>
                <a:ea typeface="Muli"/>
                <a:cs typeface="Muli"/>
                <a:sym typeface="Muli"/>
              </a:rPr>
              <a:t>Avoid cliches</a:t>
            </a:r>
            <a:endParaRPr sz="1800">
              <a:solidFill>
                <a:srgbClr val="595959"/>
              </a:solidFill>
              <a:latin typeface="Muli"/>
              <a:ea typeface="Muli"/>
              <a:cs typeface="Muli"/>
              <a:sym typeface="Mul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07"/>
        <p:cNvGrpSpPr/>
        <p:nvPr/>
      </p:nvGrpSpPr>
      <p:grpSpPr>
        <a:xfrm>
          <a:off x="0" y="0"/>
          <a:ext cx="0" cy="0"/>
          <a:chOff x="0" y="0"/>
          <a:chExt cx="0" cy="0"/>
        </a:xfrm>
      </p:grpSpPr>
      <p:sp>
        <p:nvSpPr>
          <p:cNvPr id="1908" name="Google Shape;1908;p41"/>
          <p:cNvSpPr txBox="1">
            <a:spLocks noGrp="1"/>
          </p:cNvSpPr>
          <p:nvPr>
            <p:ph type="title"/>
          </p:nvPr>
        </p:nvSpPr>
        <p:spPr>
          <a:xfrm>
            <a:off x="628650" y="273849"/>
            <a:ext cx="7359300" cy="804300"/>
          </a:xfrm>
          <a:prstGeom prst="rect">
            <a:avLst/>
          </a:prstGeom>
        </p:spPr>
        <p:txBody>
          <a:bodyPr spcFirstLastPara="1" wrap="square" lIns="91425" tIns="45700" rIns="91425" bIns="45700" anchor="ctr" anchorCtr="0">
            <a:normAutofit/>
          </a:bodyPr>
          <a:lstStyle/>
          <a:p>
            <a:pPr marL="450000" lvl="0" indent="-450000" algn="l" rtl="0">
              <a:spcBef>
                <a:spcPts val="0"/>
              </a:spcBef>
              <a:spcAft>
                <a:spcPts val="0"/>
              </a:spcAft>
              <a:buSzPts val="990"/>
              <a:buNone/>
            </a:pPr>
            <a:r>
              <a:rPr lang="en-GB" sz="2230"/>
              <a:t>2 - How have your qualifications and studies helped you prepare?</a:t>
            </a:r>
            <a:endParaRPr sz="2230"/>
          </a:p>
        </p:txBody>
      </p:sp>
      <p:sp>
        <p:nvSpPr>
          <p:cNvPr id="1909" name="Google Shape;1909;p41"/>
          <p:cNvSpPr txBox="1"/>
          <p:nvPr/>
        </p:nvSpPr>
        <p:spPr>
          <a:xfrm>
            <a:off x="770975" y="1299875"/>
            <a:ext cx="6723600" cy="2857800"/>
          </a:xfrm>
          <a:prstGeom prst="rect">
            <a:avLst/>
          </a:prstGeom>
          <a:noFill/>
          <a:ln>
            <a:noFill/>
          </a:ln>
        </p:spPr>
        <p:txBody>
          <a:bodyPr spcFirstLastPara="1" wrap="square" lIns="91425" tIns="45700" rIns="91425" bIns="45700" anchor="t" anchorCtr="0">
            <a:normAutofit/>
          </a:bodyPr>
          <a:lstStyle/>
          <a:p>
            <a:pPr marL="457200" lvl="0" indent="-368300" algn="l" rtl="0">
              <a:lnSpc>
                <a:spcPct val="200000"/>
              </a:lnSpc>
              <a:spcBef>
                <a:spcPts val="800"/>
              </a:spcBef>
              <a:spcAft>
                <a:spcPts val="0"/>
              </a:spcAft>
              <a:buClr>
                <a:srgbClr val="595959"/>
              </a:buClr>
              <a:buSzPts val="2200"/>
              <a:buFont typeface="Muli"/>
              <a:buChar char="➢"/>
            </a:pPr>
            <a:r>
              <a:rPr lang="en-GB" sz="2200">
                <a:solidFill>
                  <a:srgbClr val="595959"/>
                </a:solidFill>
                <a:latin typeface="Muli"/>
                <a:ea typeface="Muli"/>
                <a:cs typeface="Muli"/>
                <a:sym typeface="Muli"/>
              </a:rPr>
              <a:t>Skills from former education</a:t>
            </a:r>
            <a:endParaRPr sz="2200">
              <a:solidFill>
                <a:srgbClr val="595959"/>
              </a:solidFill>
              <a:latin typeface="Muli"/>
              <a:ea typeface="Muli"/>
              <a:cs typeface="Muli"/>
              <a:sym typeface="Muli"/>
            </a:endParaRPr>
          </a:p>
          <a:p>
            <a:pPr marL="457200" lvl="0" indent="-368300" algn="l" rtl="0">
              <a:lnSpc>
                <a:spcPct val="200000"/>
              </a:lnSpc>
              <a:spcBef>
                <a:spcPts val="0"/>
              </a:spcBef>
              <a:spcAft>
                <a:spcPts val="0"/>
              </a:spcAft>
              <a:buClr>
                <a:srgbClr val="595959"/>
              </a:buClr>
              <a:buSzPts val="2200"/>
              <a:buFont typeface="Muli"/>
              <a:buChar char="➢"/>
            </a:pPr>
            <a:r>
              <a:rPr lang="en-GB" sz="2200">
                <a:solidFill>
                  <a:srgbClr val="595959"/>
                </a:solidFill>
                <a:latin typeface="Muli"/>
                <a:ea typeface="Muli"/>
                <a:cs typeface="Muli"/>
                <a:sym typeface="Muli"/>
              </a:rPr>
              <a:t>Educational achievements</a:t>
            </a:r>
            <a:endParaRPr sz="2200">
              <a:solidFill>
                <a:srgbClr val="595959"/>
              </a:solidFill>
              <a:latin typeface="Muli"/>
              <a:ea typeface="Muli"/>
              <a:cs typeface="Muli"/>
              <a:sym typeface="Muli"/>
            </a:endParaRPr>
          </a:p>
          <a:p>
            <a:pPr marL="457200" lvl="0" indent="-368300" algn="l" rtl="0">
              <a:lnSpc>
                <a:spcPct val="200000"/>
              </a:lnSpc>
              <a:spcBef>
                <a:spcPts val="0"/>
              </a:spcBef>
              <a:spcAft>
                <a:spcPts val="0"/>
              </a:spcAft>
              <a:buClr>
                <a:srgbClr val="595959"/>
              </a:buClr>
              <a:buSzPts val="2200"/>
              <a:buFont typeface="Muli"/>
              <a:buChar char="➢"/>
            </a:pPr>
            <a:r>
              <a:rPr lang="en-GB" sz="2200">
                <a:solidFill>
                  <a:srgbClr val="595959"/>
                </a:solidFill>
                <a:latin typeface="Muli"/>
                <a:ea typeface="Muli"/>
                <a:cs typeface="Muli"/>
                <a:sym typeface="Muli"/>
              </a:rPr>
              <a:t>Current studies and or training</a:t>
            </a:r>
            <a:endParaRPr sz="2200">
              <a:solidFill>
                <a:srgbClr val="595959"/>
              </a:solidFill>
              <a:latin typeface="Muli"/>
              <a:ea typeface="Muli"/>
              <a:cs typeface="Muli"/>
              <a:sym typeface="Mul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13"/>
        <p:cNvGrpSpPr/>
        <p:nvPr/>
      </p:nvGrpSpPr>
      <p:grpSpPr>
        <a:xfrm>
          <a:off x="0" y="0"/>
          <a:ext cx="0" cy="0"/>
          <a:chOff x="0" y="0"/>
          <a:chExt cx="0" cy="0"/>
        </a:xfrm>
      </p:grpSpPr>
      <p:sp>
        <p:nvSpPr>
          <p:cNvPr id="1914" name="Google Shape;1914;p42"/>
          <p:cNvSpPr txBox="1">
            <a:spLocks noGrp="1"/>
          </p:cNvSpPr>
          <p:nvPr>
            <p:ph type="title"/>
          </p:nvPr>
        </p:nvSpPr>
        <p:spPr>
          <a:xfrm>
            <a:off x="628650" y="273849"/>
            <a:ext cx="7359300" cy="804300"/>
          </a:xfrm>
          <a:prstGeom prst="rect">
            <a:avLst/>
          </a:prstGeom>
        </p:spPr>
        <p:txBody>
          <a:bodyPr spcFirstLastPara="1" wrap="square" lIns="91425" tIns="45700" rIns="91425" bIns="45700" anchor="ctr" anchorCtr="0">
            <a:normAutofit/>
          </a:bodyPr>
          <a:lstStyle/>
          <a:p>
            <a:pPr marL="450000" lvl="0" indent="-450000" algn="l" rtl="0">
              <a:spcBef>
                <a:spcPts val="0"/>
              </a:spcBef>
              <a:spcAft>
                <a:spcPts val="0"/>
              </a:spcAft>
              <a:buSzPts val="990"/>
              <a:buNone/>
            </a:pPr>
            <a:r>
              <a:rPr lang="en-GB" sz="2230"/>
              <a:t>3 - What else have you done to prepare outside of education?</a:t>
            </a:r>
            <a:endParaRPr sz="2230"/>
          </a:p>
        </p:txBody>
      </p:sp>
      <p:sp>
        <p:nvSpPr>
          <p:cNvPr id="1915" name="Google Shape;1915;p42"/>
          <p:cNvSpPr txBox="1"/>
          <p:nvPr/>
        </p:nvSpPr>
        <p:spPr>
          <a:xfrm>
            <a:off x="770975" y="1299875"/>
            <a:ext cx="6723600" cy="2857800"/>
          </a:xfrm>
          <a:prstGeom prst="rect">
            <a:avLst/>
          </a:prstGeom>
          <a:noFill/>
          <a:ln>
            <a:noFill/>
          </a:ln>
        </p:spPr>
        <p:txBody>
          <a:bodyPr spcFirstLastPara="1" wrap="square" lIns="91425" tIns="45700" rIns="91425" bIns="45700" anchor="t" anchorCtr="0">
            <a:normAutofit/>
          </a:bodyPr>
          <a:lstStyle/>
          <a:p>
            <a:pPr marL="457200" lvl="0" indent="-368300" algn="l" rtl="0">
              <a:lnSpc>
                <a:spcPct val="200000"/>
              </a:lnSpc>
              <a:spcBef>
                <a:spcPts val="800"/>
              </a:spcBef>
              <a:spcAft>
                <a:spcPts val="0"/>
              </a:spcAft>
              <a:buClr>
                <a:srgbClr val="595959"/>
              </a:buClr>
              <a:buSzPts val="2200"/>
              <a:buFont typeface="Muli"/>
              <a:buChar char="➢"/>
            </a:pPr>
            <a:r>
              <a:rPr lang="en-GB" sz="2200">
                <a:solidFill>
                  <a:srgbClr val="595959"/>
                </a:solidFill>
                <a:latin typeface="Muli"/>
                <a:ea typeface="Muli"/>
                <a:cs typeface="Muli"/>
                <a:sym typeface="Muli"/>
              </a:rPr>
              <a:t>Work experience, employment or volunteering</a:t>
            </a:r>
            <a:endParaRPr sz="2200">
              <a:solidFill>
                <a:srgbClr val="595959"/>
              </a:solidFill>
              <a:latin typeface="Muli"/>
              <a:ea typeface="Muli"/>
              <a:cs typeface="Muli"/>
              <a:sym typeface="Muli"/>
            </a:endParaRPr>
          </a:p>
          <a:p>
            <a:pPr marL="457200" lvl="0" indent="-368300" algn="l" rtl="0">
              <a:lnSpc>
                <a:spcPct val="200000"/>
              </a:lnSpc>
              <a:spcBef>
                <a:spcPts val="0"/>
              </a:spcBef>
              <a:spcAft>
                <a:spcPts val="0"/>
              </a:spcAft>
              <a:buClr>
                <a:srgbClr val="595959"/>
              </a:buClr>
              <a:buSzPts val="2200"/>
              <a:buFont typeface="Muli"/>
              <a:buChar char="➢"/>
            </a:pPr>
            <a:r>
              <a:rPr lang="en-GB" sz="2200">
                <a:solidFill>
                  <a:srgbClr val="595959"/>
                </a:solidFill>
                <a:latin typeface="Muli"/>
                <a:ea typeface="Muli"/>
                <a:cs typeface="Muli"/>
                <a:sym typeface="Muli"/>
              </a:rPr>
              <a:t>Personal life experiences or responsibilities</a:t>
            </a:r>
            <a:endParaRPr sz="2200">
              <a:solidFill>
                <a:srgbClr val="595959"/>
              </a:solidFill>
              <a:latin typeface="Muli"/>
              <a:ea typeface="Muli"/>
              <a:cs typeface="Muli"/>
              <a:sym typeface="Muli"/>
            </a:endParaRPr>
          </a:p>
          <a:p>
            <a:pPr marL="457200" lvl="0" indent="-368300" algn="l" rtl="0">
              <a:lnSpc>
                <a:spcPct val="200000"/>
              </a:lnSpc>
              <a:spcBef>
                <a:spcPts val="0"/>
              </a:spcBef>
              <a:spcAft>
                <a:spcPts val="0"/>
              </a:spcAft>
              <a:buClr>
                <a:srgbClr val="595959"/>
              </a:buClr>
              <a:buSzPts val="2200"/>
              <a:buFont typeface="Muli"/>
              <a:buChar char="➢"/>
            </a:pPr>
            <a:r>
              <a:rPr lang="en-GB" sz="2200">
                <a:solidFill>
                  <a:srgbClr val="595959"/>
                </a:solidFill>
                <a:latin typeface="Muli"/>
                <a:ea typeface="Muli"/>
                <a:cs typeface="Muli"/>
                <a:sym typeface="Muli"/>
              </a:rPr>
              <a:t>Hobbies and any extracurricular activities</a:t>
            </a:r>
            <a:endParaRPr sz="2200">
              <a:solidFill>
                <a:srgbClr val="595959"/>
              </a:solidFill>
              <a:latin typeface="Muli"/>
              <a:ea typeface="Muli"/>
              <a:cs typeface="Muli"/>
              <a:sym typeface="Muli"/>
            </a:endParaRPr>
          </a:p>
          <a:p>
            <a:pPr marL="457200" lvl="0" indent="-368300" algn="l" rtl="0">
              <a:lnSpc>
                <a:spcPct val="200000"/>
              </a:lnSpc>
              <a:spcBef>
                <a:spcPts val="0"/>
              </a:spcBef>
              <a:spcAft>
                <a:spcPts val="0"/>
              </a:spcAft>
              <a:buClr>
                <a:srgbClr val="595959"/>
              </a:buClr>
              <a:buSzPts val="2200"/>
              <a:buFont typeface="Muli"/>
              <a:buChar char="➢"/>
            </a:pPr>
            <a:r>
              <a:rPr lang="en-GB" sz="2200">
                <a:solidFill>
                  <a:srgbClr val="595959"/>
                </a:solidFill>
                <a:latin typeface="Muli"/>
                <a:ea typeface="Muli"/>
                <a:cs typeface="Muli"/>
                <a:sym typeface="Muli"/>
              </a:rPr>
              <a:t>Other achievements</a:t>
            </a:r>
            <a:endParaRPr sz="2200">
              <a:solidFill>
                <a:srgbClr val="595959"/>
              </a:solidFill>
              <a:latin typeface="Muli"/>
              <a:ea typeface="Muli"/>
              <a:cs typeface="Muli"/>
              <a:sym typeface="Mul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19"/>
        <p:cNvGrpSpPr/>
        <p:nvPr/>
      </p:nvGrpSpPr>
      <p:grpSpPr>
        <a:xfrm>
          <a:off x="0" y="0"/>
          <a:ext cx="0" cy="0"/>
          <a:chOff x="0" y="0"/>
          <a:chExt cx="0" cy="0"/>
        </a:xfrm>
      </p:grpSpPr>
      <p:sp>
        <p:nvSpPr>
          <p:cNvPr id="1920" name="Google Shape;1920;p43"/>
          <p:cNvSpPr txBox="1">
            <a:spLocks noGrp="1"/>
          </p:cNvSpPr>
          <p:nvPr>
            <p:ph type="title"/>
          </p:nvPr>
        </p:nvSpPr>
        <p:spPr>
          <a:xfrm>
            <a:off x="628650" y="273844"/>
            <a:ext cx="6463500" cy="994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t>Committing Plagiarism</a:t>
            </a:r>
            <a:endParaRPr/>
          </a:p>
        </p:txBody>
      </p:sp>
      <p:sp>
        <p:nvSpPr>
          <p:cNvPr id="1921" name="Google Shape;1921;p43"/>
          <p:cNvSpPr txBox="1">
            <a:spLocks noGrp="1"/>
          </p:cNvSpPr>
          <p:nvPr>
            <p:ph type="body" idx="1"/>
          </p:nvPr>
        </p:nvSpPr>
        <p:spPr>
          <a:xfrm>
            <a:off x="628650" y="1369219"/>
            <a:ext cx="7886700" cy="3263400"/>
          </a:xfrm>
          <a:prstGeom prst="rect">
            <a:avLst/>
          </a:prstGeom>
        </p:spPr>
        <p:txBody>
          <a:bodyPr spcFirstLastPara="1" wrap="square" lIns="91425" tIns="45700" rIns="91425" bIns="45700" anchor="t" anchorCtr="0">
            <a:normAutofit/>
          </a:bodyPr>
          <a:lstStyle/>
          <a:p>
            <a:pPr marL="457200" lvl="0" indent="-368300" algn="l" rtl="0">
              <a:lnSpc>
                <a:spcPct val="115000"/>
              </a:lnSpc>
              <a:spcBef>
                <a:spcPts val="1000"/>
              </a:spcBef>
              <a:spcAft>
                <a:spcPts val="0"/>
              </a:spcAft>
              <a:buSzPts val="2200"/>
              <a:buChar char="➢"/>
            </a:pPr>
            <a:r>
              <a:rPr lang="en-GB" sz="2200"/>
              <a:t>What is plagiarism?</a:t>
            </a:r>
            <a:endParaRPr sz="2200"/>
          </a:p>
          <a:p>
            <a:pPr marL="457200" lvl="0" indent="-368300" algn="l" rtl="0">
              <a:lnSpc>
                <a:spcPct val="115000"/>
              </a:lnSpc>
              <a:spcBef>
                <a:spcPts val="1000"/>
              </a:spcBef>
              <a:spcAft>
                <a:spcPts val="0"/>
              </a:spcAft>
              <a:buSzPts val="2200"/>
              <a:buChar char="➢"/>
            </a:pPr>
            <a:r>
              <a:rPr lang="en-GB" sz="2200"/>
              <a:t>UCAS checks personal statements for plagiarism</a:t>
            </a:r>
            <a:endParaRPr sz="2200"/>
          </a:p>
          <a:p>
            <a:pPr marL="457200" lvl="0" indent="-368300" algn="l" rtl="0">
              <a:lnSpc>
                <a:spcPct val="115000"/>
              </a:lnSpc>
              <a:spcBef>
                <a:spcPts val="1000"/>
              </a:spcBef>
              <a:spcAft>
                <a:spcPts val="1000"/>
              </a:spcAft>
              <a:buSzPts val="2200"/>
              <a:buChar char="➢"/>
            </a:pPr>
            <a:r>
              <a:rPr lang="en-GB" sz="2200"/>
              <a:t>Severe consequences</a:t>
            </a:r>
            <a:endParaRPr sz="22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25"/>
        <p:cNvGrpSpPr/>
        <p:nvPr/>
      </p:nvGrpSpPr>
      <p:grpSpPr>
        <a:xfrm>
          <a:off x="0" y="0"/>
          <a:ext cx="0" cy="0"/>
          <a:chOff x="0" y="0"/>
          <a:chExt cx="0" cy="0"/>
        </a:xfrm>
      </p:grpSpPr>
      <p:sp>
        <p:nvSpPr>
          <p:cNvPr id="1926" name="Google Shape;1926;p44"/>
          <p:cNvSpPr txBox="1">
            <a:spLocks noGrp="1"/>
          </p:cNvSpPr>
          <p:nvPr>
            <p:ph type="title"/>
          </p:nvPr>
        </p:nvSpPr>
        <p:spPr>
          <a:xfrm>
            <a:off x="628650" y="273844"/>
            <a:ext cx="6463500" cy="994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t>Using AI</a:t>
            </a:r>
            <a:endParaRPr/>
          </a:p>
        </p:txBody>
      </p:sp>
      <p:sp>
        <p:nvSpPr>
          <p:cNvPr id="1927" name="Google Shape;1927;p44"/>
          <p:cNvSpPr txBox="1">
            <a:spLocks noGrp="1"/>
          </p:cNvSpPr>
          <p:nvPr>
            <p:ph type="body" idx="1"/>
          </p:nvPr>
        </p:nvSpPr>
        <p:spPr>
          <a:xfrm>
            <a:off x="628650" y="1369219"/>
            <a:ext cx="7886700" cy="3263400"/>
          </a:xfrm>
          <a:prstGeom prst="rect">
            <a:avLst/>
          </a:prstGeom>
        </p:spPr>
        <p:txBody>
          <a:bodyPr spcFirstLastPara="1" wrap="square" lIns="91425" tIns="45700" rIns="91425" bIns="45700" anchor="t" anchorCtr="0">
            <a:normAutofit/>
          </a:bodyPr>
          <a:lstStyle/>
          <a:p>
            <a:pPr marL="0" lvl="0" indent="0" algn="l" rtl="0">
              <a:spcBef>
                <a:spcPts val="800"/>
              </a:spcBef>
              <a:spcAft>
                <a:spcPts val="0"/>
              </a:spcAft>
              <a:buNone/>
            </a:pPr>
            <a:r>
              <a:rPr lang="en-GB" sz="2700"/>
              <a:t>“Generating (and then copying, pasting and submitting) all or a large part of your personal statement from an AI tool such as ChatGPT, and presenting it as your own words, could be considered cheating by universities and colleges and could affect your chances of an offer.”</a:t>
            </a:r>
            <a:endParaRPr sz="2700"/>
          </a:p>
          <a:p>
            <a:pPr marL="0" lvl="0" indent="0" algn="r" rtl="0">
              <a:spcBef>
                <a:spcPts val="800"/>
              </a:spcBef>
              <a:spcAft>
                <a:spcPts val="0"/>
              </a:spcAft>
              <a:buNone/>
            </a:pPr>
            <a:endParaRPr sz="1000"/>
          </a:p>
          <a:p>
            <a:pPr marL="0" lvl="0" indent="0" algn="r" rtl="0">
              <a:spcBef>
                <a:spcPts val="800"/>
              </a:spcBef>
              <a:spcAft>
                <a:spcPts val="0"/>
              </a:spcAft>
              <a:buNone/>
            </a:pPr>
            <a:r>
              <a:rPr lang="en-GB" sz="2700" b="1" u="sng"/>
              <a:t>UCAS</a:t>
            </a:r>
            <a:endParaRPr sz="2700" b="1" u="sng"/>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31"/>
        <p:cNvGrpSpPr/>
        <p:nvPr/>
      </p:nvGrpSpPr>
      <p:grpSpPr>
        <a:xfrm>
          <a:off x="0" y="0"/>
          <a:ext cx="0" cy="0"/>
          <a:chOff x="0" y="0"/>
          <a:chExt cx="0" cy="0"/>
        </a:xfrm>
      </p:grpSpPr>
      <p:sp>
        <p:nvSpPr>
          <p:cNvPr id="1932" name="Google Shape;1932;p45"/>
          <p:cNvSpPr txBox="1">
            <a:spLocks noGrp="1"/>
          </p:cNvSpPr>
          <p:nvPr>
            <p:ph type="title"/>
          </p:nvPr>
        </p:nvSpPr>
        <p:spPr>
          <a:xfrm>
            <a:off x="628650" y="273844"/>
            <a:ext cx="6463500" cy="994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t>Acceptable Use of AI</a:t>
            </a:r>
            <a:endParaRPr/>
          </a:p>
        </p:txBody>
      </p:sp>
      <p:sp>
        <p:nvSpPr>
          <p:cNvPr id="1933" name="Google Shape;1933;p45"/>
          <p:cNvSpPr txBox="1">
            <a:spLocks noGrp="1"/>
          </p:cNvSpPr>
          <p:nvPr>
            <p:ph type="body" idx="1"/>
          </p:nvPr>
        </p:nvSpPr>
        <p:spPr>
          <a:xfrm>
            <a:off x="628650" y="1369219"/>
            <a:ext cx="7886700" cy="3263400"/>
          </a:xfrm>
          <a:prstGeom prst="rect">
            <a:avLst/>
          </a:prstGeom>
        </p:spPr>
        <p:txBody>
          <a:bodyPr spcFirstLastPara="1" wrap="square" lIns="91425" tIns="45700" rIns="91425" bIns="45700" anchor="t" anchorCtr="0">
            <a:normAutofit/>
          </a:bodyPr>
          <a:lstStyle/>
          <a:p>
            <a:pPr marL="457200" lvl="0" indent="-361950" algn="l" rtl="0">
              <a:lnSpc>
                <a:spcPct val="200000"/>
              </a:lnSpc>
              <a:spcBef>
                <a:spcPts val="800"/>
              </a:spcBef>
              <a:spcAft>
                <a:spcPts val="0"/>
              </a:spcAft>
              <a:buSzPts val="2100"/>
              <a:buChar char="➢"/>
            </a:pPr>
            <a:r>
              <a:rPr lang="en-GB"/>
              <a:t>Brainstorming Ideas</a:t>
            </a:r>
            <a:endParaRPr/>
          </a:p>
          <a:p>
            <a:pPr marL="457200" lvl="0" indent="-361950" algn="l" rtl="0">
              <a:lnSpc>
                <a:spcPct val="200000"/>
              </a:lnSpc>
              <a:spcBef>
                <a:spcPts val="1000"/>
              </a:spcBef>
              <a:spcAft>
                <a:spcPts val="0"/>
              </a:spcAft>
              <a:buSzPts val="2100"/>
              <a:buChar char="➢"/>
            </a:pPr>
            <a:r>
              <a:rPr lang="en-GB"/>
              <a:t>Structuring</a:t>
            </a:r>
            <a:endParaRPr/>
          </a:p>
          <a:p>
            <a:pPr marL="457200" lvl="0" indent="-361950" algn="l" rtl="0">
              <a:lnSpc>
                <a:spcPct val="200000"/>
              </a:lnSpc>
              <a:spcBef>
                <a:spcPts val="1000"/>
              </a:spcBef>
              <a:spcAft>
                <a:spcPts val="0"/>
              </a:spcAft>
              <a:buSzPts val="2100"/>
              <a:buChar char="➢"/>
            </a:pPr>
            <a:r>
              <a:rPr lang="en-GB"/>
              <a:t>Proofreading</a:t>
            </a:r>
            <a:endParaRPr/>
          </a:p>
          <a:p>
            <a:pPr marL="457200" lvl="0" indent="0" algn="ctr" rtl="0">
              <a:lnSpc>
                <a:spcPct val="200000"/>
              </a:lnSpc>
              <a:spcBef>
                <a:spcPts val="1000"/>
              </a:spcBef>
              <a:spcAft>
                <a:spcPts val="1000"/>
              </a:spcAft>
              <a:buNone/>
            </a:pPr>
            <a:r>
              <a:rPr lang="en-GB" b="1" u="sng"/>
              <a:t>UCAS</a:t>
            </a:r>
            <a:endParaRPr b="1" u="sng"/>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37"/>
        <p:cNvGrpSpPr/>
        <p:nvPr/>
      </p:nvGrpSpPr>
      <p:grpSpPr>
        <a:xfrm>
          <a:off x="0" y="0"/>
          <a:ext cx="0" cy="0"/>
          <a:chOff x="0" y="0"/>
          <a:chExt cx="0" cy="0"/>
        </a:xfrm>
      </p:grpSpPr>
      <p:sp>
        <p:nvSpPr>
          <p:cNvPr id="1938" name="Google Shape;1938;p46"/>
          <p:cNvSpPr txBox="1">
            <a:spLocks noGrp="1"/>
          </p:cNvSpPr>
          <p:nvPr>
            <p:ph type="title"/>
          </p:nvPr>
        </p:nvSpPr>
        <p:spPr>
          <a:xfrm>
            <a:off x="980300" y="286875"/>
            <a:ext cx="3209400" cy="51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GB"/>
              <a:t>Things to Include</a:t>
            </a:r>
            <a:endParaRPr/>
          </a:p>
        </p:txBody>
      </p:sp>
      <p:sp>
        <p:nvSpPr>
          <p:cNvPr id="1939" name="Google Shape;1939;p46"/>
          <p:cNvSpPr txBox="1">
            <a:spLocks noGrp="1"/>
          </p:cNvSpPr>
          <p:nvPr>
            <p:ph type="title"/>
          </p:nvPr>
        </p:nvSpPr>
        <p:spPr>
          <a:xfrm>
            <a:off x="5123025" y="286875"/>
            <a:ext cx="3209400" cy="51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GB">
                <a:solidFill>
                  <a:schemeClr val="dk2"/>
                </a:solidFill>
              </a:rPr>
              <a:t>Things to Avoid</a:t>
            </a:r>
            <a:endParaRPr>
              <a:solidFill>
                <a:schemeClr val="dk2"/>
              </a:solidFill>
            </a:endParaRPr>
          </a:p>
        </p:txBody>
      </p:sp>
      <p:sp>
        <p:nvSpPr>
          <p:cNvPr id="1940" name="Google Shape;1940;p46"/>
          <p:cNvSpPr txBox="1">
            <a:spLocks noGrp="1"/>
          </p:cNvSpPr>
          <p:nvPr>
            <p:ph type="body" idx="1"/>
          </p:nvPr>
        </p:nvSpPr>
        <p:spPr>
          <a:xfrm>
            <a:off x="1056500" y="1043100"/>
            <a:ext cx="3209400" cy="39702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r>
              <a:rPr lang="en-GB" sz="2000" b="1">
                <a:solidFill>
                  <a:srgbClr val="00FF00"/>
                </a:solidFill>
                <a:latin typeface="Lato"/>
                <a:ea typeface="Lato"/>
                <a:cs typeface="Lato"/>
                <a:sym typeface="Lato"/>
              </a:rPr>
              <a:t>✓ </a:t>
            </a:r>
            <a:r>
              <a:rPr lang="en-GB" sz="2000" b="1">
                <a:solidFill>
                  <a:schemeClr val="lt1"/>
                </a:solidFill>
                <a:latin typeface="Lato"/>
                <a:ea typeface="Lato"/>
                <a:cs typeface="Lato"/>
                <a:sym typeface="Lato"/>
              </a:rPr>
              <a:t>Work experience</a:t>
            </a:r>
            <a:endParaRPr sz="2000" b="1">
              <a:solidFill>
                <a:schemeClr val="lt1"/>
              </a:solidFill>
              <a:latin typeface="Lato"/>
              <a:ea typeface="Lato"/>
              <a:cs typeface="Lato"/>
              <a:sym typeface="Lato"/>
            </a:endParaRPr>
          </a:p>
          <a:p>
            <a:pPr marL="0" lvl="0" indent="0" algn="l" rtl="0">
              <a:lnSpc>
                <a:spcPct val="100000"/>
              </a:lnSpc>
              <a:spcBef>
                <a:spcPts val="0"/>
              </a:spcBef>
              <a:spcAft>
                <a:spcPts val="0"/>
              </a:spcAft>
              <a:buNone/>
            </a:pPr>
            <a:r>
              <a:rPr lang="en-GB" sz="2000" b="1">
                <a:solidFill>
                  <a:srgbClr val="00FF00"/>
                </a:solidFill>
                <a:latin typeface="Lato"/>
                <a:ea typeface="Lato"/>
                <a:cs typeface="Lato"/>
                <a:sym typeface="Lato"/>
              </a:rPr>
              <a:t>✓ </a:t>
            </a:r>
            <a:r>
              <a:rPr lang="en-GB" sz="2000" b="1">
                <a:solidFill>
                  <a:schemeClr val="lt1"/>
                </a:solidFill>
                <a:latin typeface="Lato"/>
                <a:ea typeface="Lato"/>
                <a:cs typeface="Lato"/>
                <a:sym typeface="Lato"/>
              </a:rPr>
              <a:t>Voluntary experience</a:t>
            </a:r>
            <a:endParaRPr sz="2000" b="1">
              <a:solidFill>
                <a:schemeClr val="lt1"/>
              </a:solidFill>
              <a:latin typeface="Lato"/>
              <a:ea typeface="Lato"/>
              <a:cs typeface="Lato"/>
              <a:sym typeface="Lato"/>
            </a:endParaRPr>
          </a:p>
          <a:p>
            <a:pPr marL="0" lvl="0" indent="0" algn="l" rtl="0">
              <a:lnSpc>
                <a:spcPct val="100000"/>
              </a:lnSpc>
              <a:spcBef>
                <a:spcPts val="0"/>
              </a:spcBef>
              <a:spcAft>
                <a:spcPts val="0"/>
              </a:spcAft>
              <a:buNone/>
            </a:pPr>
            <a:r>
              <a:rPr lang="en-GB" sz="2000" b="1">
                <a:solidFill>
                  <a:srgbClr val="00FF00"/>
                </a:solidFill>
                <a:latin typeface="Lato"/>
                <a:ea typeface="Lato"/>
                <a:cs typeface="Lato"/>
                <a:sym typeface="Lato"/>
              </a:rPr>
              <a:t>✓ </a:t>
            </a:r>
            <a:r>
              <a:rPr lang="en-GB" sz="2000" b="1">
                <a:solidFill>
                  <a:schemeClr val="lt1"/>
                </a:solidFill>
                <a:latin typeface="Lato"/>
                <a:ea typeface="Lato"/>
                <a:cs typeface="Lato"/>
                <a:sym typeface="Lato"/>
              </a:rPr>
              <a:t>Skills</a:t>
            </a:r>
            <a:endParaRPr sz="2000" b="1">
              <a:solidFill>
                <a:schemeClr val="lt1"/>
              </a:solidFill>
              <a:latin typeface="Lato"/>
              <a:ea typeface="Lato"/>
              <a:cs typeface="Lato"/>
              <a:sym typeface="Lato"/>
            </a:endParaRPr>
          </a:p>
          <a:p>
            <a:pPr marL="0" lvl="0" indent="0" algn="l" rtl="0">
              <a:lnSpc>
                <a:spcPct val="100000"/>
              </a:lnSpc>
              <a:spcBef>
                <a:spcPts val="0"/>
              </a:spcBef>
              <a:spcAft>
                <a:spcPts val="0"/>
              </a:spcAft>
              <a:buNone/>
            </a:pPr>
            <a:r>
              <a:rPr lang="en-GB" sz="2000" b="1">
                <a:solidFill>
                  <a:srgbClr val="00FF00"/>
                </a:solidFill>
                <a:latin typeface="Lato"/>
                <a:ea typeface="Lato"/>
                <a:cs typeface="Lato"/>
                <a:sym typeface="Lato"/>
              </a:rPr>
              <a:t>✓ </a:t>
            </a:r>
            <a:r>
              <a:rPr lang="en-GB" sz="2000" b="1">
                <a:solidFill>
                  <a:schemeClr val="lt1"/>
                </a:solidFill>
                <a:latin typeface="Lato"/>
                <a:ea typeface="Lato"/>
                <a:cs typeface="Lato"/>
                <a:sym typeface="Lato"/>
              </a:rPr>
              <a:t>Academic achievements</a:t>
            </a:r>
            <a:endParaRPr sz="2000" b="1">
              <a:solidFill>
                <a:schemeClr val="lt1"/>
              </a:solidFill>
              <a:latin typeface="Lato"/>
              <a:ea typeface="Lato"/>
              <a:cs typeface="Lato"/>
              <a:sym typeface="Lato"/>
            </a:endParaRPr>
          </a:p>
          <a:p>
            <a:pPr marL="0" lvl="0" indent="0" algn="l" rtl="0">
              <a:lnSpc>
                <a:spcPct val="100000"/>
              </a:lnSpc>
              <a:spcBef>
                <a:spcPts val="0"/>
              </a:spcBef>
              <a:spcAft>
                <a:spcPts val="0"/>
              </a:spcAft>
              <a:buNone/>
            </a:pPr>
            <a:r>
              <a:rPr lang="en-GB" sz="2000" b="1">
                <a:solidFill>
                  <a:srgbClr val="00FF00"/>
                </a:solidFill>
                <a:latin typeface="Lato"/>
                <a:ea typeface="Lato"/>
                <a:cs typeface="Lato"/>
                <a:sym typeface="Lato"/>
              </a:rPr>
              <a:t>✓ </a:t>
            </a:r>
            <a:r>
              <a:rPr lang="en-GB" sz="2000" b="1">
                <a:solidFill>
                  <a:schemeClr val="lt1"/>
                </a:solidFill>
                <a:latin typeface="Lato"/>
                <a:ea typeface="Lato"/>
                <a:cs typeface="Lato"/>
                <a:sym typeface="Lato"/>
              </a:rPr>
              <a:t>Clubs and Societies</a:t>
            </a:r>
            <a:endParaRPr sz="2000" b="1">
              <a:solidFill>
                <a:schemeClr val="lt1"/>
              </a:solidFill>
              <a:latin typeface="Lato"/>
              <a:ea typeface="Lato"/>
              <a:cs typeface="Lato"/>
              <a:sym typeface="Lato"/>
            </a:endParaRPr>
          </a:p>
          <a:p>
            <a:pPr marL="0" lvl="0" indent="0" algn="l" rtl="0">
              <a:lnSpc>
                <a:spcPct val="100000"/>
              </a:lnSpc>
              <a:spcBef>
                <a:spcPts val="0"/>
              </a:spcBef>
              <a:spcAft>
                <a:spcPts val="0"/>
              </a:spcAft>
              <a:buNone/>
            </a:pPr>
            <a:r>
              <a:rPr lang="en-GB" sz="2000" b="1">
                <a:solidFill>
                  <a:srgbClr val="00FF00"/>
                </a:solidFill>
                <a:latin typeface="Lato"/>
                <a:ea typeface="Lato"/>
                <a:cs typeface="Lato"/>
                <a:sym typeface="Lato"/>
              </a:rPr>
              <a:t>✓ </a:t>
            </a:r>
            <a:r>
              <a:rPr lang="en-GB" sz="2000" b="1">
                <a:solidFill>
                  <a:schemeClr val="lt1"/>
                </a:solidFill>
                <a:latin typeface="Lato"/>
                <a:ea typeface="Lato"/>
                <a:cs typeface="Lato"/>
                <a:sym typeface="Lato"/>
              </a:rPr>
              <a:t>Awards</a:t>
            </a:r>
            <a:endParaRPr sz="2000" b="1">
              <a:solidFill>
                <a:schemeClr val="lt1"/>
              </a:solidFill>
              <a:latin typeface="Lato"/>
              <a:ea typeface="Lato"/>
              <a:cs typeface="Lato"/>
              <a:sym typeface="Lato"/>
            </a:endParaRPr>
          </a:p>
          <a:p>
            <a:pPr marL="0" lvl="0" indent="0" algn="l" rtl="0">
              <a:lnSpc>
                <a:spcPct val="100000"/>
              </a:lnSpc>
              <a:spcBef>
                <a:spcPts val="0"/>
              </a:spcBef>
              <a:spcAft>
                <a:spcPts val="0"/>
              </a:spcAft>
              <a:buNone/>
            </a:pPr>
            <a:r>
              <a:rPr lang="en-GB" sz="2000" b="1">
                <a:solidFill>
                  <a:srgbClr val="00FF00"/>
                </a:solidFill>
                <a:latin typeface="Lato"/>
                <a:ea typeface="Lato"/>
                <a:cs typeface="Lato"/>
                <a:sym typeface="Lato"/>
              </a:rPr>
              <a:t>✓ </a:t>
            </a:r>
            <a:r>
              <a:rPr lang="en-GB" sz="2000" b="1">
                <a:solidFill>
                  <a:schemeClr val="lt1"/>
                </a:solidFill>
                <a:latin typeface="Lato"/>
                <a:ea typeface="Lato"/>
                <a:cs typeface="Lato"/>
                <a:sym typeface="Lato"/>
              </a:rPr>
              <a:t>Career</a:t>
            </a:r>
            <a:endParaRPr sz="2000" b="1">
              <a:solidFill>
                <a:schemeClr val="lt1"/>
              </a:solidFill>
              <a:latin typeface="Lato"/>
              <a:ea typeface="Lato"/>
              <a:cs typeface="Lato"/>
              <a:sym typeface="Lato"/>
            </a:endParaRPr>
          </a:p>
          <a:p>
            <a:pPr marL="0" lvl="0" indent="0" algn="l" rtl="0">
              <a:lnSpc>
                <a:spcPct val="100000"/>
              </a:lnSpc>
              <a:spcBef>
                <a:spcPts val="0"/>
              </a:spcBef>
              <a:spcAft>
                <a:spcPts val="0"/>
              </a:spcAft>
              <a:buNone/>
            </a:pPr>
            <a:r>
              <a:rPr lang="en-GB" sz="2000" b="1">
                <a:solidFill>
                  <a:srgbClr val="00FF00"/>
                </a:solidFill>
                <a:latin typeface="Lato"/>
                <a:ea typeface="Lato"/>
                <a:cs typeface="Lato"/>
                <a:sym typeface="Lato"/>
              </a:rPr>
              <a:t>✓ </a:t>
            </a:r>
            <a:r>
              <a:rPr lang="en-GB" sz="2000" b="1">
                <a:solidFill>
                  <a:schemeClr val="lt1"/>
                </a:solidFill>
                <a:latin typeface="Lato"/>
                <a:ea typeface="Lato"/>
                <a:cs typeface="Lato"/>
                <a:sym typeface="Lato"/>
              </a:rPr>
              <a:t>University interest</a:t>
            </a:r>
            <a:endParaRPr sz="2000" b="1">
              <a:solidFill>
                <a:schemeClr val="lt1"/>
              </a:solidFill>
              <a:latin typeface="Lato"/>
              <a:ea typeface="Lato"/>
              <a:cs typeface="Lato"/>
              <a:sym typeface="Lato"/>
            </a:endParaRPr>
          </a:p>
          <a:p>
            <a:pPr marL="0" lvl="0" indent="0" algn="l" rtl="0">
              <a:lnSpc>
                <a:spcPct val="100000"/>
              </a:lnSpc>
              <a:spcBef>
                <a:spcPts val="0"/>
              </a:spcBef>
              <a:spcAft>
                <a:spcPts val="0"/>
              </a:spcAft>
              <a:buNone/>
            </a:pPr>
            <a:r>
              <a:rPr lang="en-GB" sz="2000" b="1">
                <a:solidFill>
                  <a:srgbClr val="00FF00"/>
                </a:solidFill>
                <a:latin typeface="Lato"/>
                <a:ea typeface="Lato"/>
                <a:cs typeface="Lato"/>
                <a:sym typeface="Lato"/>
              </a:rPr>
              <a:t>✓ </a:t>
            </a:r>
            <a:r>
              <a:rPr lang="en-GB" sz="2000" b="1">
                <a:solidFill>
                  <a:schemeClr val="lt1"/>
                </a:solidFill>
                <a:latin typeface="Lato"/>
                <a:ea typeface="Lato"/>
                <a:cs typeface="Lato"/>
                <a:sym typeface="Lato"/>
              </a:rPr>
              <a:t>Student Union interest</a:t>
            </a:r>
            <a:endParaRPr sz="2000" b="1">
              <a:solidFill>
                <a:schemeClr val="lt1"/>
              </a:solidFill>
              <a:latin typeface="Lato"/>
              <a:ea typeface="Lato"/>
              <a:cs typeface="Lato"/>
              <a:sym typeface="Lato"/>
            </a:endParaRPr>
          </a:p>
          <a:p>
            <a:pPr marL="0" lvl="0" indent="0" algn="l" rtl="0">
              <a:lnSpc>
                <a:spcPct val="100000"/>
              </a:lnSpc>
              <a:spcBef>
                <a:spcPts val="0"/>
              </a:spcBef>
              <a:spcAft>
                <a:spcPts val="0"/>
              </a:spcAft>
              <a:buNone/>
            </a:pPr>
            <a:r>
              <a:rPr lang="en-GB" sz="2000" b="1">
                <a:solidFill>
                  <a:srgbClr val="00FF00"/>
                </a:solidFill>
                <a:latin typeface="Lato"/>
                <a:ea typeface="Lato"/>
                <a:cs typeface="Lato"/>
                <a:sym typeface="Lato"/>
              </a:rPr>
              <a:t>✓ </a:t>
            </a:r>
            <a:r>
              <a:rPr lang="en-GB" sz="2000" b="1">
                <a:solidFill>
                  <a:schemeClr val="lt1"/>
                </a:solidFill>
                <a:latin typeface="Lato"/>
                <a:ea typeface="Lato"/>
                <a:cs typeface="Lato"/>
                <a:sym typeface="Lato"/>
              </a:rPr>
              <a:t>Course interests</a:t>
            </a:r>
            <a:endParaRPr sz="2000" b="1">
              <a:solidFill>
                <a:schemeClr val="lt1"/>
              </a:solidFill>
              <a:latin typeface="Lato"/>
              <a:ea typeface="Lato"/>
              <a:cs typeface="Lato"/>
              <a:sym typeface="Lato"/>
            </a:endParaRPr>
          </a:p>
          <a:p>
            <a:pPr marL="0" lvl="0" indent="0" algn="l" rtl="0">
              <a:lnSpc>
                <a:spcPct val="100000"/>
              </a:lnSpc>
              <a:spcBef>
                <a:spcPts val="0"/>
              </a:spcBef>
              <a:spcAft>
                <a:spcPts val="0"/>
              </a:spcAft>
              <a:buNone/>
            </a:pPr>
            <a:r>
              <a:rPr lang="en-GB" sz="2000" b="1">
                <a:solidFill>
                  <a:srgbClr val="00FF00"/>
                </a:solidFill>
                <a:latin typeface="Lato"/>
                <a:ea typeface="Lato"/>
                <a:cs typeface="Lato"/>
                <a:sym typeface="Lato"/>
              </a:rPr>
              <a:t>✓ </a:t>
            </a:r>
            <a:r>
              <a:rPr lang="en-GB" sz="2000" b="1">
                <a:solidFill>
                  <a:schemeClr val="lt1"/>
                </a:solidFill>
                <a:latin typeface="Lato"/>
                <a:ea typeface="Lato"/>
                <a:cs typeface="Lato"/>
                <a:sym typeface="Lato"/>
              </a:rPr>
              <a:t>Personal Experiences</a:t>
            </a:r>
            <a:endParaRPr sz="2000" b="1">
              <a:solidFill>
                <a:schemeClr val="lt1"/>
              </a:solidFill>
              <a:latin typeface="Lato"/>
              <a:ea typeface="Lato"/>
              <a:cs typeface="Lato"/>
              <a:sym typeface="Lato"/>
            </a:endParaRPr>
          </a:p>
          <a:p>
            <a:pPr marL="0" lvl="0" indent="0" algn="l" rtl="0">
              <a:lnSpc>
                <a:spcPct val="100000"/>
              </a:lnSpc>
              <a:spcBef>
                <a:spcPts val="0"/>
              </a:spcBef>
              <a:spcAft>
                <a:spcPts val="0"/>
              </a:spcAft>
              <a:buNone/>
            </a:pPr>
            <a:r>
              <a:rPr lang="en-GB" sz="2000" b="1">
                <a:solidFill>
                  <a:srgbClr val="00FF00"/>
                </a:solidFill>
                <a:latin typeface="Lato"/>
                <a:ea typeface="Lato"/>
                <a:cs typeface="Lato"/>
                <a:sym typeface="Lato"/>
              </a:rPr>
              <a:t>✓ </a:t>
            </a:r>
            <a:r>
              <a:rPr lang="en-GB" sz="2000" b="1">
                <a:solidFill>
                  <a:schemeClr val="lt1"/>
                </a:solidFill>
                <a:latin typeface="Lato"/>
                <a:ea typeface="Lato"/>
                <a:cs typeface="Lato"/>
                <a:sym typeface="Lato"/>
              </a:rPr>
              <a:t>Travel and Hobbies</a:t>
            </a:r>
            <a:endParaRPr sz="2000"/>
          </a:p>
        </p:txBody>
      </p:sp>
      <p:sp>
        <p:nvSpPr>
          <p:cNvPr id="1941" name="Google Shape;1941;p46"/>
          <p:cNvSpPr txBox="1">
            <a:spLocks noGrp="1"/>
          </p:cNvSpPr>
          <p:nvPr>
            <p:ph type="body" idx="1"/>
          </p:nvPr>
        </p:nvSpPr>
        <p:spPr>
          <a:xfrm>
            <a:off x="5318850" y="1043100"/>
            <a:ext cx="3209400" cy="39702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GB" sz="2000" b="1">
                <a:solidFill>
                  <a:srgbClr val="FF0000"/>
                </a:solidFill>
                <a:latin typeface="Lato"/>
                <a:ea typeface="Lato"/>
                <a:cs typeface="Lato"/>
                <a:sym typeface="Lato"/>
              </a:rPr>
              <a:t>X</a:t>
            </a:r>
            <a:r>
              <a:rPr lang="en-GB" sz="2000" b="1">
                <a:latin typeface="Lato"/>
                <a:ea typeface="Lato"/>
                <a:cs typeface="Lato"/>
                <a:sym typeface="Lato"/>
              </a:rPr>
              <a:t> Sob stories</a:t>
            </a:r>
            <a:endParaRPr sz="2000" b="1">
              <a:latin typeface="Lato"/>
              <a:ea typeface="Lato"/>
              <a:cs typeface="Lato"/>
              <a:sym typeface="Lato"/>
            </a:endParaRPr>
          </a:p>
          <a:p>
            <a:pPr marL="0" lvl="0" indent="0" algn="l" rtl="0">
              <a:lnSpc>
                <a:spcPct val="100000"/>
              </a:lnSpc>
              <a:spcBef>
                <a:spcPts val="0"/>
              </a:spcBef>
              <a:spcAft>
                <a:spcPts val="0"/>
              </a:spcAft>
              <a:buNone/>
            </a:pPr>
            <a:r>
              <a:rPr lang="en-GB" sz="2000" b="1">
                <a:solidFill>
                  <a:srgbClr val="FF0000"/>
                </a:solidFill>
                <a:latin typeface="Lato"/>
                <a:ea typeface="Lato"/>
                <a:cs typeface="Lato"/>
                <a:sym typeface="Lato"/>
              </a:rPr>
              <a:t>X</a:t>
            </a:r>
            <a:r>
              <a:rPr lang="en-GB" sz="2000" b="1">
                <a:latin typeface="Lato"/>
                <a:ea typeface="Lato"/>
                <a:cs typeface="Lato"/>
                <a:sym typeface="Lato"/>
              </a:rPr>
              <a:t> Personal weaknesses</a:t>
            </a:r>
            <a:endParaRPr sz="2000" b="1">
              <a:latin typeface="Lato"/>
              <a:ea typeface="Lato"/>
              <a:cs typeface="Lato"/>
              <a:sym typeface="Lato"/>
            </a:endParaRPr>
          </a:p>
          <a:p>
            <a:pPr marL="0" lvl="0" indent="0" algn="l" rtl="0">
              <a:lnSpc>
                <a:spcPct val="100000"/>
              </a:lnSpc>
              <a:spcBef>
                <a:spcPts val="0"/>
              </a:spcBef>
              <a:spcAft>
                <a:spcPts val="0"/>
              </a:spcAft>
              <a:buNone/>
            </a:pPr>
            <a:r>
              <a:rPr lang="en-GB" sz="2000" b="1">
                <a:solidFill>
                  <a:srgbClr val="FF0000"/>
                </a:solidFill>
                <a:latin typeface="Lato"/>
                <a:ea typeface="Lato"/>
                <a:cs typeface="Lato"/>
                <a:sym typeface="Lato"/>
              </a:rPr>
              <a:t>X</a:t>
            </a:r>
            <a:r>
              <a:rPr lang="en-GB" sz="2000" b="1">
                <a:latin typeface="Lato"/>
                <a:ea typeface="Lato"/>
                <a:cs typeface="Lato"/>
                <a:sym typeface="Lato"/>
              </a:rPr>
              <a:t> Bad grammar/swearing</a:t>
            </a:r>
            <a:endParaRPr sz="2000" b="1">
              <a:latin typeface="Lato"/>
              <a:ea typeface="Lato"/>
              <a:cs typeface="Lato"/>
              <a:sym typeface="Lato"/>
            </a:endParaRPr>
          </a:p>
          <a:p>
            <a:pPr marL="0" lvl="0" indent="0" algn="l" rtl="0">
              <a:lnSpc>
                <a:spcPct val="100000"/>
              </a:lnSpc>
              <a:spcBef>
                <a:spcPts val="0"/>
              </a:spcBef>
              <a:spcAft>
                <a:spcPts val="0"/>
              </a:spcAft>
              <a:buNone/>
            </a:pPr>
            <a:r>
              <a:rPr lang="en-GB" sz="2000" b="1">
                <a:solidFill>
                  <a:srgbClr val="FF0000"/>
                </a:solidFill>
                <a:latin typeface="Lato"/>
                <a:ea typeface="Lato"/>
                <a:cs typeface="Lato"/>
                <a:sym typeface="Lato"/>
              </a:rPr>
              <a:t>X</a:t>
            </a:r>
            <a:r>
              <a:rPr lang="en-GB" sz="2000" b="1">
                <a:latin typeface="Lato"/>
                <a:ea typeface="Lato"/>
                <a:cs typeface="Lato"/>
                <a:sym typeface="Lato"/>
              </a:rPr>
              <a:t> Repetition and waffle</a:t>
            </a:r>
            <a:endParaRPr sz="2000" b="1">
              <a:latin typeface="Lato"/>
              <a:ea typeface="Lato"/>
              <a:cs typeface="Lato"/>
              <a:sym typeface="Lato"/>
            </a:endParaRPr>
          </a:p>
          <a:p>
            <a:pPr marL="0" lvl="0" indent="0" algn="l" rtl="0">
              <a:lnSpc>
                <a:spcPct val="100000"/>
              </a:lnSpc>
              <a:spcBef>
                <a:spcPts val="0"/>
              </a:spcBef>
              <a:spcAft>
                <a:spcPts val="0"/>
              </a:spcAft>
              <a:buNone/>
            </a:pPr>
            <a:r>
              <a:rPr lang="en-GB" sz="2000" b="1">
                <a:solidFill>
                  <a:srgbClr val="FF0000"/>
                </a:solidFill>
                <a:latin typeface="Lato"/>
                <a:ea typeface="Lato"/>
                <a:cs typeface="Lato"/>
                <a:sym typeface="Lato"/>
              </a:rPr>
              <a:t>X</a:t>
            </a:r>
            <a:r>
              <a:rPr lang="en-GB" sz="2000" b="1">
                <a:latin typeface="Lato"/>
                <a:ea typeface="Lato"/>
                <a:cs typeface="Lato"/>
                <a:sym typeface="Lato"/>
              </a:rPr>
              <a:t> Indecisiveness</a:t>
            </a:r>
            <a:endParaRPr sz="2000" b="1">
              <a:latin typeface="Lato"/>
              <a:ea typeface="Lato"/>
              <a:cs typeface="Lato"/>
              <a:sym typeface="Lato"/>
            </a:endParaRPr>
          </a:p>
          <a:p>
            <a:pPr marL="0" lvl="0" indent="0" algn="l" rtl="0">
              <a:lnSpc>
                <a:spcPct val="100000"/>
              </a:lnSpc>
              <a:spcBef>
                <a:spcPts val="0"/>
              </a:spcBef>
              <a:spcAft>
                <a:spcPts val="0"/>
              </a:spcAft>
              <a:buNone/>
            </a:pPr>
            <a:r>
              <a:rPr lang="en-GB" sz="2000" b="1">
                <a:solidFill>
                  <a:srgbClr val="FF0000"/>
                </a:solidFill>
                <a:latin typeface="Lato"/>
                <a:ea typeface="Lato"/>
                <a:cs typeface="Lato"/>
                <a:sym typeface="Lato"/>
              </a:rPr>
              <a:t>X</a:t>
            </a:r>
            <a:r>
              <a:rPr lang="en-GB" sz="2000" b="1">
                <a:latin typeface="Lato"/>
                <a:ea typeface="Lato"/>
                <a:cs typeface="Lato"/>
                <a:sym typeface="Lato"/>
              </a:rPr>
              <a:t> Lies/plagiarism</a:t>
            </a:r>
            <a:endParaRPr sz="2000" b="1">
              <a:latin typeface="Lato"/>
              <a:ea typeface="Lato"/>
              <a:cs typeface="Lato"/>
              <a:sym typeface="Lato"/>
            </a:endParaRPr>
          </a:p>
          <a:p>
            <a:pPr marL="0" lvl="0" indent="0" algn="l" rtl="0">
              <a:lnSpc>
                <a:spcPct val="100000"/>
              </a:lnSpc>
              <a:spcBef>
                <a:spcPts val="0"/>
              </a:spcBef>
              <a:spcAft>
                <a:spcPts val="0"/>
              </a:spcAft>
              <a:buNone/>
            </a:pPr>
            <a:r>
              <a:rPr lang="en-GB" sz="2000" b="1">
                <a:solidFill>
                  <a:srgbClr val="FF0000"/>
                </a:solidFill>
                <a:latin typeface="Lato"/>
                <a:ea typeface="Lato"/>
                <a:cs typeface="Lato"/>
                <a:sym typeface="Lato"/>
              </a:rPr>
              <a:t>X</a:t>
            </a:r>
            <a:r>
              <a:rPr lang="en-GB" sz="2000" b="1">
                <a:latin typeface="Lato"/>
                <a:ea typeface="Lato"/>
                <a:cs typeface="Lato"/>
                <a:sym typeface="Lato"/>
              </a:rPr>
              <a:t> Excuses</a:t>
            </a:r>
            <a:endParaRPr sz="2000" b="1">
              <a:latin typeface="Lato"/>
              <a:ea typeface="Lato"/>
              <a:cs typeface="Lato"/>
              <a:sym typeface="Lato"/>
            </a:endParaRPr>
          </a:p>
          <a:p>
            <a:pPr marL="0" lvl="0" indent="0" algn="l" rtl="0">
              <a:lnSpc>
                <a:spcPct val="100000"/>
              </a:lnSpc>
              <a:spcBef>
                <a:spcPts val="0"/>
              </a:spcBef>
              <a:spcAft>
                <a:spcPts val="0"/>
              </a:spcAft>
              <a:buNone/>
            </a:pPr>
            <a:r>
              <a:rPr lang="en-GB" sz="2000" b="1">
                <a:solidFill>
                  <a:srgbClr val="FF0000"/>
                </a:solidFill>
                <a:latin typeface="Lato"/>
                <a:ea typeface="Lato"/>
                <a:cs typeface="Lato"/>
                <a:sym typeface="Lato"/>
              </a:rPr>
              <a:t>X</a:t>
            </a:r>
            <a:r>
              <a:rPr lang="en-GB" sz="2000" b="1">
                <a:latin typeface="Lato"/>
                <a:ea typeface="Lato"/>
                <a:cs typeface="Lato"/>
                <a:sym typeface="Lato"/>
              </a:rPr>
              <a:t> Abbreviations and jokes</a:t>
            </a:r>
            <a:endParaRPr sz="2000" b="1">
              <a:latin typeface="Lato"/>
              <a:ea typeface="Lato"/>
              <a:cs typeface="Lato"/>
              <a:sym typeface="Lato"/>
            </a:endParaRPr>
          </a:p>
          <a:p>
            <a:pPr marL="0" lvl="0" indent="0" algn="l" rtl="0">
              <a:lnSpc>
                <a:spcPct val="100000"/>
              </a:lnSpc>
              <a:spcBef>
                <a:spcPts val="0"/>
              </a:spcBef>
              <a:spcAft>
                <a:spcPts val="0"/>
              </a:spcAft>
              <a:buNone/>
            </a:pPr>
            <a:r>
              <a:rPr lang="en-GB" sz="2000" b="1">
                <a:solidFill>
                  <a:srgbClr val="FF0000"/>
                </a:solidFill>
                <a:latin typeface="Lato"/>
                <a:ea typeface="Lato"/>
                <a:cs typeface="Lato"/>
                <a:sym typeface="Lato"/>
              </a:rPr>
              <a:t>X</a:t>
            </a:r>
            <a:r>
              <a:rPr lang="en-GB" sz="2000" b="1">
                <a:latin typeface="Lato"/>
                <a:ea typeface="Lato"/>
                <a:cs typeface="Lato"/>
                <a:sym typeface="Lato"/>
              </a:rPr>
              <a:t> Smileys</a:t>
            </a:r>
            <a:endParaRPr sz="2000" b="1">
              <a:latin typeface="Lato"/>
              <a:ea typeface="Lato"/>
              <a:cs typeface="Lato"/>
              <a:sym typeface="Lato"/>
            </a:endParaRPr>
          </a:p>
          <a:p>
            <a:pPr marL="0" lvl="0" indent="0" algn="l" rtl="0">
              <a:lnSpc>
                <a:spcPct val="100000"/>
              </a:lnSpc>
              <a:spcBef>
                <a:spcPts val="0"/>
              </a:spcBef>
              <a:spcAft>
                <a:spcPts val="0"/>
              </a:spcAft>
              <a:buNone/>
            </a:pPr>
            <a:r>
              <a:rPr lang="en-GB" sz="2000" b="1">
                <a:solidFill>
                  <a:srgbClr val="FF0000"/>
                </a:solidFill>
                <a:latin typeface="Lato"/>
                <a:ea typeface="Lato"/>
                <a:cs typeface="Lato"/>
                <a:sym typeface="Lato"/>
              </a:rPr>
              <a:t>X</a:t>
            </a:r>
            <a:r>
              <a:rPr lang="en-GB" sz="2000" b="1">
                <a:latin typeface="Lato"/>
                <a:ea typeface="Lato"/>
                <a:cs typeface="Lato"/>
                <a:sym typeface="Lato"/>
              </a:rPr>
              <a:t> “Ever since I was …”</a:t>
            </a:r>
            <a:endParaRPr sz="2000" b="1">
              <a:latin typeface="Lato"/>
              <a:ea typeface="Lato"/>
              <a:cs typeface="Lato"/>
              <a:sym typeface="Lato"/>
            </a:endParaRPr>
          </a:p>
          <a:p>
            <a:pPr marL="0" lvl="0" indent="0" algn="l" rtl="0">
              <a:lnSpc>
                <a:spcPct val="100000"/>
              </a:lnSpc>
              <a:spcBef>
                <a:spcPts val="0"/>
              </a:spcBef>
              <a:spcAft>
                <a:spcPts val="0"/>
              </a:spcAft>
              <a:buNone/>
            </a:pPr>
            <a:r>
              <a:rPr lang="en-GB" sz="2000" b="1">
                <a:solidFill>
                  <a:srgbClr val="FF0000"/>
                </a:solidFill>
                <a:latin typeface="Lato"/>
                <a:ea typeface="Lato"/>
                <a:cs typeface="Lato"/>
                <a:sym typeface="Lato"/>
              </a:rPr>
              <a:t>X</a:t>
            </a:r>
            <a:r>
              <a:rPr lang="en-GB" sz="2000" b="1">
                <a:latin typeface="Lato"/>
                <a:ea typeface="Lato"/>
                <a:cs typeface="Lato"/>
                <a:sym typeface="Lato"/>
              </a:rPr>
              <a:t> Bragging</a:t>
            </a:r>
            <a:endParaRPr sz="2000" b="1">
              <a:latin typeface="Lato"/>
              <a:ea typeface="Lato"/>
              <a:cs typeface="Lato"/>
              <a:sym typeface="Lato"/>
            </a:endParaRPr>
          </a:p>
          <a:p>
            <a:pPr marL="0" lvl="0" indent="0" algn="l" rtl="0">
              <a:lnSpc>
                <a:spcPct val="100000"/>
              </a:lnSpc>
              <a:spcBef>
                <a:spcPts val="0"/>
              </a:spcBef>
              <a:spcAft>
                <a:spcPts val="0"/>
              </a:spcAft>
              <a:buNone/>
            </a:pPr>
            <a:r>
              <a:rPr lang="en-GB" sz="2000" b="1">
                <a:solidFill>
                  <a:srgbClr val="FF0000"/>
                </a:solidFill>
                <a:latin typeface="Lato"/>
                <a:ea typeface="Lato"/>
                <a:cs typeface="Lato"/>
                <a:sym typeface="Lato"/>
              </a:rPr>
              <a:t>X </a:t>
            </a:r>
            <a:r>
              <a:rPr lang="en-GB" sz="2000" b="1">
                <a:latin typeface="Lato"/>
                <a:ea typeface="Lato"/>
                <a:cs typeface="Lato"/>
                <a:sym typeface="Lato"/>
              </a:rPr>
              <a:t>Negativity/cynicism</a:t>
            </a:r>
            <a:endParaRPr sz="2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45"/>
        <p:cNvGrpSpPr/>
        <p:nvPr/>
      </p:nvGrpSpPr>
      <p:grpSpPr>
        <a:xfrm>
          <a:off x="0" y="0"/>
          <a:ext cx="0" cy="0"/>
          <a:chOff x="0" y="0"/>
          <a:chExt cx="0" cy="0"/>
        </a:xfrm>
      </p:grpSpPr>
      <p:sp>
        <p:nvSpPr>
          <p:cNvPr id="1946" name="Google Shape;1946;p47"/>
          <p:cNvSpPr txBox="1">
            <a:spLocks noGrp="1"/>
          </p:cNvSpPr>
          <p:nvPr>
            <p:ph type="title"/>
          </p:nvPr>
        </p:nvSpPr>
        <p:spPr>
          <a:xfrm>
            <a:off x="628650" y="273844"/>
            <a:ext cx="6463500" cy="994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t>Sources</a:t>
            </a:r>
            <a:endParaRPr/>
          </a:p>
        </p:txBody>
      </p:sp>
      <p:sp>
        <p:nvSpPr>
          <p:cNvPr id="1947" name="Google Shape;1947;p47"/>
          <p:cNvSpPr txBox="1">
            <a:spLocks noGrp="1"/>
          </p:cNvSpPr>
          <p:nvPr>
            <p:ph type="body" idx="1"/>
          </p:nvPr>
        </p:nvSpPr>
        <p:spPr>
          <a:xfrm>
            <a:off x="628650" y="1369219"/>
            <a:ext cx="7886700" cy="3263400"/>
          </a:xfrm>
          <a:prstGeom prst="rect">
            <a:avLst/>
          </a:prstGeom>
        </p:spPr>
        <p:txBody>
          <a:bodyPr spcFirstLastPara="1" wrap="square" lIns="91425" tIns="45700" rIns="91425" bIns="45700" anchor="t" anchorCtr="0">
            <a:normAutofit/>
          </a:bodyPr>
          <a:lstStyle/>
          <a:p>
            <a:pPr marL="0" lvl="0" indent="0" algn="l" rtl="0">
              <a:spcBef>
                <a:spcPts val="800"/>
              </a:spcBef>
              <a:spcAft>
                <a:spcPts val="0"/>
              </a:spcAft>
              <a:buNone/>
            </a:pPr>
            <a:r>
              <a:rPr lang="en-GB" sz="1200"/>
              <a:t>UCAS (2025) The new personal statement for 2026 entry. UCAS [online]. Available from: </a:t>
            </a:r>
            <a:r>
              <a:rPr lang="en-GB" sz="1200" u="sng">
                <a:solidFill>
                  <a:schemeClr val="hlink"/>
                </a:solidFill>
                <a:hlinkClick r:id="rId3"/>
              </a:rPr>
              <a:t>https://www.ucas.com/applying/applying-to-university/writing-your-personal-statement/the-new-personal-statement-for-2026</a:t>
            </a:r>
            <a:r>
              <a:rPr lang="en-GB" sz="1200"/>
              <a:t> [Accessed 1st  September 2025].</a:t>
            </a:r>
            <a:endParaRPr sz="12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51"/>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IFG Slides - master template">
  <a:themeElements>
    <a:clrScheme name="Office">
      <a:dk1>
        <a:srgbClr val="08498E"/>
      </a:dk1>
      <a:lt1>
        <a:srgbClr val="FFFFFF"/>
      </a:lt1>
      <a:dk2>
        <a:srgbClr val="3B3E4F"/>
      </a:dk2>
      <a:lt2>
        <a:srgbClr val="E4E5E5"/>
      </a:lt2>
      <a:accent1>
        <a:srgbClr val="41B6E6"/>
      </a:accent1>
      <a:accent2>
        <a:srgbClr val="257FB8"/>
      </a:accent2>
      <a:accent3>
        <a:srgbClr val="A5A5A5"/>
      </a:accent3>
      <a:accent4>
        <a:srgbClr val="231F20"/>
      </a:accent4>
      <a:accent5>
        <a:srgbClr val="0B619F"/>
      </a:accent5>
      <a:accent6>
        <a:srgbClr val="174780"/>
      </a:accent6>
      <a:hlink>
        <a:srgbClr val="41B6E6"/>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3010</Words>
  <Application>Microsoft Office PowerPoint</Application>
  <PresentationFormat>On-screen Show (16:9)</PresentationFormat>
  <Paragraphs>132</Paragraphs>
  <Slides>14</Slides>
  <Notes>14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Merriweather</vt:lpstr>
      <vt:lpstr>Lato</vt:lpstr>
      <vt:lpstr>Lato Light</vt:lpstr>
      <vt:lpstr>Bebas Neue</vt:lpstr>
      <vt:lpstr>Calibri</vt:lpstr>
      <vt:lpstr>Muli</vt:lpstr>
      <vt:lpstr>Open Sans</vt:lpstr>
      <vt:lpstr>Arial</vt:lpstr>
      <vt:lpstr>Arial Rounded</vt:lpstr>
      <vt:lpstr>IFG Slides - master template</vt:lpstr>
      <vt:lpstr>Preparing My  Personal Statement</vt:lpstr>
      <vt:lpstr>Learning Objectives</vt:lpstr>
      <vt:lpstr>The Purpose of a Personal Statement</vt:lpstr>
      <vt:lpstr>Structuring Your Personal Statement</vt:lpstr>
      <vt:lpstr>Structured Content of the Personal Statement</vt:lpstr>
      <vt:lpstr>1 - Why do you want to study this course or subject?</vt:lpstr>
      <vt:lpstr>2 - How have your qualifications and studies helped you prepare?</vt:lpstr>
      <vt:lpstr>3 - What else have you done to prepare outside of education?</vt:lpstr>
      <vt:lpstr>Committing Plagiarism</vt:lpstr>
      <vt:lpstr>Using AI</vt:lpstr>
      <vt:lpstr>Acceptable Use of AI</vt:lpstr>
      <vt:lpstr>Things to Include</vt:lpstr>
      <vt:lpstr>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Michael Addison</cp:lastModifiedBy>
  <cp:revision>1</cp:revision>
  <dcterms:modified xsi:type="dcterms:W3CDTF">2026-10-02T11:15:47Z</dcterms:modified>
</cp:coreProperties>
</file>