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Lato"/>
      <p:regular r:id="rId38"/>
      <p:bold r:id="rId39"/>
      <p:italic r:id="rId40"/>
      <p:boldItalic r:id="rId41"/>
    </p:embeddedFont>
    <p:embeddedFont>
      <p:font typeface="Bebas Neue"/>
      <p:regular r:id="rId42"/>
    </p:embeddedFont>
    <p:embeddedFont>
      <p:font typeface="Candara"/>
      <p:regular r:id="rId43"/>
      <p:bold r:id="rId44"/>
      <p:italic r:id="rId45"/>
      <p:boldItalic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51" roundtripDataSignature="AMtx7mhHz9NYDQWjaGlDQIgrvyqXyjPc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42" Type="http://schemas.openxmlformats.org/officeDocument/2006/relationships/font" Target="fonts/BebasNeue-regular.fntdata"/><Relationship Id="rId41" Type="http://schemas.openxmlformats.org/officeDocument/2006/relationships/font" Target="fonts/Lato-boldItalic.fntdata"/><Relationship Id="rId44" Type="http://schemas.openxmlformats.org/officeDocument/2006/relationships/font" Target="fonts/Candara-bold.fntdata"/><Relationship Id="rId43" Type="http://schemas.openxmlformats.org/officeDocument/2006/relationships/font" Target="fonts/Candara-regular.fntdata"/><Relationship Id="rId46" Type="http://schemas.openxmlformats.org/officeDocument/2006/relationships/font" Target="fonts/Candara-boldItalic.fntdata"/><Relationship Id="rId45" Type="http://schemas.openxmlformats.org/officeDocument/2006/relationships/font" Target="fonts/Candara-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Lato-bold.fntdata"/><Relationship Id="rId38" Type="http://schemas.openxmlformats.org/officeDocument/2006/relationships/font" Target="fonts/Lato-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customschemas.google.com/relationships/presentationmetadata" Target="metadata"/><Relationship Id="rId5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5" name="Shape 1865"/>
        <p:cNvGrpSpPr/>
        <p:nvPr/>
      </p:nvGrpSpPr>
      <p:grpSpPr>
        <a:xfrm>
          <a:off x="0" y="0"/>
          <a:ext cx="0" cy="0"/>
          <a:chOff x="0" y="0"/>
          <a:chExt cx="0" cy="0"/>
        </a:xfrm>
      </p:grpSpPr>
      <p:sp>
        <p:nvSpPr>
          <p:cNvPr id="1866" name="Google Shape;186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7" name="Google Shape;186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1" name="Shape 1921"/>
        <p:cNvGrpSpPr/>
        <p:nvPr/>
      </p:nvGrpSpPr>
      <p:grpSpPr>
        <a:xfrm>
          <a:off x="0" y="0"/>
          <a:ext cx="0" cy="0"/>
          <a:chOff x="0" y="0"/>
          <a:chExt cx="0" cy="0"/>
        </a:xfrm>
      </p:grpSpPr>
      <p:sp>
        <p:nvSpPr>
          <p:cNvPr id="1922" name="Google Shape;192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7" name="Shape 1927"/>
        <p:cNvGrpSpPr/>
        <p:nvPr/>
      </p:nvGrpSpPr>
      <p:grpSpPr>
        <a:xfrm>
          <a:off x="0" y="0"/>
          <a:ext cx="0" cy="0"/>
          <a:chOff x="0" y="0"/>
          <a:chExt cx="0" cy="0"/>
        </a:xfrm>
      </p:grpSpPr>
      <p:sp>
        <p:nvSpPr>
          <p:cNvPr id="1928" name="Google Shape;192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4" name="Shape 1934"/>
        <p:cNvGrpSpPr/>
        <p:nvPr/>
      </p:nvGrpSpPr>
      <p:grpSpPr>
        <a:xfrm>
          <a:off x="0" y="0"/>
          <a:ext cx="0" cy="0"/>
          <a:chOff x="0" y="0"/>
          <a:chExt cx="0" cy="0"/>
        </a:xfrm>
      </p:grpSpPr>
      <p:sp>
        <p:nvSpPr>
          <p:cNvPr id="1935" name="Google Shape;193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1" name="Shape 1941"/>
        <p:cNvGrpSpPr/>
        <p:nvPr/>
      </p:nvGrpSpPr>
      <p:grpSpPr>
        <a:xfrm>
          <a:off x="0" y="0"/>
          <a:ext cx="0" cy="0"/>
          <a:chOff x="0" y="0"/>
          <a:chExt cx="0" cy="0"/>
        </a:xfrm>
      </p:grpSpPr>
      <p:sp>
        <p:nvSpPr>
          <p:cNvPr id="1942" name="Google Shape;1942;g384455294f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g384455294f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8" name="Shape 1948"/>
        <p:cNvGrpSpPr/>
        <p:nvPr/>
      </p:nvGrpSpPr>
      <p:grpSpPr>
        <a:xfrm>
          <a:off x="0" y="0"/>
          <a:ext cx="0" cy="0"/>
          <a:chOff x="0" y="0"/>
          <a:chExt cx="0" cy="0"/>
        </a:xfrm>
      </p:grpSpPr>
      <p:sp>
        <p:nvSpPr>
          <p:cNvPr id="1949" name="Google Shape;194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4" name="Shape 1954"/>
        <p:cNvGrpSpPr/>
        <p:nvPr/>
      </p:nvGrpSpPr>
      <p:grpSpPr>
        <a:xfrm>
          <a:off x="0" y="0"/>
          <a:ext cx="0" cy="0"/>
          <a:chOff x="0" y="0"/>
          <a:chExt cx="0" cy="0"/>
        </a:xfrm>
      </p:grpSpPr>
      <p:sp>
        <p:nvSpPr>
          <p:cNvPr id="1955" name="Google Shape;195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0" name="Shape 1960"/>
        <p:cNvGrpSpPr/>
        <p:nvPr/>
      </p:nvGrpSpPr>
      <p:grpSpPr>
        <a:xfrm>
          <a:off x="0" y="0"/>
          <a:ext cx="0" cy="0"/>
          <a:chOff x="0" y="0"/>
          <a:chExt cx="0" cy="0"/>
        </a:xfrm>
      </p:grpSpPr>
      <p:sp>
        <p:nvSpPr>
          <p:cNvPr id="1961" name="Google Shape;196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6" name="Shape 1966"/>
        <p:cNvGrpSpPr/>
        <p:nvPr/>
      </p:nvGrpSpPr>
      <p:grpSpPr>
        <a:xfrm>
          <a:off x="0" y="0"/>
          <a:ext cx="0" cy="0"/>
          <a:chOff x="0" y="0"/>
          <a:chExt cx="0" cy="0"/>
        </a:xfrm>
      </p:grpSpPr>
      <p:sp>
        <p:nvSpPr>
          <p:cNvPr id="1967" name="Google Shape;196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2" name="Shape 1972"/>
        <p:cNvGrpSpPr/>
        <p:nvPr/>
      </p:nvGrpSpPr>
      <p:grpSpPr>
        <a:xfrm>
          <a:off x="0" y="0"/>
          <a:ext cx="0" cy="0"/>
          <a:chOff x="0" y="0"/>
          <a:chExt cx="0" cy="0"/>
        </a:xfrm>
      </p:grpSpPr>
      <p:sp>
        <p:nvSpPr>
          <p:cNvPr id="1973" name="Google Shape;1973;g384455294f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g384455294f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9" name="Shape 1979"/>
        <p:cNvGrpSpPr/>
        <p:nvPr/>
      </p:nvGrpSpPr>
      <p:grpSpPr>
        <a:xfrm>
          <a:off x="0" y="0"/>
          <a:ext cx="0" cy="0"/>
          <a:chOff x="0" y="0"/>
          <a:chExt cx="0" cy="0"/>
        </a:xfrm>
      </p:grpSpPr>
      <p:sp>
        <p:nvSpPr>
          <p:cNvPr id="1980" name="Google Shape;198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0" name="Shape 1870"/>
        <p:cNvGrpSpPr/>
        <p:nvPr/>
      </p:nvGrpSpPr>
      <p:grpSpPr>
        <a:xfrm>
          <a:off x="0" y="0"/>
          <a:ext cx="0" cy="0"/>
          <a:chOff x="0" y="0"/>
          <a:chExt cx="0" cy="0"/>
        </a:xfrm>
      </p:grpSpPr>
      <p:sp>
        <p:nvSpPr>
          <p:cNvPr id="1871" name="Google Shape;187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2" name="Google Shape;187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5" name="Shape 1985"/>
        <p:cNvGrpSpPr/>
        <p:nvPr/>
      </p:nvGrpSpPr>
      <p:grpSpPr>
        <a:xfrm>
          <a:off x="0" y="0"/>
          <a:ext cx="0" cy="0"/>
          <a:chOff x="0" y="0"/>
          <a:chExt cx="0" cy="0"/>
        </a:xfrm>
      </p:grpSpPr>
      <p:sp>
        <p:nvSpPr>
          <p:cNvPr id="1986" name="Google Shape;198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1" name="Shape 1991"/>
        <p:cNvGrpSpPr/>
        <p:nvPr/>
      </p:nvGrpSpPr>
      <p:grpSpPr>
        <a:xfrm>
          <a:off x="0" y="0"/>
          <a:ext cx="0" cy="0"/>
          <a:chOff x="0" y="0"/>
          <a:chExt cx="0" cy="0"/>
        </a:xfrm>
      </p:grpSpPr>
      <p:sp>
        <p:nvSpPr>
          <p:cNvPr id="1992" name="Google Shape;199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8" name="Shape 1998"/>
        <p:cNvGrpSpPr/>
        <p:nvPr/>
      </p:nvGrpSpPr>
      <p:grpSpPr>
        <a:xfrm>
          <a:off x="0" y="0"/>
          <a:ext cx="0" cy="0"/>
          <a:chOff x="0" y="0"/>
          <a:chExt cx="0" cy="0"/>
        </a:xfrm>
      </p:grpSpPr>
      <p:sp>
        <p:nvSpPr>
          <p:cNvPr id="1999" name="Google Shape;199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4" name="Shape 2004"/>
        <p:cNvGrpSpPr/>
        <p:nvPr/>
      </p:nvGrpSpPr>
      <p:grpSpPr>
        <a:xfrm>
          <a:off x="0" y="0"/>
          <a:ext cx="0" cy="0"/>
          <a:chOff x="0" y="0"/>
          <a:chExt cx="0" cy="0"/>
        </a:xfrm>
      </p:grpSpPr>
      <p:sp>
        <p:nvSpPr>
          <p:cNvPr id="2005" name="Google Shape;200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0" name="Shape 2010"/>
        <p:cNvGrpSpPr/>
        <p:nvPr/>
      </p:nvGrpSpPr>
      <p:grpSpPr>
        <a:xfrm>
          <a:off x="0" y="0"/>
          <a:ext cx="0" cy="0"/>
          <a:chOff x="0" y="0"/>
          <a:chExt cx="0" cy="0"/>
        </a:xfrm>
      </p:grpSpPr>
      <p:sp>
        <p:nvSpPr>
          <p:cNvPr id="2011" name="Google Shape;201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7" name="Shape 2017"/>
        <p:cNvGrpSpPr/>
        <p:nvPr/>
      </p:nvGrpSpPr>
      <p:grpSpPr>
        <a:xfrm>
          <a:off x="0" y="0"/>
          <a:ext cx="0" cy="0"/>
          <a:chOff x="0" y="0"/>
          <a:chExt cx="0" cy="0"/>
        </a:xfrm>
      </p:grpSpPr>
      <p:sp>
        <p:nvSpPr>
          <p:cNvPr id="2018" name="Google Shape;2018;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3" name="Shape 2023"/>
        <p:cNvGrpSpPr/>
        <p:nvPr/>
      </p:nvGrpSpPr>
      <p:grpSpPr>
        <a:xfrm>
          <a:off x="0" y="0"/>
          <a:ext cx="0" cy="0"/>
          <a:chOff x="0" y="0"/>
          <a:chExt cx="0" cy="0"/>
        </a:xfrm>
      </p:grpSpPr>
      <p:sp>
        <p:nvSpPr>
          <p:cNvPr id="2024" name="Google Shape;202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9" name="Shape 2029"/>
        <p:cNvGrpSpPr/>
        <p:nvPr/>
      </p:nvGrpSpPr>
      <p:grpSpPr>
        <a:xfrm>
          <a:off x="0" y="0"/>
          <a:ext cx="0" cy="0"/>
          <a:chOff x="0" y="0"/>
          <a:chExt cx="0" cy="0"/>
        </a:xfrm>
      </p:grpSpPr>
      <p:sp>
        <p:nvSpPr>
          <p:cNvPr id="2030" name="Google Shape;2030;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6" name="Shape 2036"/>
        <p:cNvGrpSpPr/>
        <p:nvPr/>
      </p:nvGrpSpPr>
      <p:grpSpPr>
        <a:xfrm>
          <a:off x="0" y="0"/>
          <a:ext cx="0" cy="0"/>
          <a:chOff x="0" y="0"/>
          <a:chExt cx="0" cy="0"/>
        </a:xfrm>
      </p:grpSpPr>
      <p:sp>
        <p:nvSpPr>
          <p:cNvPr id="2037" name="Google Shape;2037;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2" name="Shape 2042"/>
        <p:cNvGrpSpPr/>
        <p:nvPr/>
      </p:nvGrpSpPr>
      <p:grpSpPr>
        <a:xfrm>
          <a:off x="0" y="0"/>
          <a:ext cx="0" cy="0"/>
          <a:chOff x="0" y="0"/>
          <a:chExt cx="0" cy="0"/>
        </a:xfrm>
      </p:grpSpPr>
      <p:sp>
        <p:nvSpPr>
          <p:cNvPr id="2043" name="Google Shape;2043;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7" name="Shape 1877"/>
        <p:cNvGrpSpPr/>
        <p:nvPr/>
      </p:nvGrpSpPr>
      <p:grpSpPr>
        <a:xfrm>
          <a:off x="0" y="0"/>
          <a:ext cx="0" cy="0"/>
          <a:chOff x="0" y="0"/>
          <a:chExt cx="0" cy="0"/>
        </a:xfrm>
      </p:grpSpPr>
      <p:sp>
        <p:nvSpPr>
          <p:cNvPr id="1878" name="Google Shape;187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9" name="Google Shape;187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8" name="Shape 2048"/>
        <p:cNvGrpSpPr/>
        <p:nvPr/>
      </p:nvGrpSpPr>
      <p:grpSpPr>
        <a:xfrm>
          <a:off x="0" y="0"/>
          <a:ext cx="0" cy="0"/>
          <a:chOff x="0" y="0"/>
          <a:chExt cx="0" cy="0"/>
        </a:xfrm>
      </p:grpSpPr>
      <p:sp>
        <p:nvSpPr>
          <p:cNvPr id="2049" name="Google Shape;2049;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4" name="Shape 2054"/>
        <p:cNvGrpSpPr/>
        <p:nvPr/>
      </p:nvGrpSpPr>
      <p:grpSpPr>
        <a:xfrm>
          <a:off x="0" y="0"/>
          <a:ext cx="0" cy="0"/>
          <a:chOff x="0" y="0"/>
          <a:chExt cx="0" cy="0"/>
        </a:xfrm>
      </p:grpSpPr>
      <p:sp>
        <p:nvSpPr>
          <p:cNvPr id="2055" name="Google Shape;2055;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6" name="Google Shape;205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1" name="Shape 2061"/>
        <p:cNvGrpSpPr/>
        <p:nvPr/>
      </p:nvGrpSpPr>
      <p:grpSpPr>
        <a:xfrm>
          <a:off x="0" y="0"/>
          <a:ext cx="0" cy="0"/>
          <a:chOff x="0" y="0"/>
          <a:chExt cx="0" cy="0"/>
        </a:xfrm>
      </p:grpSpPr>
      <p:sp>
        <p:nvSpPr>
          <p:cNvPr id="2062" name="Google Shape;2062;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3" name="Google Shape;206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3" name="Shape 1883"/>
        <p:cNvGrpSpPr/>
        <p:nvPr/>
      </p:nvGrpSpPr>
      <p:grpSpPr>
        <a:xfrm>
          <a:off x="0" y="0"/>
          <a:ext cx="0" cy="0"/>
          <a:chOff x="0" y="0"/>
          <a:chExt cx="0" cy="0"/>
        </a:xfrm>
      </p:grpSpPr>
      <p:sp>
        <p:nvSpPr>
          <p:cNvPr id="1884" name="Google Shape;188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5" name="Google Shape;188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9" name="Shape 1889"/>
        <p:cNvGrpSpPr/>
        <p:nvPr/>
      </p:nvGrpSpPr>
      <p:grpSpPr>
        <a:xfrm>
          <a:off x="0" y="0"/>
          <a:ext cx="0" cy="0"/>
          <a:chOff x="0" y="0"/>
          <a:chExt cx="0" cy="0"/>
        </a:xfrm>
      </p:grpSpPr>
      <p:sp>
        <p:nvSpPr>
          <p:cNvPr id="1890" name="Google Shape;189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5" name="Shape 1895"/>
        <p:cNvGrpSpPr/>
        <p:nvPr/>
      </p:nvGrpSpPr>
      <p:grpSpPr>
        <a:xfrm>
          <a:off x="0" y="0"/>
          <a:ext cx="0" cy="0"/>
          <a:chOff x="0" y="0"/>
          <a:chExt cx="0" cy="0"/>
        </a:xfrm>
      </p:grpSpPr>
      <p:sp>
        <p:nvSpPr>
          <p:cNvPr id="1896" name="Google Shape;189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1" name="Shape 1901"/>
        <p:cNvGrpSpPr/>
        <p:nvPr/>
      </p:nvGrpSpPr>
      <p:grpSpPr>
        <a:xfrm>
          <a:off x="0" y="0"/>
          <a:ext cx="0" cy="0"/>
          <a:chOff x="0" y="0"/>
          <a:chExt cx="0" cy="0"/>
        </a:xfrm>
      </p:grpSpPr>
      <p:sp>
        <p:nvSpPr>
          <p:cNvPr id="1902" name="Google Shape;190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8" name="Shape 1908"/>
        <p:cNvGrpSpPr/>
        <p:nvPr/>
      </p:nvGrpSpPr>
      <p:grpSpPr>
        <a:xfrm>
          <a:off x="0" y="0"/>
          <a:ext cx="0" cy="0"/>
          <a:chOff x="0" y="0"/>
          <a:chExt cx="0" cy="0"/>
        </a:xfrm>
      </p:grpSpPr>
      <p:sp>
        <p:nvSpPr>
          <p:cNvPr id="1909" name="Google Shape;190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4" name="Shape 1914"/>
        <p:cNvGrpSpPr/>
        <p:nvPr/>
      </p:nvGrpSpPr>
      <p:grpSpPr>
        <a:xfrm>
          <a:off x="0" y="0"/>
          <a:ext cx="0" cy="0"/>
          <a:chOff x="0" y="0"/>
          <a:chExt cx="0" cy="0"/>
        </a:xfrm>
      </p:grpSpPr>
      <p:sp>
        <p:nvSpPr>
          <p:cNvPr id="1915" name="Google Shape;191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8498E"/>
        </a:solidFill>
      </p:bgPr>
    </p:bg>
    <p:spTree>
      <p:nvGrpSpPr>
        <p:cNvPr id="8" name="Shape 8"/>
        <p:cNvGrpSpPr/>
        <p:nvPr/>
      </p:nvGrpSpPr>
      <p:grpSpPr>
        <a:xfrm>
          <a:off x="0" y="0"/>
          <a:ext cx="0" cy="0"/>
          <a:chOff x="0" y="0"/>
          <a:chExt cx="0" cy="0"/>
        </a:xfrm>
      </p:grpSpPr>
      <p:sp>
        <p:nvSpPr>
          <p:cNvPr id="9" name="Google Shape;9;p32"/>
          <p:cNvSpPr txBox="1"/>
          <p:nvPr>
            <p:ph type="ctrTitle"/>
          </p:nvPr>
        </p:nvSpPr>
        <p:spPr>
          <a:xfrm>
            <a:off x="1143000" y="841772"/>
            <a:ext cx="6858000" cy="17907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000"/>
              <a:buFont typeface="Arial"/>
              <a:buNone/>
              <a:defRPr b="1"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 name="Google Shape;10;p32"/>
          <p:cNvSpPr txBox="1"/>
          <p:nvPr>
            <p:ph idx="1" type="subTitle"/>
          </p:nvPr>
        </p:nvSpPr>
        <p:spPr>
          <a:xfrm>
            <a:off x="1143000" y="2701529"/>
            <a:ext cx="6858000" cy="1241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80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1" name="Google Shape;11;p3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3565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 name="Google Shape;12;p3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3565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3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03565A"/>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03565A"/>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03565A"/>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03565A"/>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03565A"/>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03565A"/>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03565A"/>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03565A"/>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03565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4" name="Google Shape;14;p32"/>
          <p:cNvPicPr preferRelativeResize="0"/>
          <p:nvPr/>
        </p:nvPicPr>
        <p:blipFill rotWithShape="1">
          <a:blip r:embed="rId2">
            <a:alphaModFix/>
          </a:blip>
          <a:srcRect b="0" l="0" r="0" t="0"/>
          <a:stretch/>
        </p:blipFill>
        <p:spPr>
          <a:xfrm>
            <a:off x="5483750" y="4295513"/>
            <a:ext cx="3489674" cy="71394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2">
  <p:cSld name="OBJECT_1_2">
    <p:bg>
      <p:bgPr>
        <a:solidFill>
          <a:srgbClr val="174780"/>
        </a:solidFill>
      </p:bgPr>
    </p:bg>
    <p:spTree>
      <p:nvGrpSpPr>
        <p:cNvPr id="57" name="Shape 57"/>
        <p:cNvGrpSpPr/>
        <p:nvPr/>
      </p:nvGrpSpPr>
      <p:grpSpPr>
        <a:xfrm>
          <a:off x="0" y="0"/>
          <a:ext cx="0" cy="0"/>
          <a:chOff x="0" y="0"/>
          <a:chExt cx="0" cy="0"/>
        </a:xfrm>
      </p:grpSpPr>
      <p:sp>
        <p:nvSpPr>
          <p:cNvPr id="58" name="Google Shape;58;p41"/>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1"/>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lt1"/>
              </a:buClr>
              <a:buSzPts val="2100"/>
              <a:buFont typeface="Arial"/>
              <a:buChar char="•"/>
              <a:defRPr>
                <a:solidFill>
                  <a:schemeClr val="lt1"/>
                </a:solidFill>
                <a:latin typeface="Arial"/>
                <a:ea typeface="Arial"/>
                <a:cs typeface="Arial"/>
                <a:sym typeface="Arial"/>
              </a:defRPr>
            </a:lvl1pPr>
            <a:lvl2pPr indent="-342900" lvl="1" marL="914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2pPr>
            <a:lvl3pPr indent="-323850" lvl="2" marL="1371600" algn="l">
              <a:lnSpc>
                <a:spcPct val="90000"/>
              </a:lnSpc>
              <a:spcBef>
                <a:spcPts val="400"/>
              </a:spcBef>
              <a:spcAft>
                <a:spcPts val="0"/>
              </a:spcAft>
              <a:buClr>
                <a:schemeClr val="lt1"/>
              </a:buClr>
              <a:buSzPts val="1500"/>
              <a:buFont typeface="Arial"/>
              <a:buChar char="•"/>
              <a:defRPr>
                <a:solidFill>
                  <a:schemeClr val="lt1"/>
                </a:solidFill>
                <a:latin typeface="Arial"/>
                <a:ea typeface="Arial"/>
                <a:cs typeface="Arial"/>
                <a:sym typeface="Arial"/>
              </a:defRPr>
            </a:lvl3pPr>
            <a:lvl4pPr indent="-317500" lvl="3" marL="18288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4pPr>
            <a:lvl5pPr indent="-317500" lvl="4" marL="22860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5pPr>
            <a:lvl6pPr indent="-342900" lvl="5" marL="27432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6pPr>
            <a:lvl7pPr indent="-342900" lvl="6" marL="3200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7pPr>
            <a:lvl8pPr indent="-342900" lvl="7" marL="36576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8pPr>
            <a:lvl9pPr indent="-342900" lvl="8" marL="41148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9pPr>
          </a:lstStyle>
          <a:p/>
        </p:txBody>
      </p:sp>
      <p:sp>
        <p:nvSpPr>
          <p:cNvPr id="60" name="Google Shape;60;p41"/>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1" name="Google Shape;61;p41"/>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2" name="Google Shape;62;p4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
        <p:nvSpPr>
          <p:cNvPr id="63" name="Google Shape;63;p41"/>
          <p:cNvSpPr/>
          <p:nvPr/>
        </p:nvSpPr>
        <p:spPr>
          <a:xfrm>
            <a:off x="683598" y="998137"/>
            <a:ext cx="5699700" cy="50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64" name="Google Shape;64;p41"/>
          <p:cNvSpPr/>
          <p:nvPr/>
        </p:nvSpPr>
        <p:spPr>
          <a:xfrm>
            <a:off x="0" y="3813963"/>
            <a:ext cx="7541700" cy="1329600"/>
          </a:xfrm>
          <a:prstGeom prst="rtTriangle">
            <a:avLst/>
          </a:prstGeom>
          <a:solidFill>
            <a:srgbClr val="257F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65" name="Google Shape;65;p41"/>
          <p:cNvPicPr preferRelativeResize="0"/>
          <p:nvPr/>
        </p:nvPicPr>
        <p:blipFill rotWithShape="1">
          <a:blip r:embed="rId2">
            <a:alphaModFix/>
          </a:blip>
          <a:srcRect b="0" l="0" r="0" t="0"/>
          <a:stretch/>
        </p:blipFill>
        <p:spPr>
          <a:xfrm>
            <a:off x="7731500" y="142425"/>
            <a:ext cx="916390" cy="994272"/>
          </a:xfrm>
          <a:prstGeom prst="rect">
            <a:avLst/>
          </a:prstGeom>
          <a:noFill/>
          <a:ln>
            <a:noFill/>
          </a:ln>
        </p:spPr>
      </p:pic>
      <p:sp>
        <p:nvSpPr>
          <p:cNvPr id="66" name="Google Shape;66;p41"/>
          <p:cNvSpPr/>
          <p:nvPr/>
        </p:nvSpPr>
        <p:spPr>
          <a:xfrm flipH="1">
            <a:off x="4284000" y="4486254"/>
            <a:ext cx="4860000" cy="657300"/>
          </a:xfrm>
          <a:prstGeom prst="rtTriangle">
            <a:avLst/>
          </a:prstGeom>
          <a:solidFill>
            <a:srgbClr val="41B6E6"/>
          </a:solidFill>
          <a:ln cap="flat" cmpd="sng" w="12700">
            <a:solidFill>
              <a:srgbClr val="41B6E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67" name="Google Shape;67;p41"/>
          <p:cNvSpPr txBox="1"/>
          <p:nvPr>
            <p:ph idx="2"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2 1">
  <p:cSld name="OBJECT_1_2_1">
    <p:bg>
      <p:bgPr>
        <a:solidFill>
          <a:srgbClr val="174780"/>
        </a:solidFill>
      </p:bgPr>
    </p:bg>
    <p:spTree>
      <p:nvGrpSpPr>
        <p:cNvPr id="68" name="Shape 68"/>
        <p:cNvGrpSpPr/>
        <p:nvPr/>
      </p:nvGrpSpPr>
      <p:grpSpPr>
        <a:xfrm>
          <a:off x="0" y="0"/>
          <a:ext cx="0" cy="0"/>
          <a:chOff x="0" y="0"/>
          <a:chExt cx="0" cy="0"/>
        </a:xfrm>
      </p:grpSpPr>
      <p:sp>
        <p:nvSpPr>
          <p:cNvPr id="69" name="Google Shape;69;p42"/>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2"/>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lt1"/>
              </a:buClr>
              <a:buSzPts val="2100"/>
              <a:buFont typeface="Arial"/>
              <a:buChar char="•"/>
              <a:defRPr>
                <a:solidFill>
                  <a:schemeClr val="lt1"/>
                </a:solidFill>
                <a:latin typeface="Arial"/>
                <a:ea typeface="Arial"/>
                <a:cs typeface="Arial"/>
                <a:sym typeface="Arial"/>
              </a:defRPr>
            </a:lvl1pPr>
            <a:lvl2pPr indent="-342900" lvl="1" marL="914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2pPr>
            <a:lvl3pPr indent="-323850" lvl="2" marL="1371600" algn="l">
              <a:lnSpc>
                <a:spcPct val="90000"/>
              </a:lnSpc>
              <a:spcBef>
                <a:spcPts val="400"/>
              </a:spcBef>
              <a:spcAft>
                <a:spcPts val="0"/>
              </a:spcAft>
              <a:buClr>
                <a:schemeClr val="lt1"/>
              </a:buClr>
              <a:buSzPts val="1500"/>
              <a:buFont typeface="Arial"/>
              <a:buChar char="•"/>
              <a:defRPr>
                <a:solidFill>
                  <a:schemeClr val="lt1"/>
                </a:solidFill>
                <a:latin typeface="Arial"/>
                <a:ea typeface="Arial"/>
                <a:cs typeface="Arial"/>
                <a:sym typeface="Arial"/>
              </a:defRPr>
            </a:lvl3pPr>
            <a:lvl4pPr indent="-317500" lvl="3" marL="18288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4pPr>
            <a:lvl5pPr indent="-317500" lvl="4" marL="22860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5pPr>
            <a:lvl6pPr indent="-342900" lvl="5" marL="27432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6pPr>
            <a:lvl7pPr indent="-342900" lvl="6" marL="3200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7pPr>
            <a:lvl8pPr indent="-342900" lvl="7" marL="36576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8pPr>
            <a:lvl9pPr indent="-342900" lvl="8" marL="41148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9pPr>
          </a:lstStyle>
          <a:p/>
        </p:txBody>
      </p:sp>
      <p:sp>
        <p:nvSpPr>
          <p:cNvPr id="71" name="Google Shape;71;p4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2" name="Google Shape;72;p4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3" name="Google Shape;73;p4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
        <p:nvSpPr>
          <p:cNvPr id="74" name="Google Shape;74;p42"/>
          <p:cNvSpPr/>
          <p:nvPr/>
        </p:nvSpPr>
        <p:spPr>
          <a:xfrm>
            <a:off x="683598" y="998137"/>
            <a:ext cx="5699700" cy="50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75" name="Google Shape;75;p42"/>
          <p:cNvSpPr/>
          <p:nvPr/>
        </p:nvSpPr>
        <p:spPr>
          <a:xfrm>
            <a:off x="0" y="3813963"/>
            <a:ext cx="7541700" cy="13296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76" name="Google Shape;76;p42"/>
          <p:cNvPicPr preferRelativeResize="0"/>
          <p:nvPr/>
        </p:nvPicPr>
        <p:blipFill rotWithShape="1">
          <a:blip r:embed="rId2">
            <a:alphaModFix/>
          </a:blip>
          <a:srcRect b="0" l="0" r="0" t="0"/>
          <a:stretch/>
        </p:blipFill>
        <p:spPr>
          <a:xfrm>
            <a:off x="7731500" y="142425"/>
            <a:ext cx="916390" cy="994272"/>
          </a:xfrm>
          <a:prstGeom prst="rect">
            <a:avLst/>
          </a:prstGeom>
          <a:noFill/>
          <a:ln>
            <a:noFill/>
          </a:ln>
        </p:spPr>
      </p:pic>
      <p:sp>
        <p:nvSpPr>
          <p:cNvPr id="77" name="Google Shape;77;p42"/>
          <p:cNvSpPr/>
          <p:nvPr/>
        </p:nvSpPr>
        <p:spPr>
          <a:xfrm flipH="1">
            <a:off x="4284000" y="4486254"/>
            <a:ext cx="4860000" cy="657300"/>
          </a:xfrm>
          <a:prstGeom prst="rtTriangle">
            <a:avLst/>
          </a:prstGeom>
          <a:solidFill>
            <a:schemeClr val="dk2"/>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2 1 1">
  <p:cSld name="OBJECT_1_2_1_1">
    <p:bg>
      <p:bgPr>
        <a:solidFill>
          <a:srgbClr val="174780"/>
        </a:solidFill>
      </p:bgPr>
    </p:bg>
    <p:spTree>
      <p:nvGrpSpPr>
        <p:cNvPr id="78" name="Shape 78"/>
        <p:cNvGrpSpPr/>
        <p:nvPr/>
      </p:nvGrpSpPr>
      <p:grpSpPr>
        <a:xfrm>
          <a:off x="0" y="0"/>
          <a:ext cx="0" cy="0"/>
          <a:chOff x="0" y="0"/>
          <a:chExt cx="0" cy="0"/>
        </a:xfrm>
      </p:grpSpPr>
      <p:sp>
        <p:nvSpPr>
          <p:cNvPr id="79" name="Google Shape;79;p43"/>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3"/>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lt1"/>
              </a:buClr>
              <a:buSzPts val="2100"/>
              <a:buFont typeface="Arial"/>
              <a:buChar char="•"/>
              <a:defRPr>
                <a:solidFill>
                  <a:schemeClr val="lt1"/>
                </a:solidFill>
                <a:latin typeface="Arial"/>
                <a:ea typeface="Arial"/>
                <a:cs typeface="Arial"/>
                <a:sym typeface="Arial"/>
              </a:defRPr>
            </a:lvl1pPr>
            <a:lvl2pPr indent="-342900" lvl="1" marL="914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2pPr>
            <a:lvl3pPr indent="-323850" lvl="2" marL="1371600" algn="l">
              <a:lnSpc>
                <a:spcPct val="90000"/>
              </a:lnSpc>
              <a:spcBef>
                <a:spcPts val="400"/>
              </a:spcBef>
              <a:spcAft>
                <a:spcPts val="0"/>
              </a:spcAft>
              <a:buClr>
                <a:schemeClr val="lt1"/>
              </a:buClr>
              <a:buSzPts val="1500"/>
              <a:buFont typeface="Arial"/>
              <a:buChar char="•"/>
              <a:defRPr>
                <a:solidFill>
                  <a:schemeClr val="lt1"/>
                </a:solidFill>
                <a:latin typeface="Arial"/>
                <a:ea typeface="Arial"/>
                <a:cs typeface="Arial"/>
                <a:sym typeface="Arial"/>
              </a:defRPr>
            </a:lvl3pPr>
            <a:lvl4pPr indent="-317500" lvl="3" marL="18288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4pPr>
            <a:lvl5pPr indent="-317500" lvl="4" marL="22860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5pPr>
            <a:lvl6pPr indent="-342900" lvl="5" marL="27432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6pPr>
            <a:lvl7pPr indent="-342900" lvl="6" marL="3200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7pPr>
            <a:lvl8pPr indent="-342900" lvl="7" marL="36576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8pPr>
            <a:lvl9pPr indent="-342900" lvl="8" marL="41148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9pPr>
          </a:lstStyle>
          <a:p/>
        </p:txBody>
      </p:sp>
      <p:sp>
        <p:nvSpPr>
          <p:cNvPr id="81" name="Google Shape;81;p4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p4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3" name="Google Shape;83;p4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
        <p:nvSpPr>
          <p:cNvPr id="84" name="Google Shape;84;p43"/>
          <p:cNvSpPr/>
          <p:nvPr/>
        </p:nvSpPr>
        <p:spPr>
          <a:xfrm>
            <a:off x="0" y="3813982"/>
            <a:ext cx="7541700" cy="1329600"/>
          </a:xfrm>
          <a:prstGeom prst="rtTriangl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85" name="Google Shape;85;p43"/>
          <p:cNvSpPr/>
          <p:nvPr/>
        </p:nvSpPr>
        <p:spPr>
          <a:xfrm>
            <a:off x="683598" y="998137"/>
            <a:ext cx="5699700" cy="50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86" name="Google Shape;86;p43"/>
          <p:cNvPicPr preferRelativeResize="0"/>
          <p:nvPr/>
        </p:nvPicPr>
        <p:blipFill rotWithShape="1">
          <a:blip r:embed="rId2">
            <a:alphaModFix/>
          </a:blip>
          <a:srcRect b="0" l="0" r="0" t="0"/>
          <a:stretch/>
        </p:blipFill>
        <p:spPr>
          <a:xfrm>
            <a:off x="7731500" y="142425"/>
            <a:ext cx="916390" cy="994272"/>
          </a:xfrm>
          <a:prstGeom prst="rect">
            <a:avLst/>
          </a:prstGeom>
          <a:noFill/>
          <a:ln>
            <a:noFill/>
          </a:ln>
        </p:spPr>
      </p:pic>
      <p:sp>
        <p:nvSpPr>
          <p:cNvPr id="87" name="Google Shape;87;p43"/>
          <p:cNvSpPr/>
          <p:nvPr/>
        </p:nvSpPr>
        <p:spPr>
          <a:xfrm flipH="1">
            <a:off x="4284000" y="4486254"/>
            <a:ext cx="4860000" cy="657300"/>
          </a:xfrm>
          <a:prstGeom prst="rtTriangle">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1">
  <p:cSld name="OBJECT_1_1">
    <p:bg>
      <p:bgPr>
        <a:solidFill>
          <a:srgbClr val="48AFDB"/>
        </a:solidFill>
      </p:bgPr>
    </p:bg>
    <p:spTree>
      <p:nvGrpSpPr>
        <p:cNvPr id="88" name="Shape 88"/>
        <p:cNvGrpSpPr/>
        <p:nvPr/>
      </p:nvGrpSpPr>
      <p:grpSpPr>
        <a:xfrm>
          <a:off x="0" y="0"/>
          <a:ext cx="0" cy="0"/>
          <a:chOff x="0" y="0"/>
          <a:chExt cx="0" cy="0"/>
        </a:xfrm>
      </p:grpSpPr>
      <p:sp>
        <p:nvSpPr>
          <p:cNvPr id="89" name="Google Shape;89;p44"/>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4"/>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lt1"/>
              </a:buClr>
              <a:buSzPts val="2100"/>
              <a:buFont typeface="Arial"/>
              <a:buChar char="•"/>
              <a:defRPr>
                <a:solidFill>
                  <a:schemeClr val="lt1"/>
                </a:solidFill>
                <a:latin typeface="Arial"/>
                <a:ea typeface="Arial"/>
                <a:cs typeface="Arial"/>
                <a:sym typeface="Arial"/>
              </a:defRPr>
            </a:lvl1pPr>
            <a:lvl2pPr indent="-342900" lvl="1" marL="914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2pPr>
            <a:lvl3pPr indent="-323850" lvl="2" marL="1371600" algn="l">
              <a:lnSpc>
                <a:spcPct val="90000"/>
              </a:lnSpc>
              <a:spcBef>
                <a:spcPts val="400"/>
              </a:spcBef>
              <a:spcAft>
                <a:spcPts val="0"/>
              </a:spcAft>
              <a:buClr>
                <a:schemeClr val="lt1"/>
              </a:buClr>
              <a:buSzPts val="1500"/>
              <a:buFont typeface="Arial"/>
              <a:buChar char="•"/>
              <a:defRPr>
                <a:solidFill>
                  <a:schemeClr val="lt1"/>
                </a:solidFill>
                <a:latin typeface="Arial"/>
                <a:ea typeface="Arial"/>
                <a:cs typeface="Arial"/>
                <a:sym typeface="Arial"/>
              </a:defRPr>
            </a:lvl3pPr>
            <a:lvl4pPr indent="-317500" lvl="3" marL="18288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4pPr>
            <a:lvl5pPr indent="-317500" lvl="4" marL="22860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5pPr>
            <a:lvl6pPr indent="-342900" lvl="5" marL="27432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6pPr>
            <a:lvl7pPr indent="-342900" lvl="6" marL="3200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7pPr>
            <a:lvl8pPr indent="-342900" lvl="7" marL="36576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8pPr>
            <a:lvl9pPr indent="-342900" lvl="8" marL="41148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9pPr>
          </a:lstStyle>
          <a:p/>
        </p:txBody>
      </p:sp>
      <p:sp>
        <p:nvSpPr>
          <p:cNvPr id="91" name="Google Shape;91;p4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4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3" name="Google Shape;93;p4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
        <p:nvSpPr>
          <p:cNvPr id="94" name="Google Shape;94;p44"/>
          <p:cNvSpPr/>
          <p:nvPr/>
        </p:nvSpPr>
        <p:spPr>
          <a:xfrm>
            <a:off x="683598" y="998137"/>
            <a:ext cx="5699700" cy="50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95" name="Google Shape;95;p44"/>
          <p:cNvPicPr preferRelativeResize="0"/>
          <p:nvPr/>
        </p:nvPicPr>
        <p:blipFill rotWithShape="1">
          <a:blip r:embed="rId2">
            <a:alphaModFix/>
          </a:blip>
          <a:srcRect b="0" l="0" r="0" t="0"/>
          <a:stretch/>
        </p:blipFill>
        <p:spPr>
          <a:xfrm>
            <a:off x="7731500" y="142425"/>
            <a:ext cx="916390" cy="99427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1 3 1">
  <p:cSld name="OBJECT_1_1_3_1">
    <p:bg>
      <p:bgPr>
        <a:solidFill>
          <a:srgbClr val="48AFDB"/>
        </a:solidFill>
      </p:bgPr>
    </p:bg>
    <p:spTree>
      <p:nvGrpSpPr>
        <p:cNvPr id="96" name="Shape 96"/>
        <p:cNvGrpSpPr/>
        <p:nvPr/>
      </p:nvGrpSpPr>
      <p:grpSpPr>
        <a:xfrm>
          <a:off x="0" y="0"/>
          <a:ext cx="0" cy="0"/>
          <a:chOff x="0" y="0"/>
          <a:chExt cx="0" cy="0"/>
        </a:xfrm>
      </p:grpSpPr>
      <p:sp>
        <p:nvSpPr>
          <p:cNvPr id="97" name="Google Shape;97;p45"/>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45"/>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lt1"/>
              </a:buClr>
              <a:buSzPts val="2100"/>
              <a:buFont typeface="Arial"/>
              <a:buChar char="•"/>
              <a:defRPr>
                <a:solidFill>
                  <a:schemeClr val="lt1"/>
                </a:solidFill>
                <a:latin typeface="Arial"/>
                <a:ea typeface="Arial"/>
                <a:cs typeface="Arial"/>
                <a:sym typeface="Arial"/>
              </a:defRPr>
            </a:lvl1pPr>
            <a:lvl2pPr indent="-342900" lvl="1" marL="914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2pPr>
            <a:lvl3pPr indent="-323850" lvl="2" marL="1371600" algn="l">
              <a:lnSpc>
                <a:spcPct val="90000"/>
              </a:lnSpc>
              <a:spcBef>
                <a:spcPts val="400"/>
              </a:spcBef>
              <a:spcAft>
                <a:spcPts val="0"/>
              </a:spcAft>
              <a:buClr>
                <a:schemeClr val="lt1"/>
              </a:buClr>
              <a:buSzPts val="1500"/>
              <a:buFont typeface="Arial"/>
              <a:buChar char="•"/>
              <a:defRPr>
                <a:solidFill>
                  <a:schemeClr val="lt1"/>
                </a:solidFill>
                <a:latin typeface="Arial"/>
                <a:ea typeface="Arial"/>
                <a:cs typeface="Arial"/>
                <a:sym typeface="Arial"/>
              </a:defRPr>
            </a:lvl3pPr>
            <a:lvl4pPr indent="-317500" lvl="3" marL="18288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4pPr>
            <a:lvl5pPr indent="-317500" lvl="4" marL="22860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5pPr>
            <a:lvl6pPr indent="-342900" lvl="5" marL="27432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6pPr>
            <a:lvl7pPr indent="-342900" lvl="6" marL="3200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7pPr>
            <a:lvl8pPr indent="-342900" lvl="7" marL="36576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8pPr>
            <a:lvl9pPr indent="-342900" lvl="8" marL="41148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9pPr>
          </a:lstStyle>
          <a:p/>
        </p:txBody>
      </p:sp>
      <p:sp>
        <p:nvSpPr>
          <p:cNvPr id="99" name="Google Shape;99;p45"/>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0" name="Google Shape;100;p45"/>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1" name="Google Shape;101;p4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pic>
        <p:nvPicPr>
          <p:cNvPr id="102" name="Google Shape;102;p45"/>
          <p:cNvPicPr preferRelativeResize="0"/>
          <p:nvPr/>
        </p:nvPicPr>
        <p:blipFill rotWithShape="1">
          <a:blip r:embed="rId2">
            <a:alphaModFix/>
          </a:blip>
          <a:srcRect b="0" l="0" r="0" t="0"/>
          <a:stretch/>
        </p:blipFill>
        <p:spPr>
          <a:xfrm>
            <a:off x="7731500" y="142425"/>
            <a:ext cx="916390" cy="99427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1 2">
  <p:cSld name="OBJECT_1_1_2">
    <p:bg>
      <p:bgPr>
        <a:solidFill>
          <a:srgbClr val="48AFDB"/>
        </a:solidFill>
      </p:bgPr>
    </p:bg>
    <p:spTree>
      <p:nvGrpSpPr>
        <p:cNvPr id="103" name="Shape 103"/>
        <p:cNvGrpSpPr/>
        <p:nvPr/>
      </p:nvGrpSpPr>
      <p:grpSpPr>
        <a:xfrm>
          <a:off x="0" y="0"/>
          <a:ext cx="0" cy="0"/>
          <a:chOff x="0" y="0"/>
          <a:chExt cx="0" cy="0"/>
        </a:xfrm>
      </p:grpSpPr>
      <p:sp>
        <p:nvSpPr>
          <p:cNvPr id="104" name="Google Shape;104;p46"/>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46"/>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lt1"/>
              </a:buClr>
              <a:buSzPts val="2100"/>
              <a:buFont typeface="Arial"/>
              <a:buChar char="•"/>
              <a:defRPr>
                <a:solidFill>
                  <a:schemeClr val="lt1"/>
                </a:solidFill>
                <a:latin typeface="Arial"/>
                <a:ea typeface="Arial"/>
                <a:cs typeface="Arial"/>
                <a:sym typeface="Arial"/>
              </a:defRPr>
            </a:lvl1pPr>
            <a:lvl2pPr indent="-342900" lvl="1" marL="914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2pPr>
            <a:lvl3pPr indent="-323850" lvl="2" marL="1371600" algn="l">
              <a:lnSpc>
                <a:spcPct val="90000"/>
              </a:lnSpc>
              <a:spcBef>
                <a:spcPts val="400"/>
              </a:spcBef>
              <a:spcAft>
                <a:spcPts val="0"/>
              </a:spcAft>
              <a:buClr>
                <a:schemeClr val="lt1"/>
              </a:buClr>
              <a:buSzPts val="1500"/>
              <a:buFont typeface="Arial"/>
              <a:buChar char="•"/>
              <a:defRPr>
                <a:solidFill>
                  <a:schemeClr val="lt1"/>
                </a:solidFill>
                <a:latin typeface="Arial"/>
                <a:ea typeface="Arial"/>
                <a:cs typeface="Arial"/>
                <a:sym typeface="Arial"/>
              </a:defRPr>
            </a:lvl3pPr>
            <a:lvl4pPr indent="-317500" lvl="3" marL="18288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4pPr>
            <a:lvl5pPr indent="-317500" lvl="4" marL="22860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5pPr>
            <a:lvl6pPr indent="-342900" lvl="5" marL="27432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6pPr>
            <a:lvl7pPr indent="-342900" lvl="6" marL="3200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7pPr>
            <a:lvl8pPr indent="-342900" lvl="7" marL="36576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8pPr>
            <a:lvl9pPr indent="-342900" lvl="8" marL="41148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9pPr>
          </a:lstStyle>
          <a:p/>
        </p:txBody>
      </p:sp>
      <p:sp>
        <p:nvSpPr>
          <p:cNvPr id="106" name="Google Shape;106;p4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7" name="Google Shape;107;p46"/>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8" name="Google Shape;108;p4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
        <p:nvSpPr>
          <p:cNvPr id="109" name="Google Shape;109;p46"/>
          <p:cNvSpPr/>
          <p:nvPr/>
        </p:nvSpPr>
        <p:spPr>
          <a:xfrm>
            <a:off x="683598" y="998137"/>
            <a:ext cx="5699700" cy="50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110" name="Google Shape;110;p46"/>
          <p:cNvPicPr preferRelativeResize="0"/>
          <p:nvPr/>
        </p:nvPicPr>
        <p:blipFill rotWithShape="1">
          <a:blip r:embed="rId2">
            <a:alphaModFix/>
          </a:blip>
          <a:srcRect b="0" l="0" r="0" t="0"/>
          <a:stretch/>
        </p:blipFill>
        <p:spPr>
          <a:xfrm>
            <a:off x="7731500" y="142425"/>
            <a:ext cx="916390" cy="994272"/>
          </a:xfrm>
          <a:prstGeom prst="rect">
            <a:avLst/>
          </a:prstGeom>
          <a:noFill/>
          <a:ln>
            <a:noFill/>
          </a:ln>
        </p:spPr>
      </p:pic>
      <p:sp>
        <p:nvSpPr>
          <p:cNvPr id="111" name="Google Shape;111;p46"/>
          <p:cNvSpPr/>
          <p:nvPr/>
        </p:nvSpPr>
        <p:spPr>
          <a:xfrm>
            <a:off x="0" y="3813963"/>
            <a:ext cx="7541700" cy="13296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12" name="Google Shape;112;p46"/>
          <p:cNvSpPr/>
          <p:nvPr/>
        </p:nvSpPr>
        <p:spPr>
          <a:xfrm flipH="1">
            <a:off x="4284000" y="4486254"/>
            <a:ext cx="4860000" cy="657300"/>
          </a:xfrm>
          <a:prstGeom prst="rtTriangle">
            <a:avLst/>
          </a:prstGeom>
          <a:solidFill>
            <a:schemeClr val="dk2"/>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1 1">
  <p:cSld name="OBJECT_1_1_1">
    <p:bg>
      <p:bgPr>
        <a:solidFill>
          <a:srgbClr val="48AFDB"/>
        </a:solidFill>
      </p:bgPr>
    </p:bg>
    <p:spTree>
      <p:nvGrpSpPr>
        <p:cNvPr id="113" name="Shape 113"/>
        <p:cNvGrpSpPr/>
        <p:nvPr/>
      </p:nvGrpSpPr>
      <p:grpSpPr>
        <a:xfrm>
          <a:off x="0" y="0"/>
          <a:ext cx="0" cy="0"/>
          <a:chOff x="0" y="0"/>
          <a:chExt cx="0" cy="0"/>
        </a:xfrm>
      </p:grpSpPr>
      <p:sp>
        <p:nvSpPr>
          <p:cNvPr id="114" name="Google Shape;114;p47"/>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47"/>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lt1"/>
              </a:buClr>
              <a:buSzPts val="2100"/>
              <a:buFont typeface="Arial"/>
              <a:buChar char="•"/>
              <a:defRPr>
                <a:solidFill>
                  <a:schemeClr val="lt1"/>
                </a:solidFill>
                <a:latin typeface="Arial"/>
                <a:ea typeface="Arial"/>
                <a:cs typeface="Arial"/>
                <a:sym typeface="Arial"/>
              </a:defRPr>
            </a:lvl1pPr>
            <a:lvl2pPr indent="-342900" lvl="1" marL="914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2pPr>
            <a:lvl3pPr indent="-323850" lvl="2" marL="1371600" algn="l">
              <a:lnSpc>
                <a:spcPct val="90000"/>
              </a:lnSpc>
              <a:spcBef>
                <a:spcPts val="400"/>
              </a:spcBef>
              <a:spcAft>
                <a:spcPts val="0"/>
              </a:spcAft>
              <a:buClr>
                <a:schemeClr val="lt1"/>
              </a:buClr>
              <a:buSzPts val="1500"/>
              <a:buFont typeface="Arial"/>
              <a:buChar char="•"/>
              <a:defRPr>
                <a:solidFill>
                  <a:schemeClr val="lt1"/>
                </a:solidFill>
                <a:latin typeface="Arial"/>
                <a:ea typeface="Arial"/>
                <a:cs typeface="Arial"/>
                <a:sym typeface="Arial"/>
              </a:defRPr>
            </a:lvl3pPr>
            <a:lvl4pPr indent="-317500" lvl="3" marL="18288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4pPr>
            <a:lvl5pPr indent="-317500" lvl="4" marL="22860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5pPr>
            <a:lvl6pPr indent="-342900" lvl="5" marL="27432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6pPr>
            <a:lvl7pPr indent="-342900" lvl="6" marL="3200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7pPr>
            <a:lvl8pPr indent="-342900" lvl="7" marL="36576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8pPr>
            <a:lvl9pPr indent="-342900" lvl="8" marL="41148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9pPr>
          </a:lstStyle>
          <a:p/>
        </p:txBody>
      </p:sp>
      <p:sp>
        <p:nvSpPr>
          <p:cNvPr id="116" name="Google Shape;116;p4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7" name="Google Shape;117;p4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8" name="Google Shape;118;p4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
        <p:nvSpPr>
          <p:cNvPr id="119" name="Google Shape;119;p47"/>
          <p:cNvSpPr/>
          <p:nvPr/>
        </p:nvSpPr>
        <p:spPr>
          <a:xfrm>
            <a:off x="683598" y="998137"/>
            <a:ext cx="5699700" cy="50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120" name="Google Shape;120;p47"/>
          <p:cNvPicPr preferRelativeResize="0"/>
          <p:nvPr/>
        </p:nvPicPr>
        <p:blipFill rotWithShape="1">
          <a:blip r:embed="rId2">
            <a:alphaModFix/>
          </a:blip>
          <a:srcRect b="0" l="0" r="0" t="0"/>
          <a:stretch/>
        </p:blipFill>
        <p:spPr>
          <a:xfrm>
            <a:off x="7913500" y="181975"/>
            <a:ext cx="916390" cy="994272"/>
          </a:xfrm>
          <a:prstGeom prst="rect">
            <a:avLst/>
          </a:prstGeom>
          <a:noFill/>
          <a:ln>
            <a:noFill/>
          </a:ln>
        </p:spPr>
      </p:pic>
      <p:sp>
        <p:nvSpPr>
          <p:cNvPr id="121" name="Google Shape;121;p47"/>
          <p:cNvSpPr/>
          <p:nvPr/>
        </p:nvSpPr>
        <p:spPr>
          <a:xfrm>
            <a:off x="0" y="3813982"/>
            <a:ext cx="7541700" cy="1329600"/>
          </a:xfrm>
          <a:prstGeom prst="rtTriangl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22" name="Google Shape;122;p47"/>
          <p:cNvSpPr/>
          <p:nvPr/>
        </p:nvSpPr>
        <p:spPr>
          <a:xfrm flipH="1">
            <a:off x="4284000" y="4486254"/>
            <a:ext cx="4860000" cy="657300"/>
          </a:xfrm>
          <a:prstGeom prst="rtTriangle">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3" name="Shape 123"/>
        <p:cNvGrpSpPr/>
        <p:nvPr/>
      </p:nvGrpSpPr>
      <p:grpSpPr>
        <a:xfrm>
          <a:off x="0" y="0"/>
          <a:ext cx="0" cy="0"/>
          <a:chOff x="0" y="0"/>
          <a:chExt cx="0" cy="0"/>
        </a:xfrm>
      </p:grpSpPr>
      <p:sp>
        <p:nvSpPr>
          <p:cNvPr id="124" name="Google Shape;124;p48"/>
          <p:cNvSpPr txBox="1"/>
          <p:nvPr>
            <p:ph type="title"/>
          </p:nvPr>
        </p:nvSpPr>
        <p:spPr>
          <a:xfrm>
            <a:off x="628650" y="273849"/>
            <a:ext cx="7359300" cy="804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95959"/>
              </a:buClr>
              <a:buSzPts val="1800"/>
              <a:buFont typeface="Arial"/>
              <a:buNone/>
              <a:defRPr>
                <a:solidFill>
                  <a:srgbClr val="59595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48"/>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00"/>
              </a:spcBef>
              <a:spcAft>
                <a:spcPts val="0"/>
              </a:spcAft>
              <a:buClr>
                <a:srgbClr val="595959"/>
              </a:buClr>
              <a:buSzPts val="1800"/>
              <a:buFont typeface="Arial"/>
              <a:buChar char="•"/>
              <a:defRPr>
                <a:solidFill>
                  <a:srgbClr val="595959"/>
                </a:solidFill>
                <a:latin typeface="Arial"/>
                <a:ea typeface="Arial"/>
                <a:cs typeface="Arial"/>
                <a:sym typeface="Arial"/>
              </a:defRPr>
            </a:lvl1pPr>
            <a:lvl2pPr indent="-342900" lvl="1" marL="9144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2pPr>
            <a:lvl3pPr indent="-342900" lvl="2" marL="13716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3pPr>
            <a:lvl4pPr indent="-342900" lvl="3" marL="18288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4pPr>
            <a:lvl5pPr indent="-342900" lvl="4" marL="22860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5pPr>
            <a:lvl6pPr indent="-342900" lvl="5" marL="27432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6pPr>
            <a:lvl7pPr indent="-342900" lvl="6" marL="32004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7pPr>
            <a:lvl8pPr indent="-342900" lvl="7" marL="36576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8pPr>
            <a:lvl9pPr indent="-342900" lvl="8" marL="41148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9pPr>
          </a:lstStyle>
          <a:p/>
        </p:txBody>
      </p:sp>
      <p:sp>
        <p:nvSpPr>
          <p:cNvPr id="126" name="Google Shape;126;p48"/>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00"/>
              </a:spcBef>
              <a:spcAft>
                <a:spcPts val="0"/>
              </a:spcAft>
              <a:buClr>
                <a:srgbClr val="595959"/>
              </a:buClr>
              <a:buSzPts val="1800"/>
              <a:buFont typeface="Arial"/>
              <a:buChar char="•"/>
              <a:defRPr>
                <a:solidFill>
                  <a:srgbClr val="595959"/>
                </a:solidFill>
                <a:latin typeface="Arial"/>
                <a:ea typeface="Arial"/>
                <a:cs typeface="Arial"/>
                <a:sym typeface="Arial"/>
              </a:defRPr>
            </a:lvl1pPr>
            <a:lvl2pPr indent="-342900" lvl="1" marL="9144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2pPr>
            <a:lvl3pPr indent="-342900" lvl="2" marL="13716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3pPr>
            <a:lvl4pPr indent="-342900" lvl="3" marL="18288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4pPr>
            <a:lvl5pPr indent="-342900" lvl="4" marL="22860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5pPr>
            <a:lvl6pPr indent="-342900" lvl="5" marL="27432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6pPr>
            <a:lvl7pPr indent="-342900" lvl="6" marL="32004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7pPr>
            <a:lvl8pPr indent="-342900" lvl="7" marL="36576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8pPr>
            <a:lvl9pPr indent="-342900" lvl="8" marL="41148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9pPr>
          </a:lstStyle>
          <a:p/>
        </p:txBody>
      </p:sp>
      <p:sp>
        <p:nvSpPr>
          <p:cNvPr id="127" name="Google Shape;127;p48"/>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8" name="Google Shape;128;p48"/>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9" name="Google Shape;129;p4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30" name="Google Shape;130;p48"/>
          <p:cNvSpPr/>
          <p:nvPr/>
        </p:nvSpPr>
        <p:spPr>
          <a:xfrm flipH="1" rot="10800000">
            <a:off x="0" y="-48"/>
            <a:ext cx="1907700" cy="789600"/>
          </a:xfrm>
          <a:prstGeom prst="rtTriangle">
            <a:avLst/>
          </a:prstGeom>
          <a:solidFill>
            <a:srgbClr val="48AF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31" name="Google Shape;131;p48"/>
          <p:cNvSpPr/>
          <p:nvPr/>
        </p:nvSpPr>
        <p:spPr>
          <a:xfrm flipH="1">
            <a:off x="8244300" y="2605218"/>
            <a:ext cx="899700" cy="2538300"/>
          </a:xfrm>
          <a:prstGeom prst="rtTriangle">
            <a:avLst/>
          </a:prstGeom>
          <a:solidFill>
            <a:srgbClr val="257F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32" name="Google Shape;132;p48"/>
          <p:cNvSpPr/>
          <p:nvPr/>
        </p:nvSpPr>
        <p:spPr>
          <a:xfrm flipH="1">
            <a:off x="7308300" y="4299942"/>
            <a:ext cx="1835700" cy="843600"/>
          </a:xfrm>
          <a:prstGeom prst="rtTriangle">
            <a:avLst/>
          </a:prstGeom>
          <a:solidFill>
            <a:srgbClr val="3B3E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33" name="Google Shape;133;p48"/>
          <p:cNvSpPr/>
          <p:nvPr/>
        </p:nvSpPr>
        <p:spPr>
          <a:xfrm>
            <a:off x="698398" y="954900"/>
            <a:ext cx="5610900" cy="50100"/>
          </a:xfrm>
          <a:prstGeom prst="rect">
            <a:avLst/>
          </a:prstGeom>
          <a:solidFill>
            <a:srgbClr val="48AF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134" name="Google Shape;134;p48"/>
          <p:cNvPicPr preferRelativeResize="0"/>
          <p:nvPr/>
        </p:nvPicPr>
        <p:blipFill rotWithShape="1">
          <a:blip r:embed="rId2">
            <a:alphaModFix/>
          </a:blip>
          <a:srcRect b="0" l="0" r="0" t="0"/>
          <a:stretch/>
        </p:blipFill>
        <p:spPr>
          <a:xfrm>
            <a:off x="7920975" y="182000"/>
            <a:ext cx="902074" cy="1095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5" name="Shape 135"/>
        <p:cNvGrpSpPr/>
        <p:nvPr/>
      </p:nvGrpSpPr>
      <p:grpSpPr>
        <a:xfrm>
          <a:off x="0" y="0"/>
          <a:ext cx="0" cy="0"/>
          <a:chOff x="0" y="0"/>
          <a:chExt cx="0" cy="0"/>
        </a:xfrm>
      </p:grpSpPr>
      <p:sp>
        <p:nvSpPr>
          <p:cNvPr id="136" name="Google Shape;136;p4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7" name="Google Shape;137;p4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8" name="Google Shape;138;p4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39" name="Google Shape;139;p49"/>
          <p:cNvSpPr/>
          <p:nvPr/>
        </p:nvSpPr>
        <p:spPr>
          <a:xfrm rot="-5400000">
            <a:off x="4027800" y="27297"/>
            <a:ext cx="1088400" cy="9144000"/>
          </a:xfrm>
          <a:prstGeom prst="rtTriangle">
            <a:avLst/>
          </a:prstGeom>
          <a:solidFill>
            <a:srgbClr val="08498E"/>
          </a:solidFill>
          <a:ln cap="flat" cmpd="sng" w="12700">
            <a:solidFill>
              <a:srgbClr val="08498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40" name="Google Shape;140;p49"/>
          <p:cNvSpPr/>
          <p:nvPr/>
        </p:nvSpPr>
        <p:spPr>
          <a:xfrm>
            <a:off x="0" y="4486254"/>
            <a:ext cx="4860000" cy="657300"/>
          </a:xfrm>
          <a:prstGeom prst="rtTriangle">
            <a:avLst/>
          </a:prstGeom>
          <a:solidFill>
            <a:srgbClr val="41B6E6"/>
          </a:solidFill>
          <a:ln cap="flat" cmpd="sng" w="12700">
            <a:solidFill>
              <a:srgbClr val="41B6E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41" name="Google Shape;141;p49"/>
          <p:cNvSpPr txBox="1"/>
          <p:nvPr>
            <p:ph type="title"/>
          </p:nvPr>
        </p:nvSpPr>
        <p:spPr>
          <a:xfrm>
            <a:off x="628650" y="273849"/>
            <a:ext cx="7359300" cy="804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95959"/>
              </a:buClr>
              <a:buSzPts val="1900"/>
              <a:buFont typeface="Arial"/>
              <a:buNone/>
              <a:defRPr sz="3100">
                <a:solidFill>
                  <a:srgbClr val="59595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49"/>
          <p:cNvSpPr/>
          <p:nvPr/>
        </p:nvSpPr>
        <p:spPr>
          <a:xfrm>
            <a:off x="698398" y="954900"/>
            <a:ext cx="5610900" cy="50100"/>
          </a:xfrm>
          <a:prstGeom prst="rect">
            <a:avLst/>
          </a:prstGeom>
          <a:solidFill>
            <a:srgbClr val="48AF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143" name="Google Shape;143;p49"/>
          <p:cNvPicPr preferRelativeResize="0"/>
          <p:nvPr/>
        </p:nvPicPr>
        <p:blipFill rotWithShape="1">
          <a:blip r:embed="rId2">
            <a:alphaModFix/>
          </a:blip>
          <a:srcRect b="0" l="0" r="0" t="0"/>
          <a:stretch/>
        </p:blipFill>
        <p:spPr>
          <a:xfrm>
            <a:off x="7920975" y="182000"/>
            <a:ext cx="902074" cy="1095400"/>
          </a:xfrm>
          <a:prstGeom prst="rect">
            <a:avLst/>
          </a:prstGeom>
          <a:noFill/>
          <a:ln>
            <a:noFill/>
          </a:ln>
        </p:spPr>
      </p:pic>
      <p:sp>
        <p:nvSpPr>
          <p:cNvPr id="144" name="Google Shape;144;p49"/>
          <p:cNvSpPr txBox="1"/>
          <p:nvPr>
            <p:ph idx="1" type="body"/>
          </p:nvPr>
        </p:nvSpPr>
        <p:spPr>
          <a:xfrm>
            <a:off x="770975" y="1299875"/>
            <a:ext cx="6723600" cy="2857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00"/>
              </a:spcBef>
              <a:spcAft>
                <a:spcPts val="0"/>
              </a:spcAft>
              <a:buClr>
                <a:srgbClr val="595959"/>
              </a:buClr>
              <a:buSzPts val="1800"/>
              <a:buChar char="•"/>
              <a:defRPr sz="1800">
                <a:solidFill>
                  <a:srgbClr val="595959"/>
                </a:solidFill>
              </a:defRPr>
            </a:lvl1pPr>
            <a:lvl2pPr indent="-342900" lvl="1" marL="914400" algn="l">
              <a:lnSpc>
                <a:spcPct val="90000"/>
              </a:lnSpc>
              <a:spcBef>
                <a:spcPts val="400"/>
              </a:spcBef>
              <a:spcAft>
                <a:spcPts val="0"/>
              </a:spcAft>
              <a:buClr>
                <a:srgbClr val="595959"/>
              </a:buClr>
              <a:buSzPts val="1800"/>
              <a:buChar char="•"/>
              <a:defRPr>
                <a:solidFill>
                  <a:srgbClr val="595959"/>
                </a:solidFill>
              </a:defRPr>
            </a:lvl2pPr>
            <a:lvl3pPr indent="-342900" lvl="2" marL="1371600" algn="l">
              <a:lnSpc>
                <a:spcPct val="90000"/>
              </a:lnSpc>
              <a:spcBef>
                <a:spcPts val="400"/>
              </a:spcBef>
              <a:spcAft>
                <a:spcPts val="0"/>
              </a:spcAft>
              <a:buClr>
                <a:srgbClr val="595959"/>
              </a:buClr>
              <a:buSzPts val="1800"/>
              <a:buChar char="•"/>
              <a:defRPr sz="1800">
                <a:solidFill>
                  <a:srgbClr val="595959"/>
                </a:solidFill>
              </a:defRPr>
            </a:lvl3pPr>
            <a:lvl4pPr indent="-342900" lvl="3" marL="1828800" algn="l">
              <a:lnSpc>
                <a:spcPct val="90000"/>
              </a:lnSpc>
              <a:spcBef>
                <a:spcPts val="400"/>
              </a:spcBef>
              <a:spcAft>
                <a:spcPts val="0"/>
              </a:spcAft>
              <a:buClr>
                <a:srgbClr val="595959"/>
              </a:buClr>
              <a:buSzPts val="1800"/>
              <a:buChar char="•"/>
              <a:defRPr sz="1800">
                <a:solidFill>
                  <a:srgbClr val="595959"/>
                </a:solidFill>
              </a:defRPr>
            </a:lvl4pPr>
            <a:lvl5pPr indent="-342900" lvl="4" marL="2286000" algn="l">
              <a:lnSpc>
                <a:spcPct val="90000"/>
              </a:lnSpc>
              <a:spcBef>
                <a:spcPts val="400"/>
              </a:spcBef>
              <a:spcAft>
                <a:spcPts val="0"/>
              </a:spcAft>
              <a:buClr>
                <a:srgbClr val="595959"/>
              </a:buClr>
              <a:buSzPts val="1800"/>
              <a:buChar char="•"/>
              <a:defRPr sz="1800">
                <a:solidFill>
                  <a:srgbClr val="595959"/>
                </a:solidFill>
              </a:defRPr>
            </a:lvl5pPr>
            <a:lvl6pPr indent="-342900" lvl="5" marL="2743200" algn="l">
              <a:lnSpc>
                <a:spcPct val="90000"/>
              </a:lnSpc>
              <a:spcBef>
                <a:spcPts val="400"/>
              </a:spcBef>
              <a:spcAft>
                <a:spcPts val="0"/>
              </a:spcAft>
              <a:buClr>
                <a:srgbClr val="595959"/>
              </a:buClr>
              <a:buSzPts val="1800"/>
              <a:buChar char="•"/>
              <a:defRPr sz="1800">
                <a:solidFill>
                  <a:srgbClr val="595959"/>
                </a:solidFill>
              </a:defRPr>
            </a:lvl6pPr>
            <a:lvl7pPr indent="-342900" lvl="6" marL="3200400" algn="l">
              <a:lnSpc>
                <a:spcPct val="90000"/>
              </a:lnSpc>
              <a:spcBef>
                <a:spcPts val="400"/>
              </a:spcBef>
              <a:spcAft>
                <a:spcPts val="0"/>
              </a:spcAft>
              <a:buClr>
                <a:srgbClr val="595959"/>
              </a:buClr>
              <a:buSzPts val="1800"/>
              <a:buChar char="•"/>
              <a:defRPr sz="1800">
                <a:solidFill>
                  <a:srgbClr val="595959"/>
                </a:solidFill>
              </a:defRPr>
            </a:lvl7pPr>
            <a:lvl8pPr indent="-342900" lvl="7" marL="3657600" algn="l">
              <a:lnSpc>
                <a:spcPct val="90000"/>
              </a:lnSpc>
              <a:spcBef>
                <a:spcPts val="400"/>
              </a:spcBef>
              <a:spcAft>
                <a:spcPts val="0"/>
              </a:spcAft>
              <a:buClr>
                <a:srgbClr val="595959"/>
              </a:buClr>
              <a:buSzPts val="1800"/>
              <a:buChar char="•"/>
              <a:defRPr sz="1800">
                <a:solidFill>
                  <a:srgbClr val="595959"/>
                </a:solidFill>
              </a:defRPr>
            </a:lvl8pPr>
            <a:lvl9pPr indent="-342900" lvl="8" marL="4114800" algn="l">
              <a:lnSpc>
                <a:spcPct val="90000"/>
              </a:lnSpc>
              <a:spcBef>
                <a:spcPts val="400"/>
              </a:spcBef>
              <a:spcAft>
                <a:spcPts val="0"/>
              </a:spcAft>
              <a:buClr>
                <a:srgbClr val="595959"/>
              </a:buClr>
              <a:buSzPts val="1800"/>
              <a:buChar char="•"/>
              <a:defRPr sz="1800">
                <a:solidFill>
                  <a:srgbClr val="595959"/>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1">
  <p:cSld name="TWO_OBJECTS_WITH_TEXT_1">
    <p:spTree>
      <p:nvGrpSpPr>
        <p:cNvPr id="145" name="Shape 145"/>
        <p:cNvGrpSpPr/>
        <p:nvPr/>
      </p:nvGrpSpPr>
      <p:grpSpPr>
        <a:xfrm>
          <a:off x="0" y="0"/>
          <a:ext cx="0" cy="0"/>
          <a:chOff x="0" y="0"/>
          <a:chExt cx="0" cy="0"/>
        </a:xfrm>
      </p:grpSpPr>
      <p:sp>
        <p:nvSpPr>
          <p:cNvPr id="146" name="Google Shape;146;p50"/>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7" name="Google Shape;147;p50"/>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8" name="Google Shape;148;p5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49" name="Google Shape;149;p50"/>
          <p:cNvSpPr/>
          <p:nvPr/>
        </p:nvSpPr>
        <p:spPr>
          <a:xfrm rot="-5400000">
            <a:off x="4027800" y="27297"/>
            <a:ext cx="1088400" cy="9144000"/>
          </a:xfrm>
          <a:prstGeom prst="rtTriangle">
            <a:avLst/>
          </a:prstGeom>
          <a:solidFill>
            <a:srgbClr val="08498E"/>
          </a:solidFill>
          <a:ln cap="flat" cmpd="sng" w="12700">
            <a:solidFill>
              <a:srgbClr val="08498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50" name="Google Shape;150;p50"/>
          <p:cNvSpPr/>
          <p:nvPr/>
        </p:nvSpPr>
        <p:spPr>
          <a:xfrm>
            <a:off x="0" y="4486254"/>
            <a:ext cx="4860000" cy="657300"/>
          </a:xfrm>
          <a:prstGeom prst="rtTriangle">
            <a:avLst/>
          </a:prstGeom>
          <a:solidFill>
            <a:srgbClr val="41B6E6"/>
          </a:solidFill>
          <a:ln cap="flat" cmpd="sng" w="12700">
            <a:solidFill>
              <a:srgbClr val="41B6E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51" name="Google Shape;151;p50"/>
          <p:cNvSpPr txBox="1"/>
          <p:nvPr>
            <p:ph type="title"/>
          </p:nvPr>
        </p:nvSpPr>
        <p:spPr>
          <a:xfrm>
            <a:off x="628650" y="273849"/>
            <a:ext cx="7359300" cy="804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95959"/>
              </a:buClr>
              <a:buSzPts val="1500"/>
              <a:buFont typeface="Arial"/>
              <a:buNone/>
              <a:defRPr sz="2700">
                <a:solidFill>
                  <a:srgbClr val="59595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52" name="Google Shape;152;p50"/>
          <p:cNvPicPr preferRelativeResize="0"/>
          <p:nvPr/>
        </p:nvPicPr>
        <p:blipFill rotWithShape="1">
          <a:blip r:embed="rId2">
            <a:alphaModFix/>
          </a:blip>
          <a:srcRect b="0" l="0" r="0" t="0"/>
          <a:stretch/>
        </p:blipFill>
        <p:spPr>
          <a:xfrm>
            <a:off x="7920975" y="182000"/>
            <a:ext cx="902074" cy="1095400"/>
          </a:xfrm>
          <a:prstGeom prst="rect">
            <a:avLst/>
          </a:prstGeom>
          <a:noFill/>
          <a:ln>
            <a:noFill/>
          </a:ln>
        </p:spPr>
      </p:pic>
      <p:sp>
        <p:nvSpPr>
          <p:cNvPr id="153" name="Google Shape;153;p50"/>
          <p:cNvSpPr txBox="1"/>
          <p:nvPr>
            <p:ph idx="1" type="body"/>
          </p:nvPr>
        </p:nvSpPr>
        <p:spPr>
          <a:xfrm>
            <a:off x="770975" y="1299875"/>
            <a:ext cx="6723600" cy="2857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00"/>
              </a:spcBef>
              <a:spcAft>
                <a:spcPts val="0"/>
              </a:spcAft>
              <a:buClr>
                <a:srgbClr val="595959"/>
              </a:buClr>
              <a:buSzPts val="1800"/>
              <a:buChar char="•"/>
              <a:defRPr sz="1800">
                <a:solidFill>
                  <a:srgbClr val="595959"/>
                </a:solidFill>
              </a:defRPr>
            </a:lvl1pPr>
            <a:lvl2pPr indent="-342900" lvl="1" marL="914400" algn="l">
              <a:lnSpc>
                <a:spcPct val="90000"/>
              </a:lnSpc>
              <a:spcBef>
                <a:spcPts val="400"/>
              </a:spcBef>
              <a:spcAft>
                <a:spcPts val="0"/>
              </a:spcAft>
              <a:buClr>
                <a:srgbClr val="595959"/>
              </a:buClr>
              <a:buSzPts val="1800"/>
              <a:buChar char="•"/>
              <a:defRPr>
                <a:solidFill>
                  <a:srgbClr val="595959"/>
                </a:solidFill>
              </a:defRPr>
            </a:lvl2pPr>
            <a:lvl3pPr indent="-342900" lvl="2" marL="1371600" algn="l">
              <a:lnSpc>
                <a:spcPct val="90000"/>
              </a:lnSpc>
              <a:spcBef>
                <a:spcPts val="400"/>
              </a:spcBef>
              <a:spcAft>
                <a:spcPts val="0"/>
              </a:spcAft>
              <a:buClr>
                <a:srgbClr val="595959"/>
              </a:buClr>
              <a:buSzPts val="1800"/>
              <a:buChar char="•"/>
              <a:defRPr sz="1800">
                <a:solidFill>
                  <a:srgbClr val="595959"/>
                </a:solidFill>
              </a:defRPr>
            </a:lvl3pPr>
            <a:lvl4pPr indent="-342900" lvl="3" marL="1828800" algn="l">
              <a:lnSpc>
                <a:spcPct val="90000"/>
              </a:lnSpc>
              <a:spcBef>
                <a:spcPts val="400"/>
              </a:spcBef>
              <a:spcAft>
                <a:spcPts val="0"/>
              </a:spcAft>
              <a:buClr>
                <a:srgbClr val="595959"/>
              </a:buClr>
              <a:buSzPts val="1800"/>
              <a:buChar char="•"/>
              <a:defRPr sz="1800">
                <a:solidFill>
                  <a:srgbClr val="595959"/>
                </a:solidFill>
              </a:defRPr>
            </a:lvl4pPr>
            <a:lvl5pPr indent="-342900" lvl="4" marL="2286000" algn="l">
              <a:lnSpc>
                <a:spcPct val="90000"/>
              </a:lnSpc>
              <a:spcBef>
                <a:spcPts val="400"/>
              </a:spcBef>
              <a:spcAft>
                <a:spcPts val="0"/>
              </a:spcAft>
              <a:buClr>
                <a:srgbClr val="595959"/>
              </a:buClr>
              <a:buSzPts val="1800"/>
              <a:buChar char="•"/>
              <a:defRPr sz="1800">
                <a:solidFill>
                  <a:srgbClr val="595959"/>
                </a:solidFill>
              </a:defRPr>
            </a:lvl5pPr>
            <a:lvl6pPr indent="-342900" lvl="5" marL="2743200" algn="l">
              <a:lnSpc>
                <a:spcPct val="90000"/>
              </a:lnSpc>
              <a:spcBef>
                <a:spcPts val="400"/>
              </a:spcBef>
              <a:spcAft>
                <a:spcPts val="0"/>
              </a:spcAft>
              <a:buClr>
                <a:srgbClr val="595959"/>
              </a:buClr>
              <a:buSzPts val="1800"/>
              <a:buChar char="•"/>
              <a:defRPr sz="1800">
                <a:solidFill>
                  <a:srgbClr val="595959"/>
                </a:solidFill>
              </a:defRPr>
            </a:lvl6pPr>
            <a:lvl7pPr indent="-342900" lvl="6" marL="3200400" algn="l">
              <a:lnSpc>
                <a:spcPct val="90000"/>
              </a:lnSpc>
              <a:spcBef>
                <a:spcPts val="400"/>
              </a:spcBef>
              <a:spcAft>
                <a:spcPts val="0"/>
              </a:spcAft>
              <a:buClr>
                <a:srgbClr val="595959"/>
              </a:buClr>
              <a:buSzPts val="1800"/>
              <a:buChar char="•"/>
              <a:defRPr sz="1800">
                <a:solidFill>
                  <a:srgbClr val="595959"/>
                </a:solidFill>
              </a:defRPr>
            </a:lvl7pPr>
            <a:lvl8pPr indent="-342900" lvl="7" marL="3657600" algn="l">
              <a:lnSpc>
                <a:spcPct val="90000"/>
              </a:lnSpc>
              <a:spcBef>
                <a:spcPts val="400"/>
              </a:spcBef>
              <a:spcAft>
                <a:spcPts val="0"/>
              </a:spcAft>
              <a:buClr>
                <a:srgbClr val="595959"/>
              </a:buClr>
              <a:buSzPts val="1800"/>
              <a:buChar char="•"/>
              <a:defRPr sz="1800">
                <a:solidFill>
                  <a:srgbClr val="595959"/>
                </a:solidFill>
              </a:defRPr>
            </a:lvl8pPr>
            <a:lvl9pPr indent="-342900" lvl="8" marL="4114800" algn="l">
              <a:lnSpc>
                <a:spcPct val="90000"/>
              </a:lnSpc>
              <a:spcBef>
                <a:spcPts val="400"/>
              </a:spcBef>
              <a:spcAft>
                <a:spcPts val="0"/>
              </a:spcAft>
              <a:buClr>
                <a:srgbClr val="595959"/>
              </a:buClr>
              <a:buSzPts val="1800"/>
              <a:buChar char="•"/>
              <a:defRPr sz="1800">
                <a:solidFill>
                  <a:srgbClr val="595959"/>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1 3">
  <p:cSld name="OBJECT_1_1_3">
    <p:bg>
      <p:bgPr>
        <a:solidFill>
          <a:srgbClr val="48AFDB"/>
        </a:solidFill>
      </p:bgPr>
    </p:bg>
    <p:spTree>
      <p:nvGrpSpPr>
        <p:cNvPr id="15" name="Shape 15"/>
        <p:cNvGrpSpPr/>
        <p:nvPr/>
      </p:nvGrpSpPr>
      <p:grpSpPr>
        <a:xfrm>
          <a:off x="0" y="0"/>
          <a:ext cx="0" cy="0"/>
          <a:chOff x="0" y="0"/>
          <a:chExt cx="0" cy="0"/>
        </a:xfrm>
      </p:grpSpPr>
      <p:sp>
        <p:nvSpPr>
          <p:cNvPr id="16" name="Google Shape;16;p33"/>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3"/>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lt1"/>
              </a:buClr>
              <a:buSzPts val="2100"/>
              <a:buFont typeface="Arial"/>
              <a:buChar char="•"/>
              <a:defRPr>
                <a:solidFill>
                  <a:schemeClr val="lt1"/>
                </a:solidFill>
                <a:latin typeface="Arial"/>
                <a:ea typeface="Arial"/>
                <a:cs typeface="Arial"/>
                <a:sym typeface="Arial"/>
              </a:defRPr>
            </a:lvl1pPr>
            <a:lvl2pPr indent="-342900" lvl="1" marL="914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2pPr>
            <a:lvl3pPr indent="-323850" lvl="2" marL="1371600" algn="l">
              <a:lnSpc>
                <a:spcPct val="90000"/>
              </a:lnSpc>
              <a:spcBef>
                <a:spcPts val="400"/>
              </a:spcBef>
              <a:spcAft>
                <a:spcPts val="0"/>
              </a:spcAft>
              <a:buClr>
                <a:schemeClr val="lt1"/>
              </a:buClr>
              <a:buSzPts val="1500"/>
              <a:buFont typeface="Arial"/>
              <a:buChar char="•"/>
              <a:defRPr>
                <a:solidFill>
                  <a:schemeClr val="lt1"/>
                </a:solidFill>
                <a:latin typeface="Arial"/>
                <a:ea typeface="Arial"/>
                <a:cs typeface="Arial"/>
                <a:sym typeface="Arial"/>
              </a:defRPr>
            </a:lvl3pPr>
            <a:lvl4pPr indent="-317500" lvl="3" marL="18288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4pPr>
            <a:lvl5pPr indent="-317500" lvl="4" marL="22860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5pPr>
            <a:lvl6pPr indent="-342900" lvl="5" marL="27432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6pPr>
            <a:lvl7pPr indent="-342900" lvl="6" marL="3200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7pPr>
            <a:lvl8pPr indent="-342900" lvl="7" marL="36576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8pPr>
            <a:lvl9pPr indent="-342900" lvl="8" marL="41148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9pPr>
          </a:lstStyle>
          <a:p/>
        </p:txBody>
      </p:sp>
      <p:pic>
        <p:nvPicPr>
          <p:cNvPr id="18" name="Google Shape;18;p33"/>
          <p:cNvPicPr preferRelativeResize="0"/>
          <p:nvPr/>
        </p:nvPicPr>
        <p:blipFill rotWithShape="1">
          <a:blip r:embed="rId2">
            <a:alphaModFix/>
          </a:blip>
          <a:srcRect b="0" l="0" r="0" t="0"/>
          <a:stretch/>
        </p:blipFill>
        <p:spPr>
          <a:xfrm>
            <a:off x="8515350" y="4491218"/>
            <a:ext cx="553315" cy="60032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4" name="Shape 154"/>
        <p:cNvGrpSpPr/>
        <p:nvPr/>
      </p:nvGrpSpPr>
      <p:grpSpPr>
        <a:xfrm>
          <a:off x="0" y="0"/>
          <a:ext cx="0" cy="0"/>
          <a:chOff x="0" y="0"/>
          <a:chExt cx="0" cy="0"/>
        </a:xfrm>
      </p:grpSpPr>
      <p:sp>
        <p:nvSpPr>
          <p:cNvPr id="155" name="Google Shape;155;p51"/>
          <p:cNvSpPr txBox="1"/>
          <p:nvPr>
            <p:ph type="title"/>
          </p:nvPr>
        </p:nvSpPr>
        <p:spPr>
          <a:xfrm>
            <a:off x="628650" y="273849"/>
            <a:ext cx="7359300" cy="804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95959"/>
              </a:buClr>
              <a:buSzPts val="1800"/>
              <a:buFont typeface="Arial"/>
              <a:buNone/>
              <a:defRPr>
                <a:solidFill>
                  <a:srgbClr val="59595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51"/>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7" name="Google Shape;157;p51"/>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8" name="Google Shape;158;p5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59" name="Google Shape;159;p51"/>
          <p:cNvSpPr/>
          <p:nvPr/>
        </p:nvSpPr>
        <p:spPr>
          <a:xfrm flipH="1">
            <a:off x="3923999" y="1815666"/>
            <a:ext cx="5220000" cy="3327900"/>
          </a:xfrm>
          <a:prstGeom prst="rtTriangle">
            <a:avLst/>
          </a:prstGeom>
          <a:solidFill>
            <a:srgbClr val="1747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60" name="Google Shape;160;p51"/>
          <p:cNvSpPr/>
          <p:nvPr/>
        </p:nvSpPr>
        <p:spPr>
          <a:xfrm>
            <a:off x="0" y="3813888"/>
            <a:ext cx="7541700" cy="1329600"/>
          </a:xfrm>
          <a:prstGeom prst="rtTriangle">
            <a:avLst/>
          </a:prstGeom>
          <a:solidFill>
            <a:srgbClr val="257F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161" name="Google Shape;161;p51"/>
          <p:cNvPicPr preferRelativeResize="0"/>
          <p:nvPr/>
        </p:nvPicPr>
        <p:blipFill rotWithShape="1">
          <a:blip r:embed="rId2">
            <a:alphaModFix/>
          </a:blip>
          <a:srcRect b="0" l="0" r="0" t="0"/>
          <a:stretch/>
        </p:blipFill>
        <p:spPr>
          <a:xfrm>
            <a:off x="7920975" y="182000"/>
            <a:ext cx="902074" cy="1095400"/>
          </a:xfrm>
          <a:prstGeom prst="rect">
            <a:avLst/>
          </a:prstGeom>
          <a:noFill/>
          <a:ln>
            <a:noFill/>
          </a:ln>
        </p:spPr>
      </p:pic>
      <p:sp>
        <p:nvSpPr>
          <p:cNvPr id="162" name="Google Shape;162;p51"/>
          <p:cNvSpPr txBox="1"/>
          <p:nvPr>
            <p:ph idx="1" type="body"/>
          </p:nvPr>
        </p:nvSpPr>
        <p:spPr>
          <a:xfrm>
            <a:off x="770975" y="1299875"/>
            <a:ext cx="6723600" cy="2857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00"/>
              </a:spcBef>
              <a:spcAft>
                <a:spcPts val="0"/>
              </a:spcAft>
              <a:buClr>
                <a:srgbClr val="595959"/>
              </a:buClr>
              <a:buSzPts val="1800"/>
              <a:buChar char="•"/>
              <a:defRPr sz="1800">
                <a:solidFill>
                  <a:srgbClr val="595959"/>
                </a:solidFill>
              </a:defRPr>
            </a:lvl1pPr>
            <a:lvl2pPr indent="-342900" lvl="1" marL="914400" algn="l">
              <a:lnSpc>
                <a:spcPct val="90000"/>
              </a:lnSpc>
              <a:spcBef>
                <a:spcPts val="400"/>
              </a:spcBef>
              <a:spcAft>
                <a:spcPts val="0"/>
              </a:spcAft>
              <a:buClr>
                <a:srgbClr val="595959"/>
              </a:buClr>
              <a:buSzPts val="1800"/>
              <a:buChar char="•"/>
              <a:defRPr>
                <a:solidFill>
                  <a:srgbClr val="595959"/>
                </a:solidFill>
              </a:defRPr>
            </a:lvl2pPr>
            <a:lvl3pPr indent="-342900" lvl="2" marL="1371600" algn="l">
              <a:lnSpc>
                <a:spcPct val="90000"/>
              </a:lnSpc>
              <a:spcBef>
                <a:spcPts val="400"/>
              </a:spcBef>
              <a:spcAft>
                <a:spcPts val="0"/>
              </a:spcAft>
              <a:buClr>
                <a:srgbClr val="595959"/>
              </a:buClr>
              <a:buSzPts val="1800"/>
              <a:buChar char="•"/>
              <a:defRPr sz="1800">
                <a:solidFill>
                  <a:srgbClr val="595959"/>
                </a:solidFill>
              </a:defRPr>
            </a:lvl3pPr>
            <a:lvl4pPr indent="-342900" lvl="3" marL="1828800" algn="l">
              <a:lnSpc>
                <a:spcPct val="90000"/>
              </a:lnSpc>
              <a:spcBef>
                <a:spcPts val="400"/>
              </a:spcBef>
              <a:spcAft>
                <a:spcPts val="0"/>
              </a:spcAft>
              <a:buClr>
                <a:srgbClr val="595959"/>
              </a:buClr>
              <a:buSzPts val="1800"/>
              <a:buChar char="•"/>
              <a:defRPr sz="1800">
                <a:solidFill>
                  <a:srgbClr val="595959"/>
                </a:solidFill>
              </a:defRPr>
            </a:lvl4pPr>
            <a:lvl5pPr indent="-342900" lvl="4" marL="2286000" algn="l">
              <a:lnSpc>
                <a:spcPct val="90000"/>
              </a:lnSpc>
              <a:spcBef>
                <a:spcPts val="400"/>
              </a:spcBef>
              <a:spcAft>
                <a:spcPts val="0"/>
              </a:spcAft>
              <a:buClr>
                <a:srgbClr val="595959"/>
              </a:buClr>
              <a:buSzPts val="1800"/>
              <a:buChar char="•"/>
              <a:defRPr sz="1800">
                <a:solidFill>
                  <a:srgbClr val="595959"/>
                </a:solidFill>
              </a:defRPr>
            </a:lvl5pPr>
            <a:lvl6pPr indent="-342900" lvl="5" marL="2743200" algn="l">
              <a:lnSpc>
                <a:spcPct val="90000"/>
              </a:lnSpc>
              <a:spcBef>
                <a:spcPts val="400"/>
              </a:spcBef>
              <a:spcAft>
                <a:spcPts val="0"/>
              </a:spcAft>
              <a:buClr>
                <a:srgbClr val="595959"/>
              </a:buClr>
              <a:buSzPts val="1800"/>
              <a:buChar char="•"/>
              <a:defRPr sz="1800">
                <a:solidFill>
                  <a:srgbClr val="595959"/>
                </a:solidFill>
              </a:defRPr>
            </a:lvl6pPr>
            <a:lvl7pPr indent="-342900" lvl="6" marL="3200400" algn="l">
              <a:lnSpc>
                <a:spcPct val="90000"/>
              </a:lnSpc>
              <a:spcBef>
                <a:spcPts val="400"/>
              </a:spcBef>
              <a:spcAft>
                <a:spcPts val="0"/>
              </a:spcAft>
              <a:buClr>
                <a:srgbClr val="595959"/>
              </a:buClr>
              <a:buSzPts val="1800"/>
              <a:buChar char="•"/>
              <a:defRPr sz="1800">
                <a:solidFill>
                  <a:srgbClr val="595959"/>
                </a:solidFill>
              </a:defRPr>
            </a:lvl7pPr>
            <a:lvl8pPr indent="-342900" lvl="7" marL="3657600" algn="l">
              <a:lnSpc>
                <a:spcPct val="90000"/>
              </a:lnSpc>
              <a:spcBef>
                <a:spcPts val="400"/>
              </a:spcBef>
              <a:spcAft>
                <a:spcPts val="0"/>
              </a:spcAft>
              <a:buClr>
                <a:srgbClr val="595959"/>
              </a:buClr>
              <a:buSzPts val="1800"/>
              <a:buChar char="•"/>
              <a:defRPr sz="1800">
                <a:solidFill>
                  <a:srgbClr val="595959"/>
                </a:solidFill>
              </a:defRPr>
            </a:lvl8pPr>
            <a:lvl9pPr indent="-342900" lvl="8" marL="4114800" algn="l">
              <a:lnSpc>
                <a:spcPct val="90000"/>
              </a:lnSpc>
              <a:spcBef>
                <a:spcPts val="400"/>
              </a:spcBef>
              <a:spcAft>
                <a:spcPts val="0"/>
              </a:spcAft>
              <a:buClr>
                <a:srgbClr val="595959"/>
              </a:buClr>
              <a:buSzPts val="1800"/>
              <a:buChar char="•"/>
              <a:defRPr sz="1800">
                <a:solidFill>
                  <a:srgbClr val="595959"/>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3" name="Shape 163"/>
        <p:cNvGrpSpPr/>
        <p:nvPr/>
      </p:nvGrpSpPr>
      <p:grpSpPr>
        <a:xfrm>
          <a:off x="0" y="0"/>
          <a:ext cx="0" cy="0"/>
          <a:chOff x="0" y="0"/>
          <a:chExt cx="0" cy="0"/>
        </a:xfrm>
      </p:grpSpPr>
      <p:sp>
        <p:nvSpPr>
          <p:cNvPr id="164" name="Google Shape;164;p5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65" name="Google Shape;165;p52"/>
          <p:cNvSpPr/>
          <p:nvPr/>
        </p:nvSpPr>
        <p:spPr>
          <a:xfrm flipH="1" rot="10800000">
            <a:off x="0" y="36525"/>
            <a:ext cx="2405700" cy="954600"/>
          </a:xfrm>
          <a:prstGeom prst="rtTriangle">
            <a:avLst/>
          </a:prstGeom>
          <a:solidFill>
            <a:srgbClr val="48AF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66" name="Google Shape;166;p52"/>
          <p:cNvSpPr/>
          <p:nvPr/>
        </p:nvSpPr>
        <p:spPr>
          <a:xfrm flipH="1" rot="10800000">
            <a:off x="0" y="-94"/>
            <a:ext cx="3132000" cy="415800"/>
          </a:xfrm>
          <a:prstGeom prst="rtTriangle">
            <a:avLst/>
          </a:prstGeom>
          <a:solidFill>
            <a:srgbClr val="257F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67" name="Google Shape;167;p52"/>
          <p:cNvSpPr/>
          <p:nvPr/>
        </p:nvSpPr>
        <p:spPr>
          <a:xfrm flipH="1">
            <a:off x="6732300" y="3273828"/>
            <a:ext cx="2411700" cy="1869900"/>
          </a:xfrm>
          <a:prstGeom prst="rtTriangle">
            <a:avLst/>
          </a:prstGeom>
          <a:solidFill>
            <a:srgbClr val="3B3E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68" name="Google Shape;168;p52"/>
          <p:cNvSpPr/>
          <p:nvPr/>
        </p:nvSpPr>
        <p:spPr>
          <a:xfrm flipH="1">
            <a:off x="5004000" y="4303059"/>
            <a:ext cx="4140000" cy="840300"/>
          </a:xfrm>
          <a:prstGeom prst="rtTriangle">
            <a:avLst/>
          </a:prstGeom>
          <a:solidFill>
            <a:srgbClr val="1747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169" name="Google Shape;169;p52"/>
          <p:cNvPicPr preferRelativeResize="0"/>
          <p:nvPr/>
        </p:nvPicPr>
        <p:blipFill rotWithShape="1">
          <a:blip r:embed="rId2">
            <a:alphaModFix/>
          </a:blip>
          <a:srcRect b="0" l="0" r="0" t="0"/>
          <a:stretch/>
        </p:blipFill>
        <p:spPr>
          <a:xfrm>
            <a:off x="7920975" y="182000"/>
            <a:ext cx="902074" cy="1095400"/>
          </a:xfrm>
          <a:prstGeom prst="rect">
            <a:avLst/>
          </a:prstGeom>
          <a:noFill/>
          <a:ln>
            <a:noFill/>
          </a:ln>
        </p:spPr>
      </p:pic>
      <p:sp>
        <p:nvSpPr>
          <p:cNvPr id="170" name="Google Shape;170;p52"/>
          <p:cNvSpPr txBox="1"/>
          <p:nvPr>
            <p:ph idx="1" type="body"/>
          </p:nvPr>
        </p:nvSpPr>
        <p:spPr>
          <a:xfrm>
            <a:off x="770975" y="1299875"/>
            <a:ext cx="6723600" cy="2857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00"/>
              </a:spcBef>
              <a:spcAft>
                <a:spcPts val="0"/>
              </a:spcAft>
              <a:buClr>
                <a:srgbClr val="595959"/>
              </a:buClr>
              <a:buSzPts val="1800"/>
              <a:buChar char="•"/>
              <a:defRPr sz="1800">
                <a:solidFill>
                  <a:srgbClr val="595959"/>
                </a:solidFill>
              </a:defRPr>
            </a:lvl1pPr>
            <a:lvl2pPr indent="-342900" lvl="1" marL="914400" algn="l">
              <a:lnSpc>
                <a:spcPct val="90000"/>
              </a:lnSpc>
              <a:spcBef>
                <a:spcPts val="400"/>
              </a:spcBef>
              <a:spcAft>
                <a:spcPts val="0"/>
              </a:spcAft>
              <a:buClr>
                <a:srgbClr val="595959"/>
              </a:buClr>
              <a:buSzPts val="1800"/>
              <a:buChar char="•"/>
              <a:defRPr>
                <a:solidFill>
                  <a:srgbClr val="595959"/>
                </a:solidFill>
              </a:defRPr>
            </a:lvl2pPr>
            <a:lvl3pPr indent="-342900" lvl="2" marL="1371600" algn="l">
              <a:lnSpc>
                <a:spcPct val="90000"/>
              </a:lnSpc>
              <a:spcBef>
                <a:spcPts val="400"/>
              </a:spcBef>
              <a:spcAft>
                <a:spcPts val="0"/>
              </a:spcAft>
              <a:buClr>
                <a:srgbClr val="595959"/>
              </a:buClr>
              <a:buSzPts val="1800"/>
              <a:buChar char="•"/>
              <a:defRPr sz="1800">
                <a:solidFill>
                  <a:srgbClr val="595959"/>
                </a:solidFill>
              </a:defRPr>
            </a:lvl3pPr>
            <a:lvl4pPr indent="-342900" lvl="3" marL="1828800" algn="l">
              <a:lnSpc>
                <a:spcPct val="90000"/>
              </a:lnSpc>
              <a:spcBef>
                <a:spcPts val="400"/>
              </a:spcBef>
              <a:spcAft>
                <a:spcPts val="0"/>
              </a:spcAft>
              <a:buClr>
                <a:srgbClr val="595959"/>
              </a:buClr>
              <a:buSzPts val="1800"/>
              <a:buChar char="•"/>
              <a:defRPr sz="1800">
                <a:solidFill>
                  <a:srgbClr val="595959"/>
                </a:solidFill>
              </a:defRPr>
            </a:lvl4pPr>
            <a:lvl5pPr indent="-342900" lvl="4" marL="2286000" algn="l">
              <a:lnSpc>
                <a:spcPct val="90000"/>
              </a:lnSpc>
              <a:spcBef>
                <a:spcPts val="400"/>
              </a:spcBef>
              <a:spcAft>
                <a:spcPts val="0"/>
              </a:spcAft>
              <a:buClr>
                <a:srgbClr val="595959"/>
              </a:buClr>
              <a:buSzPts val="1800"/>
              <a:buChar char="•"/>
              <a:defRPr sz="1800">
                <a:solidFill>
                  <a:srgbClr val="595959"/>
                </a:solidFill>
              </a:defRPr>
            </a:lvl5pPr>
            <a:lvl6pPr indent="-342900" lvl="5" marL="2743200" algn="l">
              <a:lnSpc>
                <a:spcPct val="90000"/>
              </a:lnSpc>
              <a:spcBef>
                <a:spcPts val="400"/>
              </a:spcBef>
              <a:spcAft>
                <a:spcPts val="0"/>
              </a:spcAft>
              <a:buClr>
                <a:srgbClr val="595959"/>
              </a:buClr>
              <a:buSzPts val="1800"/>
              <a:buChar char="•"/>
              <a:defRPr sz="1800">
                <a:solidFill>
                  <a:srgbClr val="595959"/>
                </a:solidFill>
              </a:defRPr>
            </a:lvl6pPr>
            <a:lvl7pPr indent="-342900" lvl="6" marL="3200400" algn="l">
              <a:lnSpc>
                <a:spcPct val="90000"/>
              </a:lnSpc>
              <a:spcBef>
                <a:spcPts val="400"/>
              </a:spcBef>
              <a:spcAft>
                <a:spcPts val="0"/>
              </a:spcAft>
              <a:buClr>
                <a:srgbClr val="595959"/>
              </a:buClr>
              <a:buSzPts val="1800"/>
              <a:buChar char="•"/>
              <a:defRPr sz="1800">
                <a:solidFill>
                  <a:srgbClr val="595959"/>
                </a:solidFill>
              </a:defRPr>
            </a:lvl7pPr>
            <a:lvl8pPr indent="-342900" lvl="7" marL="3657600" algn="l">
              <a:lnSpc>
                <a:spcPct val="90000"/>
              </a:lnSpc>
              <a:spcBef>
                <a:spcPts val="400"/>
              </a:spcBef>
              <a:spcAft>
                <a:spcPts val="0"/>
              </a:spcAft>
              <a:buClr>
                <a:srgbClr val="595959"/>
              </a:buClr>
              <a:buSzPts val="1800"/>
              <a:buChar char="•"/>
              <a:defRPr sz="1800">
                <a:solidFill>
                  <a:srgbClr val="595959"/>
                </a:solidFill>
              </a:defRPr>
            </a:lvl8pPr>
            <a:lvl9pPr indent="-342900" lvl="8" marL="4114800" algn="l">
              <a:lnSpc>
                <a:spcPct val="90000"/>
              </a:lnSpc>
              <a:spcBef>
                <a:spcPts val="400"/>
              </a:spcBef>
              <a:spcAft>
                <a:spcPts val="0"/>
              </a:spcAft>
              <a:buClr>
                <a:srgbClr val="595959"/>
              </a:buClr>
              <a:buSzPts val="1800"/>
              <a:buChar char="•"/>
              <a:defRPr sz="1800">
                <a:solidFill>
                  <a:srgbClr val="595959"/>
                </a:solidFill>
              </a:defRPr>
            </a:lvl9pPr>
          </a:lstStyle>
          <a:p/>
        </p:txBody>
      </p:sp>
      <p:sp>
        <p:nvSpPr>
          <p:cNvPr id="171" name="Google Shape;171;p52"/>
          <p:cNvSpPr txBox="1"/>
          <p:nvPr>
            <p:ph type="title"/>
          </p:nvPr>
        </p:nvSpPr>
        <p:spPr>
          <a:xfrm>
            <a:off x="628650" y="455636"/>
            <a:ext cx="7359300" cy="804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95959"/>
              </a:buClr>
              <a:buSzPts val="1500"/>
              <a:buFont typeface="Arial"/>
              <a:buNone/>
              <a:defRPr sz="2700">
                <a:solidFill>
                  <a:srgbClr val="59595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2" name="Shape 172"/>
        <p:cNvGrpSpPr/>
        <p:nvPr/>
      </p:nvGrpSpPr>
      <p:grpSpPr>
        <a:xfrm>
          <a:off x="0" y="0"/>
          <a:ext cx="0" cy="0"/>
          <a:chOff x="0" y="0"/>
          <a:chExt cx="0" cy="0"/>
        </a:xfrm>
      </p:grpSpPr>
      <p:sp>
        <p:nvSpPr>
          <p:cNvPr id="173" name="Google Shape;173;p5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4" name="Google Shape;174;p53"/>
          <p:cNvSpPr/>
          <p:nvPr/>
        </p:nvSpPr>
        <p:spPr>
          <a:xfrm>
            <a:off x="0" y="0"/>
            <a:ext cx="5257800" cy="5143500"/>
          </a:xfrm>
          <a:prstGeom prst="rect">
            <a:avLst/>
          </a:prstGeom>
          <a:solidFill>
            <a:srgbClr val="08498E"/>
          </a:solidFill>
          <a:ln cap="flat" cmpd="sng" w="9525">
            <a:solidFill>
              <a:srgbClr val="08498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5" name="Google Shape;175;p53"/>
          <p:cNvPicPr preferRelativeResize="0"/>
          <p:nvPr/>
        </p:nvPicPr>
        <p:blipFill rotWithShape="1">
          <a:blip r:embed="rId2">
            <a:alphaModFix/>
          </a:blip>
          <a:srcRect b="0" l="0" r="0" t="0"/>
          <a:stretch/>
        </p:blipFill>
        <p:spPr>
          <a:xfrm>
            <a:off x="214075" y="3948625"/>
            <a:ext cx="916390" cy="994272"/>
          </a:xfrm>
          <a:prstGeom prst="rect">
            <a:avLst/>
          </a:prstGeom>
          <a:noFill/>
          <a:ln>
            <a:noFill/>
          </a:ln>
        </p:spPr>
      </p:pic>
      <p:sp>
        <p:nvSpPr>
          <p:cNvPr id="176" name="Google Shape;176;p53"/>
          <p:cNvSpPr txBox="1"/>
          <p:nvPr>
            <p:ph type="title"/>
          </p:nvPr>
        </p:nvSpPr>
        <p:spPr>
          <a:xfrm>
            <a:off x="367550" y="367550"/>
            <a:ext cx="4016100" cy="510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2300"/>
              <a:buNone/>
              <a:defRPr sz="23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53"/>
          <p:cNvSpPr txBox="1"/>
          <p:nvPr>
            <p:ph idx="1" type="body"/>
          </p:nvPr>
        </p:nvSpPr>
        <p:spPr>
          <a:xfrm>
            <a:off x="511000" y="1057825"/>
            <a:ext cx="3971400" cy="25818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lt2"/>
              </a:buClr>
              <a:buSzPts val="1400"/>
              <a:buChar char="•"/>
              <a:defRPr sz="1400">
                <a:solidFill>
                  <a:schemeClr val="lt2"/>
                </a:solidFill>
              </a:defRPr>
            </a:lvl1pPr>
            <a:lvl2pPr indent="-317500" lvl="1" marL="914400" algn="l">
              <a:lnSpc>
                <a:spcPct val="90000"/>
              </a:lnSpc>
              <a:spcBef>
                <a:spcPts val="400"/>
              </a:spcBef>
              <a:spcAft>
                <a:spcPts val="0"/>
              </a:spcAft>
              <a:buClr>
                <a:schemeClr val="lt2"/>
              </a:buClr>
              <a:buSzPts val="1400"/>
              <a:buChar char="•"/>
              <a:defRPr sz="1400">
                <a:solidFill>
                  <a:schemeClr val="lt2"/>
                </a:solidFill>
              </a:defRPr>
            </a:lvl2pPr>
            <a:lvl3pPr indent="-317500" lvl="2" marL="1371600" algn="l">
              <a:lnSpc>
                <a:spcPct val="90000"/>
              </a:lnSpc>
              <a:spcBef>
                <a:spcPts val="400"/>
              </a:spcBef>
              <a:spcAft>
                <a:spcPts val="0"/>
              </a:spcAft>
              <a:buClr>
                <a:schemeClr val="lt2"/>
              </a:buClr>
              <a:buSzPts val="1400"/>
              <a:buChar char="•"/>
              <a:defRPr sz="1400">
                <a:solidFill>
                  <a:schemeClr val="lt2"/>
                </a:solidFill>
              </a:defRPr>
            </a:lvl3pPr>
            <a:lvl4pPr indent="-317500" lvl="3" marL="1828800" algn="l">
              <a:lnSpc>
                <a:spcPct val="90000"/>
              </a:lnSpc>
              <a:spcBef>
                <a:spcPts val="400"/>
              </a:spcBef>
              <a:spcAft>
                <a:spcPts val="0"/>
              </a:spcAft>
              <a:buClr>
                <a:schemeClr val="lt2"/>
              </a:buClr>
              <a:buSzPts val="1400"/>
              <a:buChar char="•"/>
              <a:defRPr>
                <a:solidFill>
                  <a:schemeClr val="lt2"/>
                </a:solidFill>
              </a:defRPr>
            </a:lvl4pPr>
            <a:lvl5pPr indent="-317500" lvl="4" marL="2286000" algn="l">
              <a:lnSpc>
                <a:spcPct val="90000"/>
              </a:lnSpc>
              <a:spcBef>
                <a:spcPts val="400"/>
              </a:spcBef>
              <a:spcAft>
                <a:spcPts val="0"/>
              </a:spcAft>
              <a:buClr>
                <a:schemeClr val="lt2"/>
              </a:buClr>
              <a:buSzPts val="1400"/>
              <a:buChar char="•"/>
              <a:defRPr>
                <a:solidFill>
                  <a:schemeClr val="lt2"/>
                </a:solidFill>
              </a:defRPr>
            </a:lvl5pPr>
            <a:lvl6pPr indent="-317500" lvl="5" marL="2743200" algn="l">
              <a:lnSpc>
                <a:spcPct val="90000"/>
              </a:lnSpc>
              <a:spcBef>
                <a:spcPts val="400"/>
              </a:spcBef>
              <a:spcAft>
                <a:spcPts val="0"/>
              </a:spcAft>
              <a:buClr>
                <a:schemeClr val="lt2"/>
              </a:buClr>
              <a:buSzPts val="1400"/>
              <a:buChar char="•"/>
              <a:defRPr>
                <a:solidFill>
                  <a:schemeClr val="lt2"/>
                </a:solidFill>
              </a:defRPr>
            </a:lvl6pPr>
            <a:lvl7pPr indent="-317500" lvl="6" marL="3200400" algn="l">
              <a:lnSpc>
                <a:spcPct val="90000"/>
              </a:lnSpc>
              <a:spcBef>
                <a:spcPts val="400"/>
              </a:spcBef>
              <a:spcAft>
                <a:spcPts val="0"/>
              </a:spcAft>
              <a:buClr>
                <a:schemeClr val="lt2"/>
              </a:buClr>
              <a:buSzPts val="1400"/>
              <a:buChar char="•"/>
              <a:defRPr>
                <a:solidFill>
                  <a:schemeClr val="lt2"/>
                </a:solidFill>
              </a:defRPr>
            </a:lvl7pPr>
            <a:lvl8pPr indent="-317500" lvl="7" marL="3657600" algn="l">
              <a:lnSpc>
                <a:spcPct val="90000"/>
              </a:lnSpc>
              <a:spcBef>
                <a:spcPts val="400"/>
              </a:spcBef>
              <a:spcAft>
                <a:spcPts val="0"/>
              </a:spcAft>
              <a:buClr>
                <a:schemeClr val="lt2"/>
              </a:buClr>
              <a:buSzPts val="1400"/>
              <a:buChar char="•"/>
              <a:defRPr>
                <a:solidFill>
                  <a:schemeClr val="lt2"/>
                </a:solidFill>
              </a:defRPr>
            </a:lvl8pPr>
            <a:lvl9pPr indent="-317500" lvl="8" marL="4114800" algn="l">
              <a:lnSpc>
                <a:spcPct val="90000"/>
              </a:lnSpc>
              <a:spcBef>
                <a:spcPts val="400"/>
              </a:spcBef>
              <a:spcAft>
                <a:spcPts val="0"/>
              </a:spcAft>
              <a:buClr>
                <a:schemeClr val="lt2"/>
              </a:buClr>
              <a:buSzPts val="1400"/>
              <a:buChar char="•"/>
              <a:defRPr>
                <a:solidFill>
                  <a:schemeClr val="lt2"/>
                </a:solidFill>
              </a:defRPr>
            </a:lvl9pPr>
          </a:lstStyle>
          <a:p/>
        </p:txBody>
      </p:sp>
      <p:sp>
        <p:nvSpPr>
          <p:cNvPr id="178" name="Google Shape;178;p53"/>
          <p:cNvSpPr txBox="1"/>
          <p:nvPr>
            <p:ph idx="2" type="body"/>
          </p:nvPr>
        </p:nvSpPr>
        <p:spPr>
          <a:xfrm>
            <a:off x="5410200" y="1057825"/>
            <a:ext cx="3527700" cy="37095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a:solidFill>
                  <a:schemeClr val="dk2"/>
                </a:solidFill>
              </a:defRPr>
            </a:lvl4pPr>
            <a:lvl5pPr indent="-317500" lvl="4" marL="2286000" algn="l">
              <a:lnSpc>
                <a:spcPct val="90000"/>
              </a:lnSpc>
              <a:spcBef>
                <a:spcPts val="400"/>
              </a:spcBef>
              <a:spcAft>
                <a:spcPts val="0"/>
              </a:spcAft>
              <a:buClr>
                <a:schemeClr val="dk2"/>
              </a:buClr>
              <a:buSzPts val="1400"/>
              <a:buChar char="•"/>
              <a:defRPr>
                <a:solidFill>
                  <a:schemeClr val="dk2"/>
                </a:solidFill>
              </a:defRPr>
            </a:lvl5pPr>
            <a:lvl6pPr indent="-317500" lvl="5" marL="2743200" algn="l">
              <a:lnSpc>
                <a:spcPct val="90000"/>
              </a:lnSpc>
              <a:spcBef>
                <a:spcPts val="400"/>
              </a:spcBef>
              <a:spcAft>
                <a:spcPts val="0"/>
              </a:spcAft>
              <a:buClr>
                <a:schemeClr val="dk2"/>
              </a:buClr>
              <a:buSzPts val="1400"/>
              <a:buChar char="•"/>
              <a:defRPr>
                <a:solidFill>
                  <a:schemeClr val="dk2"/>
                </a:solidFill>
              </a:defRPr>
            </a:lvl6pPr>
            <a:lvl7pPr indent="-317500" lvl="6" marL="3200400" algn="l">
              <a:lnSpc>
                <a:spcPct val="90000"/>
              </a:lnSpc>
              <a:spcBef>
                <a:spcPts val="400"/>
              </a:spcBef>
              <a:spcAft>
                <a:spcPts val="0"/>
              </a:spcAft>
              <a:buClr>
                <a:schemeClr val="dk2"/>
              </a:buClr>
              <a:buSzPts val="1400"/>
              <a:buChar char="•"/>
              <a:defRPr>
                <a:solidFill>
                  <a:schemeClr val="dk2"/>
                </a:solidFill>
              </a:defRPr>
            </a:lvl7pPr>
            <a:lvl8pPr indent="-317500" lvl="7" marL="3657600" algn="l">
              <a:lnSpc>
                <a:spcPct val="90000"/>
              </a:lnSpc>
              <a:spcBef>
                <a:spcPts val="400"/>
              </a:spcBef>
              <a:spcAft>
                <a:spcPts val="0"/>
              </a:spcAft>
              <a:buClr>
                <a:schemeClr val="dk2"/>
              </a:buClr>
              <a:buSzPts val="1400"/>
              <a:buChar char="•"/>
              <a:defRPr>
                <a:solidFill>
                  <a:schemeClr val="dk2"/>
                </a:solidFill>
              </a:defRPr>
            </a:lvl8pPr>
            <a:lvl9pPr indent="-317500" lvl="8" marL="4114800" algn="l">
              <a:lnSpc>
                <a:spcPct val="90000"/>
              </a:lnSpc>
              <a:spcBef>
                <a:spcPts val="400"/>
              </a:spcBef>
              <a:spcAft>
                <a:spcPts val="0"/>
              </a:spcAft>
              <a:buClr>
                <a:schemeClr val="dk2"/>
              </a:buClr>
              <a:buSzPts val="1400"/>
              <a:buChar char="•"/>
              <a:defRPr>
                <a:solidFill>
                  <a:schemeClr val="dk2"/>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2">
  <p:cSld name="OBJECT_WITH_CAPTION_TEXT_2">
    <p:spTree>
      <p:nvGrpSpPr>
        <p:cNvPr id="179" name="Shape 179"/>
        <p:cNvGrpSpPr/>
        <p:nvPr/>
      </p:nvGrpSpPr>
      <p:grpSpPr>
        <a:xfrm>
          <a:off x="0" y="0"/>
          <a:ext cx="0" cy="0"/>
          <a:chOff x="0" y="0"/>
          <a:chExt cx="0" cy="0"/>
        </a:xfrm>
      </p:grpSpPr>
      <p:sp>
        <p:nvSpPr>
          <p:cNvPr id="180" name="Google Shape;180;p5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81" name="Google Shape;181;p54"/>
          <p:cNvSpPr/>
          <p:nvPr/>
        </p:nvSpPr>
        <p:spPr>
          <a:xfrm>
            <a:off x="3886200" y="0"/>
            <a:ext cx="5257800" cy="5143500"/>
          </a:xfrm>
          <a:prstGeom prst="rect">
            <a:avLst/>
          </a:prstGeom>
          <a:solidFill>
            <a:srgbClr val="08498E"/>
          </a:solidFill>
          <a:ln cap="flat" cmpd="sng" w="9525">
            <a:solidFill>
              <a:srgbClr val="08498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2" name="Google Shape;182;p54"/>
          <p:cNvPicPr preferRelativeResize="0"/>
          <p:nvPr/>
        </p:nvPicPr>
        <p:blipFill rotWithShape="1">
          <a:blip r:embed="rId2">
            <a:alphaModFix/>
          </a:blip>
          <a:srcRect b="0" l="0" r="0" t="0"/>
          <a:stretch/>
        </p:blipFill>
        <p:spPr>
          <a:xfrm>
            <a:off x="153293" y="4284548"/>
            <a:ext cx="744809" cy="744809"/>
          </a:xfrm>
          <a:prstGeom prst="rect">
            <a:avLst/>
          </a:prstGeom>
          <a:noFill/>
          <a:ln>
            <a:noFill/>
          </a:ln>
        </p:spPr>
      </p:pic>
      <p:sp>
        <p:nvSpPr>
          <p:cNvPr id="183" name="Google Shape;183;p54"/>
          <p:cNvSpPr txBox="1"/>
          <p:nvPr>
            <p:ph idx="1" type="body"/>
          </p:nvPr>
        </p:nvSpPr>
        <p:spPr>
          <a:xfrm>
            <a:off x="4034125" y="977150"/>
            <a:ext cx="4912500" cy="37203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lt2"/>
              </a:buClr>
              <a:buSzPts val="1400"/>
              <a:buChar char="•"/>
              <a:defRPr sz="1400">
                <a:solidFill>
                  <a:schemeClr val="lt2"/>
                </a:solidFill>
              </a:defRPr>
            </a:lvl1pPr>
            <a:lvl2pPr indent="-317500" lvl="1" marL="914400" algn="l">
              <a:lnSpc>
                <a:spcPct val="90000"/>
              </a:lnSpc>
              <a:spcBef>
                <a:spcPts val="400"/>
              </a:spcBef>
              <a:spcAft>
                <a:spcPts val="0"/>
              </a:spcAft>
              <a:buClr>
                <a:schemeClr val="lt2"/>
              </a:buClr>
              <a:buSzPts val="1400"/>
              <a:buChar char="•"/>
              <a:defRPr sz="1400">
                <a:solidFill>
                  <a:schemeClr val="lt2"/>
                </a:solidFill>
              </a:defRPr>
            </a:lvl2pPr>
            <a:lvl3pPr indent="-317500" lvl="2" marL="1371600" algn="l">
              <a:lnSpc>
                <a:spcPct val="90000"/>
              </a:lnSpc>
              <a:spcBef>
                <a:spcPts val="400"/>
              </a:spcBef>
              <a:spcAft>
                <a:spcPts val="0"/>
              </a:spcAft>
              <a:buClr>
                <a:schemeClr val="lt2"/>
              </a:buClr>
              <a:buSzPts val="1400"/>
              <a:buChar char="•"/>
              <a:defRPr sz="1400">
                <a:solidFill>
                  <a:schemeClr val="lt2"/>
                </a:solidFill>
              </a:defRPr>
            </a:lvl3pPr>
            <a:lvl4pPr indent="-317500" lvl="3" marL="1828800" algn="l">
              <a:lnSpc>
                <a:spcPct val="90000"/>
              </a:lnSpc>
              <a:spcBef>
                <a:spcPts val="400"/>
              </a:spcBef>
              <a:spcAft>
                <a:spcPts val="0"/>
              </a:spcAft>
              <a:buClr>
                <a:schemeClr val="lt2"/>
              </a:buClr>
              <a:buSzPts val="1400"/>
              <a:buChar char="•"/>
              <a:defRPr>
                <a:solidFill>
                  <a:schemeClr val="lt2"/>
                </a:solidFill>
              </a:defRPr>
            </a:lvl4pPr>
            <a:lvl5pPr indent="-317500" lvl="4" marL="2286000" algn="l">
              <a:lnSpc>
                <a:spcPct val="90000"/>
              </a:lnSpc>
              <a:spcBef>
                <a:spcPts val="400"/>
              </a:spcBef>
              <a:spcAft>
                <a:spcPts val="0"/>
              </a:spcAft>
              <a:buClr>
                <a:schemeClr val="lt2"/>
              </a:buClr>
              <a:buSzPts val="1400"/>
              <a:buChar char="•"/>
              <a:defRPr>
                <a:solidFill>
                  <a:schemeClr val="lt2"/>
                </a:solidFill>
              </a:defRPr>
            </a:lvl5pPr>
            <a:lvl6pPr indent="-317500" lvl="5" marL="2743200" algn="l">
              <a:lnSpc>
                <a:spcPct val="90000"/>
              </a:lnSpc>
              <a:spcBef>
                <a:spcPts val="400"/>
              </a:spcBef>
              <a:spcAft>
                <a:spcPts val="0"/>
              </a:spcAft>
              <a:buClr>
                <a:schemeClr val="lt2"/>
              </a:buClr>
              <a:buSzPts val="1400"/>
              <a:buChar char="•"/>
              <a:defRPr>
                <a:solidFill>
                  <a:schemeClr val="lt2"/>
                </a:solidFill>
              </a:defRPr>
            </a:lvl6pPr>
            <a:lvl7pPr indent="-317500" lvl="6" marL="3200400" algn="l">
              <a:lnSpc>
                <a:spcPct val="90000"/>
              </a:lnSpc>
              <a:spcBef>
                <a:spcPts val="400"/>
              </a:spcBef>
              <a:spcAft>
                <a:spcPts val="0"/>
              </a:spcAft>
              <a:buClr>
                <a:schemeClr val="lt2"/>
              </a:buClr>
              <a:buSzPts val="1400"/>
              <a:buChar char="•"/>
              <a:defRPr>
                <a:solidFill>
                  <a:schemeClr val="lt2"/>
                </a:solidFill>
              </a:defRPr>
            </a:lvl7pPr>
            <a:lvl8pPr indent="-317500" lvl="7" marL="3657600" algn="l">
              <a:lnSpc>
                <a:spcPct val="90000"/>
              </a:lnSpc>
              <a:spcBef>
                <a:spcPts val="400"/>
              </a:spcBef>
              <a:spcAft>
                <a:spcPts val="0"/>
              </a:spcAft>
              <a:buClr>
                <a:schemeClr val="lt2"/>
              </a:buClr>
              <a:buSzPts val="1400"/>
              <a:buChar char="•"/>
              <a:defRPr>
                <a:solidFill>
                  <a:schemeClr val="lt2"/>
                </a:solidFill>
              </a:defRPr>
            </a:lvl8pPr>
            <a:lvl9pPr indent="-317500" lvl="8" marL="4114800" algn="l">
              <a:lnSpc>
                <a:spcPct val="90000"/>
              </a:lnSpc>
              <a:spcBef>
                <a:spcPts val="400"/>
              </a:spcBef>
              <a:spcAft>
                <a:spcPts val="0"/>
              </a:spcAft>
              <a:buClr>
                <a:schemeClr val="lt2"/>
              </a:buClr>
              <a:buSzPts val="1400"/>
              <a:buChar char="•"/>
              <a:defRPr>
                <a:solidFill>
                  <a:schemeClr val="lt2"/>
                </a:solidFill>
              </a:defRPr>
            </a:lvl9pPr>
          </a:lstStyle>
          <a:p/>
        </p:txBody>
      </p:sp>
      <p:sp>
        <p:nvSpPr>
          <p:cNvPr id="184" name="Google Shape;184;p54"/>
          <p:cNvSpPr txBox="1"/>
          <p:nvPr>
            <p:ph type="title"/>
          </p:nvPr>
        </p:nvSpPr>
        <p:spPr>
          <a:xfrm>
            <a:off x="4213400" y="224100"/>
            <a:ext cx="4016100" cy="510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2300"/>
              <a:buNone/>
              <a:defRPr sz="23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54"/>
          <p:cNvSpPr txBox="1"/>
          <p:nvPr>
            <p:ph idx="2" type="body"/>
          </p:nvPr>
        </p:nvSpPr>
        <p:spPr>
          <a:xfrm>
            <a:off x="103100" y="977150"/>
            <a:ext cx="3527700" cy="32541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a:solidFill>
                  <a:schemeClr val="dk2"/>
                </a:solidFill>
              </a:defRPr>
            </a:lvl4pPr>
            <a:lvl5pPr indent="-317500" lvl="4" marL="2286000" algn="l">
              <a:lnSpc>
                <a:spcPct val="90000"/>
              </a:lnSpc>
              <a:spcBef>
                <a:spcPts val="400"/>
              </a:spcBef>
              <a:spcAft>
                <a:spcPts val="0"/>
              </a:spcAft>
              <a:buClr>
                <a:schemeClr val="dk2"/>
              </a:buClr>
              <a:buSzPts val="1400"/>
              <a:buChar char="•"/>
              <a:defRPr>
                <a:solidFill>
                  <a:schemeClr val="dk2"/>
                </a:solidFill>
              </a:defRPr>
            </a:lvl5pPr>
            <a:lvl6pPr indent="-317500" lvl="5" marL="2743200" algn="l">
              <a:lnSpc>
                <a:spcPct val="90000"/>
              </a:lnSpc>
              <a:spcBef>
                <a:spcPts val="400"/>
              </a:spcBef>
              <a:spcAft>
                <a:spcPts val="0"/>
              </a:spcAft>
              <a:buClr>
                <a:schemeClr val="dk2"/>
              </a:buClr>
              <a:buSzPts val="1400"/>
              <a:buChar char="•"/>
              <a:defRPr>
                <a:solidFill>
                  <a:schemeClr val="dk2"/>
                </a:solidFill>
              </a:defRPr>
            </a:lvl6pPr>
            <a:lvl7pPr indent="-317500" lvl="6" marL="3200400" algn="l">
              <a:lnSpc>
                <a:spcPct val="90000"/>
              </a:lnSpc>
              <a:spcBef>
                <a:spcPts val="400"/>
              </a:spcBef>
              <a:spcAft>
                <a:spcPts val="0"/>
              </a:spcAft>
              <a:buClr>
                <a:schemeClr val="dk2"/>
              </a:buClr>
              <a:buSzPts val="1400"/>
              <a:buChar char="•"/>
              <a:defRPr>
                <a:solidFill>
                  <a:schemeClr val="dk2"/>
                </a:solidFill>
              </a:defRPr>
            </a:lvl7pPr>
            <a:lvl8pPr indent="-317500" lvl="7" marL="3657600" algn="l">
              <a:lnSpc>
                <a:spcPct val="90000"/>
              </a:lnSpc>
              <a:spcBef>
                <a:spcPts val="400"/>
              </a:spcBef>
              <a:spcAft>
                <a:spcPts val="0"/>
              </a:spcAft>
              <a:buClr>
                <a:schemeClr val="dk2"/>
              </a:buClr>
              <a:buSzPts val="1400"/>
              <a:buChar char="•"/>
              <a:defRPr>
                <a:solidFill>
                  <a:schemeClr val="dk2"/>
                </a:solidFill>
              </a:defRPr>
            </a:lvl8pPr>
            <a:lvl9pPr indent="-317500" lvl="8" marL="4114800" algn="l">
              <a:lnSpc>
                <a:spcPct val="90000"/>
              </a:lnSpc>
              <a:spcBef>
                <a:spcPts val="400"/>
              </a:spcBef>
              <a:spcAft>
                <a:spcPts val="0"/>
              </a:spcAft>
              <a:buClr>
                <a:schemeClr val="dk2"/>
              </a:buClr>
              <a:buSzPts val="1400"/>
              <a:buChar char="•"/>
              <a:defRPr>
                <a:solidFill>
                  <a:schemeClr val="dk2"/>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1">
  <p:cSld name="OBJECT_WITH_CAPTION_TEXT_1">
    <p:spTree>
      <p:nvGrpSpPr>
        <p:cNvPr id="186" name="Shape 186"/>
        <p:cNvGrpSpPr/>
        <p:nvPr/>
      </p:nvGrpSpPr>
      <p:grpSpPr>
        <a:xfrm>
          <a:off x="0" y="0"/>
          <a:ext cx="0" cy="0"/>
          <a:chOff x="0" y="0"/>
          <a:chExt cx="0" cy="0"/>
        </a:xfrm>
      </p:grpSpPr>
      <p:sp>
        <p:nvSpPr>
          <p:cNvPr id="187" name="Google Shape;187;p55"/>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8" name="Google Shape;188;p5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
        <p:nvSpPr>
          <p:cNvPr id="189" name="Google Shape;189;p55"/>
          <p:cNvSpPr/>
          <p:nvPr/>
        </p:nvSpPr>
        <p:spPr>
          <a:xfrm>
            <a:off x="0" y="0"/>
            <a:ext cx="5257800" cy="5143500"/>
          </a:xfrm>
          <a:prstGeom prst="rect">
            <a:avLst/>
          </a:prstGeom>
          <a:solidFill>
            <a:srgbClr val="257FB8"/>
          </a:solidFill>
          <a:ln cap="flat" cmpd="sng" w="9525">
            <a:solidFill>
              <a:srgbClr val="257FB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0" name="Google Shape;190;p55"/>
          <p:cNvPicPr preferRelativeResize="0"/>
          <p:nvPr/>
        </p:nvPicPr>
        <p:blipFill rotWithShape="1">
          <a:blip r:embed="rId2">
            <a:alphaModFix/>
          </a:blip>
          <a:srcRect b="0" l="0" r="0" t="0"/>
          <a:stretch/>
        </p:blipFill>
        <p:spPr>
          <a:xfrm>
            <a:off x="214075" y="3948625"/>
            <a:ext cx="916390" cy="994272"/>
          </a:xfrm>
          <a:prstGeom prst="rect">
            <a:avLst/>
          </a:prstGeom>
          <a:noFill/>
          <a:ln>
            <a:noFill/>
          </a:ln>
        </p:spPr>
      </p:pic>
      <p:sp>
        <p:nvSpPr>
          <p:cNvPr id="191" name="Google Shape;191;p55"/>
          <p:cNvSpPr txBox="1"/>
          <p:nvPr>
            <p:ph type="title"/>
          </p:nvPr>
        </p:nvSpPr>
        <p:spPr>
          <a:xfrm>
            <a:off x="475125" y="286875"/>
            <a:ext cx="3209400" cy="510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55"/>
          <p:cNvSpPr txBox="1"/>
          <p:nvPr>
            <p:ph idx="1" type="body"/>
          </p:nvPr>
        </p:nvSpPr>
        <p:spPr>
          <a:xfrm>
            <a:off x="5674650" y="224125"/>
            <a:ext cx="3209400" cy="45003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dk2"/>
              </a:buClr>
              <a:buSzPts val="2100"/>
              <a:buChar char="•"/>
              <a:defRPr>
                <a:solidFill>
                  <a:schemeClr val="dk2"/>
                </a:solidFill>
              </a:defRPr>
            </a:lvl1pPr>
            <a:lvl2pPr indent="-342900" lvl="1" marL="914400" algn="l">
              <a:lnSpc>
                <a:spcPct val="90000"/>
              </a:lnSpc>
              <a:spcBef>
                <a:spcPts val="400"/>
              </a:spcBef>
              <a:spcAft>
                <a:spcPts val="0"/>
              </a:spcAft>
              <a:buClr>
                <a:schemeClr val="dk2"/>
              </a:buClr>
              <a:buSzPts val="1800"/>
              <a:buChar char="•"/>
              <a:defRPr>
                <a:solidFill>
                  <a:schemeClr val="dk2"/>
                </a:solidFill>
              </a:defRPr>
            </a:lvl2pPr>
            <a:lvl3pPr indent="-323850" lvl="2" marL="1371600" algn="l">
              <a:lnSpc>
                <a:spcPct val="90000"/>
              </a:lnSpc>
              <a:spcBef>
                <a:spcPts val="400"/>
              </a:spcBef>
              <a:spcAft>
                <a:spcPts val="0"/>
              </a:spcAft>
              <a:buClr>
                <a:schemeClr val="dk2"/>
              </a:buClr>
              <a:buSzPts val="1500"/>
              <a:buChar char="•"/>
              <a:defRPr>
                <a:solidFill>
                  <a:schemeClr val="dk2"/>
                </a:solidFill>
              </a:defRPr>
            </a:lvl3pPr>
            <a:lvl4pPr indent="-317500" lvl="3" marL="1828800" algn="l">
              <a:lnSpc>
                <a:spcPct val="90000"/>
              </a:lnSpc>
              <a:spcBef>
                <a:spcPts val="400"/>
              </a:spcBef>
              <a:spcAft>
                <a:spcPts val="0"/>
              </a:spcAft>
              <a:buClr>
                <a:schemeClr val="dk2"/>
              </a:buClr>
              <a:buSzPts val="1400"/>
              <a:buChar char="•"/>
              <a:defRPr>
                <a:solidFill>
                  <a:schemeClr val="dk2"/>
                </a:solidFill>
              </a:defRPr>
            </a:lvl4pPr>
            <a:lvl5pPr indent="-317500" lvl="4" marL="2286000" algn="l">
              <a:lnSpc>
                <a:spcPct val="90000"/>
              </a:lnSpc>
              <a:spcBef>
                <a:spcPts val="400"/>
              </a:spcBef>
              <a:spcAft>
                <a:spcPts val="0"/>
              </a:spcAft>
              <a:buClr>
                <a:schemeClr val="dk2"/>
              </a:buClr>
              <a:buSzPts val="1400"/>
              <a:buChar char="•"/>
              <a:defRPr>
                <a:solidFill>
                  <a:schemeClr val="dk2"/>
                </a:solidFill>
              </a:defRPr>
            </a:lvl5pPr>
            <a:lvl6pPr indent="-317500" lvl="5" marL="2743200" algn="l">
              <a:lnSpc>
                <a:spcPct val="90000"/>
              </a:lnSpc>
              <a:spcBef>
                <a:spcPts val="400"/>
              </a:spcBef>
              <a:spcAft>
                <a:spcPts val="0"/>
              </a:spcAft>
              <a:buClr>
                <a:schemeClr val="dk2"/>
              </a:buClr>
              <a:buSzPts val="1400"/>
              <a:buChar char="•"/>
              <a:defRPr>
                <a:solidFill>
                  <a:schemeClr val="dk2"/>
                </a:solidFill>
              </a:defRPr>
            </a:lvl6pPr>
            <a:lvl7pPr indent="-317500" lvl="6" marL="3200400" algn="l">
              <a:lnSpc>
                <a:spcPct val="90000"/>
              </a:lnSpc>
              <a:spcBef>
                <a:spcPts val="400"/>
              </a:spcBef>
              <a:spcAft>
                <a:spcPts val="0"/>
              </a:spcAft>
              <a:buClr>
                <a:schemeClr val="dk2"/>
              </a:buClr>
              <a:buSzPts val="1400"/>
              <a:buChar char="•"/>
              <a:defRPr>
                <a:solidFill>
                  <a:schemeClr val="dk2"/>
                </a:solidFill>
              </a:defRPr>
            </a:lvl7pPr>
            <a:lvl8pPr indent="-317500" lvl="7" marL="3657600" algn="l">
              <a:lnSpc>
                <a:spcPct val="90000"/>
              </a:lnSpc>
              <a:spcBef>
                <a:spcPts val="400"/>
              </a:spcBef>
              <a:spcAft>
                <a:spcPts val="0"/>
              </a:spcAft>
              <a:buClr>
                <a:schemeClr val="dk2"/>
              </a:buClr>
              <a:buSzPts val="1400"/>
              <a:buChar char="•"/>
              <a:defRPr>
                <a:solidFill>
                  <a:schemeClr val="dk2"/>
                </a:solidFill>
              </a:defRPr>
            </a:lvl8pPr>
            <a:lvl9pPr indent="-317500" lvl="8" marL="4114800" algn="l">
              <a:lnSpc>
                <a:spcPct val="90000"/>
              </a:lnSpc>
              <a:spcBef>
                <a:spcPts val="400"/>
              </a:spcBef>
              <a:spcAft>
                <a:spcPts val="0"/>
              </a:spcAft>
              <a:buClr>
                <a:schemeClr val="dk2"/>
              </a:buClr>
              <a:buSzPts val="1400"/>
              <a:buChar char="•"/>
              <a:defRPr>
                <a:solidFill>
                  <a:schemeClr val="dk2"/>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1 2">
  <p:cSld name="OBJECT_WITH_CAPTION_TEXT_1_2">
    <p:spTree>
      <p:nvGrpSpPr>
        <p:cNvPr id="193" name="Shape 193"/>
        <p:cNvGrpSpPr/>
        <p:nvPr/>
      </p:nvGrpSpPr>
      <p:grpSpPr>
        <a:xfrm>
          <a:off x="0" y="0"/>
          <a:ext cx="0" cy="0"/>
          <a:chOff x="0" y="0"/>
          <a:chExt cx="0" cy="0"/>
        </a:xfrm>
      </p:grpSpPr>
      <p:sp>
        <p:nvSpPr>
          <p:cNvPr id="194" name="Google Shape;194;p5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5" name="Google Shape;195;p5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
        <p:nvSpPr>
          <p:cNvPr id="196" name="Google Shape;196;p56"/>
          <p:cNvSpPr/>
          <p:nvPr/>
        </p:nvSpPr>
        <p:spPr>
          <a:xfrm>
            <a:off x="0" y="0"/>
            <a:ext cx="4484400" cy="5143500"/>
          </a:xfrm>
          <a:prstGeom prst="rect">
            <a:avLst/>
          </a:prstGeom>
          <a:solidFill>
            <a:srgbClr val="257FB8"/>
          </a:solidFill>
          <a:ln cap="flat" cmpd="sng" w="9525">
            <a:solidFill>
              <a:srgbClr val="257FB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7" name="Google Shape;197;p56"/>
          <p:cNvPicPr preferRelativeResize="0"/>
          <p:nvPr/>
        </p:nvPicPr>
        <p:blipFill rotWithShape="1">
          <a:blip r:embed="rId2">
            <a:alphaModFix/>
          </a:blip>
          <a:srcRect b="0" l="0" r="0" t="0"/>
          <a:stretch/>
        </p:blipFill>
        <p:spPr>
          <a:xfrm>
            <a:off x="214075" y="3948625"/>
            <a:ext cx="916390" cy="994272"/>
          </a:xfrm>
          <a:prstGeom prst="rect">
            <a:avLst/>
          </a:prstGeom>
          <a:noFill/>
          <a:ln>
            <a:noFill/>
          </a:ln>
        </p:spPr>
      </p:pic>
      <p:sp>
        <p:nvSpPr>
          <p:cNvPr id="198" name="Google Shape;198;p56"/>
          <p:cNvSpPr txBox="1"/>
          <p:nvPr>
            <p:ph type="title"/>
          </p:nvPr>
        </p:nvSpPr>
        <p:spPr>
          <a:xfrm>
            <a:off x="475125" y="286875"/>
            <a:ext cx="3209400" cy="510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56"/>
          <p:cNvSpPr txBox="1"/>
          <p:nvPr>
            <p:ph idx="1" type="body"/>
          </p:nvPr>
        </p:nvSpPr>
        <p:spPr>
          <a:xfrm>
            <a:off x="5674650" y="224125"/>
            <a:ext cx="3209400" cy="45003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dk2"/>
              </a:buClr>
              <a:buSzPts val="2100"/>
              <a:buChar char="•"/>
              <a:defRPr>
                <a:solidFill>
                  <a:schemeClr val="dk2"/>
                </a:solidFill>
              </a:defRPr>
            </a:lvl1pPr>
            <a:lvl2pPr indent="-342900" lvl="1" marL="914400" algn="l">
              <a:lnSpc>
                <a:spcPct val="90000"/>
              </a:lnSpc>
              <a:spcBef>
                <a:spcPts val="400"/>
              </a:spcBef>
              <a:spcAft>
                <a:spcPts val="0"/>
              </a:spcAft>
              <a:buClr>
                <a:schemeClr val="dk2"/>
              </a:buClr>
              <a:buSzPts val="1800"/>
              <a:buChar char="•"/>
              <a:defRPr>
                <a:solidFill>
                  <a:schemeClr val="dk2"/>
                </a:solidFill>
              </a:defRPr>
            </a:lvl2pPr>
            <a:lvl3pPr indent="-323850" lvl="2" marL="1371600" algn="l">
              <a:lnSpc>
                <a:spcPct val="90000"/>
              </a:lnSpc>
              <a:spcBef>
                <a:spcPts val="400"/>
              </a:spcBef>
              <a:spcAft>
                <a:spcPts val="0"/>
              </a:spcAft>
              <a:buClr>
                <a:schemeClr val="dk2"/>
              </a:buClr>
              <a:buSzPts val="1500"/>
              <a:buChar char="•"/>
              <a:defRPr>
                <a:solidFill>
                  <a:schemeClr val="dk2"/>
                </a:solidFill>
              </a:defRPr>
            </a:lvl3pPr>
            <a:lvl4pPr indent="-317500" lvl="3" marL="1828800" algn="l">
              <a:lnSpc>
                <a:spcPct val="90000"/>
              </a:lnSpc>
              <a:spcBef>
                <a:spcPts val="400"/>
              </a:spcBef>
              <a:spcAft>
                <a:spcPts val="0"/>
              </a:spcAft>
              <a:buClr>
                <a:schemeClr val="dk2"/>
              </a:buClr>
              <a:buSzPts val="1400"/>
              <a:buChar char="•"/>
              <a:defRPr>
                <a:solidFill>
                  <a:schemeClr val="dk2"/>
                </a:solidFill>
              </a:defRPr>
            </a:lvl4pPr>
            <a:lvl5pPr indent="-317500" lvl="4" marL="2286000" algn="l">
              <a:lnSpc>
                <a:spcPct val="90000"/>
              </a:lnSpc>
              <a:spcBef>
                <a:spcPts val="400"/>
              </a:spcBef>
              <a:spcAft>
                <a:spcPts val="0"/>
              </a:spcAft>
              <a:buClr>
                <a:schemeClr val="dk2"/>
              </a:buClr>
              <a:buSzPts val="1400"/>
              <a:buChar char="•"/>
              <a:defRPr>
                <a:solidFill>
                  <a:schemeClr val="dk2"/>
                </a:solidFill>
              </a:defRPr>
            </a:lvl5pPr>
            <a:lvl6pPr indent="-317500" lvl="5" marL="2743200" algn="l">
              <a:lnSpc>
                <a:spcPct val="90000"/>
              </a:lnSpc>
              <a:spcBef>
                <a:spcPts val="400"/>
              </a:spcBef>
              <a:spcAft>
                <a:spcPts val="0"/>
              </a:spcAft>
              <a:buClr>
                <a:schemeClr val="dk2"/>
              </a:buClr>
              <a:buSzPts val="1400"/>
              <a:buChar char="•"/>
              <a:defRPr>
                <a:solidFill>
                  <a:schemeClr val="dk2"/>
                </a:solidFill>
              </a:defRPr>
            </a:lvl6pPr>
            <a:lvl7pPr indent="-317500" lvl="6" marL="3200400" algn="l">
              <a:lnSpc>
                <a:spcPct val="90000"/>
              </a:lnSpc>
              <a:spcBef>
                <a:spcPts val="400"/>
              </a:spcBef>
              <a:spcAft>
                <a:spcPts val="0"/>
              </a:spcAft>
              <a:buClr>
                <a:schemeClr val="dk2"/>
              </a:buClr>
              <a:buSzPts val="1400"/>
              <a:buChar char="•"/>
              <a:defRPr>
                <a:solidFill>
                  <a:schemeClr val="dk2"/>
                </a:solidFill>
              </a:defRPr>
            </a:lvl7pPr>
            <a:lvl8pPr indent="-317500" lvl="7" marL="3657600" algn="l">
              <a:lnSpc>
                <a:spcPct val="90000"/>
              </a:lnSpc>
              <a:spcBef>
                <a:spcPts val="400"/>
              </a:spcBef>
              <a:spcAft>
                <a:spcPts val="0"/>
              </a:spcAft>
              <a:buClr>
                <a:schemeClr val="dk2"/>
              </a:buClr>
              <a:buSzPts val="1400"/>
              <a:buChar char="•"/>
              <a:defRPr>
                <a:solidFill>
                  <a:schemeClr val="dk2"/>
                </a:solidFill>
              </a:defRPr>
            </a:lvl8pPr>
            <a:lvl9pPr indent="-317500" lvl="8" marL="4114800" algn="l">
              <a:lnSpc>
                <a:spcPct val="90000"/>
              </a:lnSpc>
              <a:spcBef>
                <a:spcPts val="400"/>
              </a:spcBef>
              <a:spcAft>
                <a:spcPts val="0"/>
              </a:spcAft>
              <a:buClr>
                <a:schemeClr val="dk2"/>
              </a:buClr>
              <a:buSzPts val="1400"/>
              <a:buChar char="•"/>
              <a:defRPr>
                <a:solidFill>
                  <a:schemeClr val="dk2"/>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1 1">
  <p:cSld name="OBJECT_WITH_CAPTION_TEXT_1_1">
    <p:spTree>
      <p:nvGrpSpPr>
        <p:cNvPr id="200" name="Shape 200"/>
        <p:cNvGrpSpPr/>
        <p:nvPr/>
      </p:nvGrpSpPr>
      <p:grpSpPr>
        <a:xfrm>
          <a:off x="0" y="0"/>
          <a:ext cx="0" cy="0"/>
          <a:chOff x="0" y="0"/>
          <a:chExt cx="0" cy="0"/>
        </a:xfrm>
      </p:grpSpPr>
      <p:sp>
        <p:nvSpPr>
          <p:cNvPr id="201" name="Google Shape;201;p5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02" name="Google Shape;202;p57"/>
          <p:cNvSpPr/>
          <p:nvPr/>
        </p:nvSpPr>
        <p:spPr>
          <a:xfrm>
            <a:off x="5334000" y="0"/>
            <a:ext cx="3810000" cy="5143500"/>
          </a:xfrm>
          <a:prstGeom prst="rect">
            <a:avLst/>
          </a:prstGeom>
          <a:solidFill>
            <a:srgbClr val="257FB8"/>
          </a:solidFill>
          <a:ln cap="flat" cmpd="sng" w="9525">
            <a:solidFill>
              <a:srgbClr val="257FB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3" name="Google Shape;203;p57"/>
          <p:cNvPicPr preferRelativeResize="0"/>
          <p:nvPr/>
        </p:nvPicPr>
        <p:blipFill rotWithShape="1">
          <a:blip r:embed="rId2">
            <a:alphaModFix/>
          </a:blip>
          <a:srcRect b="0" l="0" r="0" t="0"/>
          <a:stretch/>
        </p:blipFill>
        <p:spPr>
          <a:xfrm>
            <a:off x="153293" y="4284548"/>
            <a:ext cx="744809" cy="744809"/>
          </a:xfrm>
          <a:prstGeom prst="rect">
            <a:avLst/>
          </a:prstGeom>
          <a:noFill/>
          <a:ln>
            <a:noFill/>
          </a:ln>
        </p:spPr>
      </p:pic>
      <p:sp>
        <p:nvSpPr>
          <p:cNvPr id="204" name="Google Shape;204;p57"/>
          <p:cNvSpPr txBox="1"/>
          <p:nvPr>
            <p:ph idx="1" type="body"/>
          </p:nvPr>
        </p:nvSpPr>
        <p:spPr>
          <a:xfrm>
            <a:off x="103100" y="824750"/>
            <a:ext cx="4917000" cy="32541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a:solidFill>
                  <a:schemeClr val="dk2"/>
                </a:solidFill>
              </a:defRPr>
            </a:lvl4pPr>
            <a:lvl5pPr indent="-317500" lvl="4" marL="2286000" algn="l">
              <a:lnSpc>
                <a:spcPct val="90000"/>
              </a:lnSpc>
              <a:spcBef>
                <a:spcPts val="400"/>
              </a:spcBef>
              <a:spcAft>
                <a:spcPts val="0"/>
              </a:spcAft>
              <a:buClr>
                <a:schemeClr val="dk2"/>
              </a:buClr>
              <a:buSzPts val="1400"/>
              <a:buChar char="•"/>
              <a:defRPr>
                <a:solidFill>
                  <a:schemeClr val="dk2"/>
                </a:solidFill>
              </a:defRPr>
            </a:lvl5pPr>
            <a:lvl6pPr indent="-317500" lvl="5" marL="2743200" algn="l">
              <a:lnSpc>
                <a:spcPct val="90000"/>
              </a:lnSpc>
              <a:spcBef>
                <a:spcPts val="400"/>
              </a:spcBef>
              <a:spcAft>
                <a:spcPts val="0"/>
              </a:spcAft>
              <a:buClr>
                <a:schemeClr val="dk2"/>
              </a:buClr>
              <a:buSzPts val="1400"/>
              <a:buChar char="•"/>
              <a:defRPr>
                <a:solidFill>
                  <a:schemeClr val="dk2"/>
                </a:solidFill>
              </a:defRPr>
            </a:lvl6pPr>
            <a:lvl7pPr indent="-317500" lvl="6" marL="3200400" algn="l">
              <a:lnSpc>
                <a:spcPct val="90000"/>
              </a:lnSpc>
              <a:spcBef>
                <a:spcPts val="400"/>
              </a:spcBef>
              <a:spcAft>
                <a:spcPts val="0"/>
              </a:spcAft>
              <a:buClr>
                <a:schemeClr val="dk2"/>
              </a:buClr>
              <a:buSzPts val="1400"/>
              <a:buChar char="•"/>
              <a:defRPr>
                <a:solidFill>
                  <a:schemeClr val="dk2"/>
                </a:solidFill>
              </a:defRPr>
            </a:lvl7pPr>
            <a:lvl8pPr indent="-317500" lvl="7" marL="3657600" algn="l">
              <a:lnSpc>
                <a:spcPct val="90000"/>
              </a:lnSpc>
              <a:spcBef>
                <a:spcPts val="400"/>
              </a:spcBef>
              <a:spcAft>
                <a:spcPts val="0"/>
              </a:spcAft>
              <a:buClr>
                <a:schemeClr val="dk2"/>
              </a:buClr>
              <a:buSzPts val="1400"/>
              <a:buChar char="•"/>
              <a:defRPr>
                <a:solidFill>
                  <a:schemeClr val="dk2"/>
                </a:solidFill>
              </a:defRPr>
            </a:lvl8pPr>
            <a:lvl9pPr indent="-317500" lvl="8" marL="4114800" algn="l">
              <a:lnSpc>
                <a:spcPct val="90000"/>
              </a:lnSpc>
              <a:spcBef>
                <a:spcPts val="400"/>
              </a:spcBef>
              <a:spcAft>
                <a:spcPts val="0"/>
              </a:spcAft>
              <a:buClr>
                <a:schemeClr val="dk2"/>
              </a:buClr>
              <a:buSzPts val="1400"/>
              <a:buChar char="•"/>
              <a:defRPr>
                <a:solidFill>
                  <a:schemeClr val="dk2"/>
                </a:solidFill>
              </a:defRPr>
            </a:lvl9pPr>
          </a:lstStyle>
          <a:p/>
        </p:txBody>
      </p:sp>
      <p:sp>
        <p:nvSpPr>
          <p:cNvPr id="205" name="Google Shape;205;p57"/>
          <p:cNvSpPr txBox="1"/>
          <p:nvPr>
            <p:ph idx="2" type="body"/>
          </p:nvPr>
        </p:nvSpPr>
        <p:spPr>
          <a:xfrm>
            <a:off x="5656725" y="824750"/>
            <a:ext cx="3245100" cy="37203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lt2"/>
              </a:buClr>
              <a:buSzPts val="1400"/>
              <a:buChar char="•"/>
              <a:defRPr sz="1400">
                <a:solidFill>
                  <a:schemeClr val="lt2"/>
                </a:solidFill>
              </a:defRPr>
            </a:lvl1pPr>
            <a:lvl2pPr indent="-317500" lvl="1" marL="914400" algn="l">
              <a:lnSpc>
                <a:spcPct val="90000"/>
              </a:lnSpc>
              <a:spcBef>
                <a:spcPts val="400"/>
              </a:spcBef>
              <a:spcAft>
                <a:spcPts val="0"/>
              </a:spcAft>
              <a:buClr>
                <a:schemeClr val="lt2"/>
              </a:buClr>
              <a:buSzPts val="1400"/>
              <a:buChar char="•"/>
              <a:defRPr sz="1400">
                <a:solidFill>
                  <a:schemeClr val="lt2"/>
                </a:solidFill>
              </a:defRPr>
            </a:lvl2pPr>
            <a:lvl3pPr indent="-317500" lvl="2" marL="1371600" algn="l">
              <a:lnSpc>
                <a:spcPct val="90000"/>
              </a:lnSpc>
              <a:spcBef>
                <a:spcPts val="400"/>
              </a:spcBef>
              <a:spcAft>
                <a:spcPts val="0"/>
              </a:spcAft>
              <a:buClr>
                <a:schemeClr val="lt2"/>
              </a:buClr>
              <a:buSzPts val="1400"/>
              <a:buChar char="•"/>
              <a:defRPr sz="1400">
                <a:solidFill>
                  <a:schemeClr val="lt2"/>
                </a:solidFill>
              </a:defRPr>
            </a:lvl3pPr>
            <a:lvl4pPr indent="-317500" lvl="3" marL="1828800" algn="l">
              <a:lnSpc>
                <a:spcPct val="90000"/>
              </a:lnSpc>
              <a:spcBef>
                <a:spcPts val="400"/>
              </a:spcBef>
              <a:spcAft>
                <a:spcPts val="0"/>
              </a:spcAft>
              <a:buClr>
                <a:schemeClr val="lt2"/>
              </a:buClr>
              <a:buSzPts val="1400"/>
              <a:buChar char="•"/>
              <a:defRPr>
                <a:solidFill>
                  <a:schemeClr val="lt2"/>
                </a:solidFill>
              </a:defRPr>
            </a:lvl4pPr>
            <a:lvl5pPr indent="-317500" lvl="4" marL="2286000" algn="l">
              <a:lnSpc>
                <a:spcPct val="90000"/>
              </a:lnSpc>
              <a:spcBef>
                <a:spcPts val="400"/>
              </a:spcBef>
              <a:spcAft>
                <a:spcPts val="0"/>
              </a:spcAft>
              <a:buClr>
                <a:schemeClr val="lt2"/>
              </a:buClr>
              <a:buSzPts val="1400"/>
              <a:buChar char="•"/>
              <a:defRPr>
                <a:solidFill>
                  <a:schemeClr val="lt2"/>
                </a:solidFill>
              </a:defRPr>
            </a:lvl5pPr>
            <a:lvl6pPr indent="-317500" lvl="5" marL="2743200" algn="l">
              <a:lnSpc>
                <a:spcPct val="90000"/>
              </a:lnSpc>
              <a:spcBef>
                <a:spcPts val="400"/>
              </a:spcBef>
              <a:spcAft>
                <a:spcPts val="0"/>
              </a:spcAft>
              <a:buClr>
                <a:schemeClr val="lt2"/>
              </a:buClr>
              <a:buSzPts val="1400"/>
              <a:buChar char="•"/>
              <a:defRPr>
                <a:solidFill>
                  <a:schemeClr val="lt2"/>
                </a:solidFill>
              </a:defRPr>
            </a:lvl6pPr>
            <a:lvl7pPr indent="-317500" lvl="6" marL="3200400" algn="l">
              <a:lnSpc>
                <a:spcPct val="90000"/>
              </a:lnSpc>
              <a:spcBef>
                <a:spcPts val="400"/>
              </a:spcBef>
              <a:spcAft>
                <a:spcPts val="0"/>
              </a:spcAft>
              <a:buClr>
                <a:schemeClr val="lt2"/>
              </a:buClr>
              <a:buSzPts val="1400"/>
              <a:buChar char="•"/>
              <a:defRPr>
                <a:solidFill>
                  <a:schemeClr val="lt2"/>
                </a:solidFill>
              </a:defRPr>
            </a:lvl7pPr>
            <a:lvl8pPr indent="-317500" lvl="7" marL="3657600" algn="l">
              <a:lnSpc>
                <a:spcPct val="90000"/>
              </a:lnSpc>
              <a:spcBef>
                <a:spcPts val="400"/>
              </a:spcBef>
              <a:spcAft>
                <a:spcPts val="0"/>
              </a:spcAft>
              <a:buClr>
                <a:schemeClr val="lt2"/>
              </a:buClr>
              <a:buSzPts val="1400"/>
              <a:buChar char="•"/>
              <a:defRPr>
                <a:solidFill>
                  <a:schemeClr val="lt2"/>
                </a:solidFill>
              </a:defRPr>
            </a:lvl8pPr>
            <a:lvl9pPr indent="-317500" lvl="8" marL="4114800" algn="l">
              <a:lnSpc>
                <a:spcPct val="90000"/>
              </a:lnSpc>
              <a:spcBef>
                <a:spcPts val="400"/>
              </a:spcBef>
              <a:spcAft>
                <a:spcPts val="0"/>
              </a:spcAft>
              <a:buClr>
                <a:schemeClr val="lt2"/>
              </a:buClr>
              <a:buSzPts val="1400"/>
              <a:buChar char="•"/>
              <a:defRPr>
                <a:solidFill>
                  <a:schemeClr val="lt2"/>
                </a:solidFill>
              </a:defRPr>
            </a:lvl9pPr>
          </a:lstStyle>
          <a:p/>
        </p:txBody>
      </p:sp>
      <p:sp>
        <p:nvSpPr>
          <p:cNvPr id="206" name="Google Shape;206;p57"/>
          <p:cNvSpPr txBox="1"/>
          <p:nvPr>
            <p:ph type="title"/>
          </p:nvPr>
        </p:nvSpPr>
        <p:spPr>
          <a:xfrm>
            <a:off x="475125" y="286875"/>
            <a:ext cx="4401600" cy="510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2000"/>
              <a:buNone/>
              <a:defRPr sz="2000">
                <a:solidFill>
                  <a:schemeClr val="dk2"/>
                </a:solidFill>
              </a:defRPr>
            </a:lvl1pPr>
            <a:lvl2pPr lvl="1"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2pPr>
            <a:lvl3pPr lvl="2"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3pPr>
            <a:lvl4pPr lvl="3"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4pPr>
            <a:lvl5pPr lvl="4"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5pPr>
            <a:lvl6pPr lvl="5"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6pPr>
            <a:lvl7pPr lvl="6"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7pPr>
            <a:lvl8pPr lvl="7"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8pPr>
            <a:lvl9pPr lvl="8"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7" name="Shape 207"/>
        <p:cNvGrpSpPr/>
        <p:nvPr/>
      </p:nvGrpSpPr>
      <p:grpSpPr>
        <a:xfrm>
          <a:off x="0" y="0"/>
          <a:ext cx="0" cy="0"/>
          <a:chOff x="0" y="0"/>
          <a:chExt cx="0" cy="0"/>
        </a:xfrm>
      </p:grpSpPr>
      <p:sp>
        <p:nvSpPr>
          <p:cNvPr id="208" name="Google Shape;208;p58"/>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58"/>
          <p:cNvSpPr/>
          <p:nvPr>
            <p:ph idx="2" type="pic"/>
          </p:nvPr>
        </p:nvSpPr>
        <p:spPr>
          <a:xfrm>
            <a:off x="3887391" y="740570"/>
            <a:ext cx="4629300" cy="3655200"/>
          </a:xfrm>
          <a:prstGeom prst="rect">
            <a:avLst/>
          </a:prstGeom>
          <a:noFill/>
          <a:ln cap="flat" cmpd="sng" w="38100">
            <a:solidFill>
              <a:schemeClr val="dk1"/>
            </a:solidFill>
            <a:prstDash val="solid"/>
            <a:round/>
            <a:headEnd len="sm" w="sm" type="none"/>
            <a:tailEnd len="sm" w="sm" type="none"/>
          </a:ln>
        </p:spPr>
      </p:sp>
      <p:sp>
        <p:nvSpPr>
          <p:cNvPr id="210" name="Google Shape;210;p58"/>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00"/>
              </a:spcBef>
              <a:spcAft>
                <a:spcPts val="0"/>
              </a:spcAft>
              <a:buClr>
                <a:schemeClr val="dk2"/>
              </a:buClr>
              <a:buSzPts val="1400"/>
              <a:buNone/>
              <a:defRPr sz="1400">
                <a:solidFill>
                  <a:schemeClr val="dk2"/>
                </a:solidFill>
              </a:defRPr>
            </a:lvl1pPr>
            <a:lvl2pPr indent="-228600" lvl="1" marL="914400" algn="l">
              <a:lnSpc>
                <a:spcPct val="90000"/>
              </a:lnSpc>
              <a:spcBef>
                <a:spcPts val="400"/>
              </a:spcBef>
              <a:spcAft>
                <a:spcPts val="0"/>
              </a:spcAft>
              <a:buClr>
                <a:schemeClr val="dk2"/>
              </a:buClr>
              <a:buSzPts val="1400"/>
              <a:buNone/>
              <a:defRPr sz="1400">
                <a:solidFill>
                  <a:schemeClr val="dk2"/>
                </a:solidFill>
              </a:defRPr>
            </a:lvl2pPr>
            <a:lvl3pPr indent="-228600" lvl="2" marL="1371600" algn="l">
              <a:lnSpc>
                <a:spcPct val="90000"/>
              </a:lnSpc>
              <a:spcBef>
                <a:spcPts val="400"/>
              </a:spcBef>
              <a:spcAft>
                <a:spcPts val="0"/>
              </a:spcAft>
              <a:buClr>
                <a:schemeClr val="dk2"/>
              </a:buClr>
              <a:buSzPts val="1400"/>
              <a:buNone/>
              <a:defRPr sz="1400">
                <a:solidFill>
                  <a:schemeClr val="dk2"/>
                </a:solidFill>
              </a:defRPr>
            </a:lvl3pPr>
            <a:lvl4pPr indent="-228600" lvl="3" marL="1828800" algn="l">
              <a:lnSpc>
                <a:spcPct val="90000"/>
              </a:lnSpc>
              <a:spcBef>
                <a:spcPts val="400"/>
              </a:spcBef>
              <a:spcAft>
                <a:spcPts val="0"/>
              </a:spcAft>
              <a:buClr>
                <a:schemeClr val="dk2"/>
              </a:buClr>
              <a:buSzPts val="1400"/>
              <a:buNone/>
              <a:defRPr>
                <a:solidFill>
                  <a:schemeClr val="dk2"/>
                </a:solidFill>
              </a:defRPr>
            </a:lvl4pPr>
            <a:lvl5pPr indent="-228600" lvl="4" marL="2286000" algn="l">
              <a:lnSpc>
                <a:spcPct val="90000"/>
              </a:lnSpc>
              <a:spcBef>
                <a:spcPts val="400"/>
              </a:spcBef>
              <a:spcAft>
                <a:spcPts val="0"/>
              </a:spcAft>
              <a:buClr>
                <a:schemeClr val="dk2"/>
              </a:buClr>
              <a:buSzPts val="1400"/>
              <a:buNone/>
              <a:defRPr>
                <a:solidFill>
                  <a:schemeClr val="dk2"/>
                </a:solidFill>
              </a:defRPr>
            </a:lvl5pPr>
            <a:lvl6pPr indent="-228600" lvl="5" marL="2743200" algn="l">
              <a:lnSpc>
                <a:spcPct val="90000"/>
              </a:lnSpc>
              <a:spcBef>
                <a:spcPts val="400"/>
              </a:spcBef>
              <a:spcAft>
                <a:spcPts val="0"/>
              </a:spcAft>
              <a:buClr>
                <a:schemeClr val="dk2"/>
              </a:buClr>
              <a:buSzPts val="1400"/>
              <a:buNone/>
              <a:defRPr>
                <a:solidFill>
                  <a:schemeClr val="dk2"/>
                </a:solidFill>
              </a:defRPr>
            </a:lvl6pPr>
            <a:lvl7pPr indent="-228600" lvl="6" marL="3200400" algn="l">
              <a:lnSpc>
                <a:spcPct val="90000"/>
              </a:lnSpc>
              <a:spcBef>
                <a:spcPts val="400"/>
              </a:spcBef>
              <a:spcAft>
                <a:spcPts val="0"/>
              </a:spcAft>
              <a:buClr>
                <a:schemeClr val="dk2"/>
              </a:buClr>
              <a:buSzPts val="1400"/>
              <a:buNone/>
              <a:defRPr>
                <a:solidFill>
                  <a:schemeClr val="dk2"/>
                </a:solidFill>
              </a:defRPr>
            </a:lvl7pPr>
            <a:lvl8pPr indent="-228600" lvl="7" marL="3657600" algn="l">
              <a:lnSpc>
                <a:spcPct val="90000"/>
              </a:lnSpc>
              <a:spcBef>
                <a:spcPts val="400"/>
              </a:spcBef>
              <a:spcAft>
                <a:spcPts val="0"/>
              </a:spcAft>
              <a:buClr>
                <a:schemeClr val="dk2"/>
              </a:buClr>
              <a:buSzPts val="1400"/>
              <a:buNone/>
              <a:defRPr>
                <a:solidFill>
                  <a:schemeClr val="dk2"/>
                </a:solidFill>
              </a:defRPr>
            </a:lvl8pPr>
            <a:lvl9pPr indent="-228600" lvl="8" marL="4114800" algn="l">
              <a:lnSpc>
                <a:spcPct val="90000"/>
              </a:lnSpc>
              <a:spcBef>
                <a:spcPts val="400"/>
              </a:spcBef>
              <a:spcAft>
                <a:spcPts val="0"/>
              </a:spcAft>
              <a:buClr>
                <a:schemeClr val="dk2"/>
              </a:buClr>
              <a:buSzPts val="1400"/>
              <a:buNone/>
              <a:defRPr>
                <a:solidFill>
                  <a:schemeClr val="dk2"/>
                </a:solidFill>
              </a:defRPr>
            </a:lvl9pPr>
          </a:lstStyle>
          <a:p/>
        </p:txBody>
      </p:sp>
      <p:pic>
        <p:nvPicPr>
          <p:cNvPr id="211" name="Google Shape;211;p58"/>
          <p:cNvPicPr preferRelativeResize="0"/>
          <p:nvPr/>
        </p:nvPicPr>
        <p:blipFill rotWithShape="1">
          <a:blip r:embed="rId2">
            <a:alphaModFix/>
          </a:blip>
          <a:srcRect b="0" l="0" r="0" t="0"/>
          <a:stretch/>
        </p:blipFill>
        <p:spPr>
          <a:xfrm>
            <a:off x="153293" y="4284548"/>
            <a:ext cx="744809" cy="74480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2" name="Shape 212"/>
        <p:cNvGrpSpPr/>
        <p:nvPr/>
      </p:nvGrpSpPr>
      <p:grpSpPr>
        <a:xfrm>
          <a:off x="0" y="0"/>
          <a:ext cx="0" cy="0"/>
          <a:chOff x="0" y="0"/>
          <a:chExt cx="0" cy="0"/>
        </a:xfrm>
      </p:grpSpPr>
      <p:sp>
        <p:nvSpPr>
          <p:cNvPr id="213" name="Google Shape;213;p5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4" name="Google Shape;214;p5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5" name="Google Shape;215;p5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16" name="Google Shape;216;p59"/>
          <p:cNvSpPr/>
          <p:nvPr/>
        </p:nvSpPr>
        <p:spPr>
          <a:xfrm rot="-5400000">
            <a:off x="4027800" y="27347"/>
            <a:ext cx="1088400" cy="9144000"/>
          </a:xfrm>
          <a:prstGeom prst="rtTriangle">
            <a:avLst/>
          </a:prstGeom>
          <a:solidFill>
            <a:srgbClr val="08498E"/>
          </a:solidFill>
          <a:ln cap="flat" cmpd="sng" w="12700">
            <a:solidFill>
              <a:srgbClr val="08498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17" name="Google Shape;217;p59"/>
          <p:cNvSpPr/>
          <p:nvPr/>
        </p:nvSpPr>
        <p:spPr>
          <a:xfrm>
            <a:off x="0" y="4486254"/>
            <a:ext cx="4860000" cy="657300"/>
          </a:xfrm>
          <a:prstGeom prst="rtTriangle">
            <a:avLst/>
          </a:prstGeom>
          <a:solidFill>
            <a:srgbClr val="41B6E6"/>
          </a:solidFill>
          <a:ln cap="flat" cmpd="sng" w="12700">
            <a:solidFill>
              <a:srgbClr val="41B6E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218" name="Google Shape;218;p59"/>
          <p:cNvPicPr preferRelativeResize="0"/>
          <p:nvPr/>
        </p:nvPicPr>
        <p:blipFill rotWithShape="1">
          <a:blip r:embed="rId2">
            <a:alphaModFix/>
          </a:blip>
          <a:srcRect b="0" l="0" r="0" t="0"/>
          <a:stretch/>
        </p:blipFill>
        <p:spPr>
          <a:xfrm>
            <a:off x="774741" y="1024494"/>
            <a:ext cx="906779" cy="137160"/>
          </a:xfrm>
          <a:prstGeom prst="rect">
            <a:avLst/>
          </a:prstGeom>
          <a:noFill/>
          <a:ln>
            <a:noFill/>
          </a:ln>
        </p:spPr>
      </p:pic>
      <p:pic>
        <p:nvPicPr>
          <p:cNvPr id="219" name="Google Shape;219;p59"/>
          <p:cNvPicPr preferRelativeResize="0"/>
          <p:nvPr/>
        </p:nvPicPr>
        <p:blipFill rotWithShape="1">
          <a:blip r:embed="rId2">
            <a:alphaModFix/>
          </a:blip>
          <a:srcRect b="0" l="0" r="0" t="0"/>
          <a:stretch/>
        </p:blipFill>
        <p:spPr>
          <a:xfrm>
            <a:off x="774746" y="2434061"/>
            <a:ext cx="906779" cy="137160"/>
          </a:xfrm>
          <a:prstGeom prst="rect">
            <a:avLst/>
          </a:prstGeom>
          <a:noFill/>
          <a:ln>
            <a:noFill/>
          </a:ln>
        </p:spPr>
      </p:pic>
      <p:pic>
        <p:nvPicPr>
          <p:cNvPr id="220" name="Google Shape;220;p59"/>
          <p:cNvPicPr preferRelativeResize="0"/>
          <p:nvPr/>
        </p:nvPicPr>
        <p:blipFill rotWithShape="1">
          <a:blip r:embed="rId2">
            <a:alphaModFix/>
          </a:blip>
          <a:srcRect b="0" l="0" r="0" t="0"/>
          <a:stretch/>
        </p:blipFill>
        <p:spPr>
          <a:xfrm>
            <a:off x="774746" y="3843627"/>
            <a:ext cx="906779" cy="137160"/>
          </a:xfrm>
          <a:prstGeom prst="rect">
            <a:avLst/>
          </a:prstGeom>
          <a:noFill/>
          <a:ln>
            <a:noFill/>
          </a:ln>
        </p:spPr>
      </p:pic>
      <p:pic>
        <p:nvPicPr>
          <p:cNvPr id="221" name="Google Shape;221;p59"/>
          <p:cNvPicPr preferRelativeResize="0"/>
          <p:nvPr/>
        </p:nvPicPr>
        <p:blipFill rotWithShape="1">
          <a:blip r:embed="rId3">
            <a:alphaModFix/>
          </a:blip>
          <a:srcRect b="0" l="0" r="0" t="0"/>
          <a:stretch/>
        </p:blipFill>
        <p:spPr>
          <a:xfrm>
            <a:off x="7884368" y="303498"/>
            <a:ext cx="744809" cy="744809"/>
          </a:xfrm>
          <a:prstGeom prst="rect">
            <a:avLst/>
          </a:prstGeom>
          <a:noFill/>
          <a:ln>
            <a:noFill/>
          </a:ln>
        </p:spPr>
      </p:pic>
      <p:sp>
        <p:nvSpPr>
          <p:cNvPr id="222" name="Google Shape;222;p59"/>
          <p:cNvSpPr txBox="1"/>
          <p:nvPr>
            <p:ph type="title"/>
          </p:nvPr>
        </p:nvSpPr>
        <p:spPr>
          <a:xfrm>
            <a:off x="609600" y="277900"/>
            <a:ext cx="4796100" cy="4752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2700"/>
              <a:buNone/>
              <a:defRPr sz="27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23" name="Shape 223"/>
        <p:cNvGrpSpPr/>
        <p:nvPr/>
      </p:nvGrpSpPr>
      <p:grpSpPr>
        <a:xfrm>
          <a:off x="0" y="0"/>
          <a:ext cx="0" cy="0"/>
          <a:chOff x="0" y="0"/>
          <a:chExt cx="0" cy="0"/>
        </a:xfrm>
      </p:grpSpPr>
      <p:sp>
        <p:nvSpPr>
          <p:cNvPr id="224" name="Google Shape;224;p60"/>
          <p:cNvSpPr/>
          <p:nvPr/>
        </p:nvSpPr>
        <p:spPr>
          <a:xfrm>
            <a:off x="0" y="0"/>
            <a:ext cx="3231600" cy="5143500"/>
          </a:xfrm>
          <a:prstGeom prst="rect">
            <a:avLst/>
          </a:prstGeom>
          <a:solidFill>
            <a:srgbClr val="1B73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60"/>
          <p:cNvSpPr txBox="1"/>
          <p:nvPr>
            <p:ph type="title"/>
          </p:nvPr>
        </p:nvSpPr>
        <p:spPr>
          <a:xfrm>
            <a:off x="3537150" y="593475"/>
            <a:ext cx="4891800" cy="2120700"/>
          </a:xfrm>
          <a:prstGeom prst="rect">
            <a:avLst/>
          </a:prstGeom>
          <a:solidFill>
            <a:schemeClr val="lt1"/>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8498E"/>
              </a:buClr>
              <a:buSzPts val="5100"/>
              <a:buNone/>
              <a:defRPr sz="5200">
                <a:solidFill>
                  <a:srgbClr val="08498E"/>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226" name="Google Shape;226;p60"/>
          <p:cNvGrpSpPr/>
          <p:nvPr/>
        </p:nvGrpSpPr>
        <p:grpSpPr>
          <a:xfrm>
            <a:off x="63058" y="1822497"/>
            <a:ext cx="2977357" cy="1498507"/>
            <a:chOff x="238125" y="1038125"/>
            <a:chExt cx="7146800" cy="3633625"/>
          </a:xfrm>
        </p:grpSpPr>
        <p:sp>
          <p:nvSpPr>
            <p:cNvPr id="227" name="Google Shape;227;p60"/>
            <p:cNvSpPr/>
            <p:nvPr/>
          </p:nvSpPr>
          <p:spPr>
            <a:xfrm>
              <a:off x="6256150" y="3780375"/>
              <a:ext cx="62400" cy="53425"/>
            </a:xfrm>
            <a:custGeom>
              <a:rect b="b" l="l" r="r" t="t"/>
              <a:pathLst>
                <a:path extrusionOk="0" h="2137" w="2496">
                  <a:moveTo>
                    <a:pt x="1065" y="0"/>
                  </a:moveTo>
                  <a:cubicBezTo>
                    <a:pt x="472"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60"/>
            <p:cNvSpPr/>
            <p:nvPr/>
          </p:nvSpPr>
          <p:spPr>
            <a:xfrm>
              <a:off x="6256150" y="3856775"/>
              <a:ext cx="62200" cy="53250"/>
            </a:xfrm>
            <a:custGeom>
              <a:rect b="b" l="l" r="r" t="t"/>
              <a:pathLst>
                <a:path extrusionOk="0" h="2130" w="2488">
                  <a:moveTo>
                    <a:pt x="1065" y="1"/>
                  </a:moveTo>
                  <a:cubicBezTo>
                    <a:pt x="480" y="1"/>
                    <a:pt x="0" y="472"/>
                    <a:pt x="0" y="1066"/>
                  </a:cubicBezTo>
                  <a:cubicBezTo>
                    <a:pt x="0" y="1704"/>
                    <a:pt x="524" y="2129"/>
                    <a:pt x="1070" y="2129"/>
                  </a:cubicBezTo>
                  <a:cubicBezTo>
                    <a:pt x="1331" y="2129"/>
                    <a:pt x="1597" y="2032"/>
                    <a:pt x="1813"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60"/>
            <p:cNvSpPr/>
            <p:nvPr/>
          </p:nvSpPr>
          <p:spPr>
            <a:xfrm>
              <a:off x="6256150" y="3932800"/>
              <a:ext cx="62200" cy="53425"/>
            </a:xfrm>
            <a:custGeom>
              <a:rect b="b" l="l" r="r" t="t"/>
              <a:pathLst>
                <a:path extrusionOk="0" h="2137" w="2488">
                  <a:moveTo>
                    <a:pt x="1065" y="0"/>
                  </a:moveTo>
                  <a:cubicBezTo>
                    <a:pt x="472" y="0"/>
                    <a:pt x="0" y="480"/>
                    <a:pt x="0" y="1065"/>
                  </a:cubicBezTo>
                  <a:cubicBezTo>
                    <a:pt x="0" y="1709"/>
                    <a:pt x="525" y="2137"/>
                    <a:pt x="1071" y="2137"/>
                  </a:cubicBezTo>
                  <a:cubicBezTo>
                    <a:pt x="1332" y="2137"/>
                    <a:pt x="1597" y="2039"/>
                    <a:pt x="1813" y="1821"/>
                  </a:cubicBezTo>
                  <a:cubicBezTo>
                    <a:pt x="2488"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60"/>
            <p:cNvSpPr/>
            <p:nvPr/>
          </p:nvSpPr>
          <p:spPr>
            <a:xfrm>
              <a:off x="6332350" y="3856775"/>
              <a:ext cx="62225" cy="53250"/>
            </a:xfrm>
            <a:custGeom>
              <a:rect b="b" l="l" r="r" t="t"/>
              <a:pathLst>
                <a:path extrusionOk="0" h="2130" w="2489">
                  <a:moveTo>
                    <a:pt x="1066" y="1"/>
                  </a:moveTo>
                  <a:cubicBezTo>
                    <a:pt x="472" y="1"/>
                    <a:pt x="1" y="472"/>
                    <a:pt x="1" y="1066"/>
                  </a:cubicBezTo>
                  <a:cubicBezTo>
                    <a:pt x="1" y="1704"/>
                    <a:pt x="525" y="2129"/>
                    <a:pt x="1071" y="2129"/>
                  </a:cubicBezTo>
                  <a:cubicBezTo>
                    <a:pt x="1332" y="2129"/>
                    <a:pt x="1598" y="2032"/>
                    <a:pt x="1813" y="1814"/>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60"/>
            <p:cNvSpPr/>
            <p:nvPr/>
          </p:nvSpPr>
          <p:spPr>
            <a:xfrm>
              <a:off x="6332350" y="3932800"/>
              <a:ext cx="62225" cy="53425"/>
            </a:xfrm>
            <a:custGeom>
              <a:rect b="b" l="l" r="r" t="t"/>
              <a:pathLst>
                <a:path extrusionOk="0" h="2137" w="2489">
                  <a:moveTo>
                    <a:pt x="1066" y="0"/>
                  </a:moveTo>
                  <a:cubicBezTo>
                    <a:pt x="472" y="8"/>
                    <a:pt x="1" y="480"/>
                    <a:pt x="1" y="1065"/>
                  </a:cubicBezTo>
                  <a:cubicBezTo>
                    <a:pt x="1" y="1709"/>
                    <a:pt x="526" y="2137"/>
                    <a:pt x="1072" y="2137"/>
                  </a:cubicBezTo>
                  <a:cubicBezTo>
                    <a:pt x="1333" y="2137"/>
                    <a:pt x="1598" y="2039"/>
                    <a:pt x="1813"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60"/>
            <p:cNvSpPr/>
            <p:nvPr/>
          </p:nvSpPr>
          <p:spPr>
            <a:xfrm>
              <a:off x="6408350" y="3856775"/>
              <a:ext cx="62425" cy="53250"/>
            </a:xfrm>
            <a:custGeom>
              <a:rect b="b" l="l" r="r" t="t"/>
              <a:pathLst>
                <a:path extrusionOk="0" h="2130" w="2497">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60"/>
            <p:cNvSpPr/>
            <p:nvPr/>
          </p:nvSpPr>
          <p:spPr>
            <a:xfrm>
              <a:off x="6408350" y="3932800"/>
              <a:ext cx="62425" cy="53425"/>
            </a:xfrm>
            <a:custGeom>
              <a:rect b="b" l="l" r="r" t="t"/>
              <a:pathLst>
                <a:path extrusionOk="0" h="2137" w="2497">
                  <a:moveTo>
                    <a:pt x="1074" y="0"/>
                  </a:moveTo>
                  <a:cubicBezTo>
                    <a:pt x="481" y="0"/>
                    <a:pt x="1" y="480"/>
                    <a:pt x="1" y="1065"/>
                  </a:cubicBezTo>
                  <a:cubicBezTo>
                    <a:pt x="1" y="1709"/>
                    <a:pt x="526" y="2137"/>
                    <a:pt x="1075" y="2137"/>
                  </a:cubicBezTo>
                  <a:cubicBezTo>
                    <a:pt x="1337" y="2137"/>
                    <a:pt x="1604" y="2039"/>
                    <a:pt x="1822" y="1821"/>
                  </a:cubicBezTo>
                  <a:cubicBezTo>
                    <a:pt x="2497" y="1155"/>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60"/>
            <p:cNvSpPr/>
            <p:nvPr/>
          </p:nvSpPr>
          <p:spPr>
            <a:xfrm>
              <a:off x="6408350" y="4085225"/>
              <a:ext cx="62425" cy="53350"/>
            </a:xfrm>
            <a:custGeom>
              <a:rect b="b" l="l" r="r" t="t"/>
              <a:pathLst>
                <a:path extrusionOk="0" h="2134" w="2497">
                  <a:moveTo>
                    <a:pt x="1074" y="0"/>
                  </a:moveTo>
                  <a:cubicBezTo>
                    <a:pt x="481" y="0"/>
                    <a:pt x="9" y="480"/>
                    <a:pt x="1" y="1065"/>
                  </a:cubicBezTo>
                  <a:cubicBezTo>
                    <a:pt x="1" y="1709"/>
                    <a:pt x="526" y="2133"/>
                    <a:pt x="1075" y="2133"/>
                  </a:cubicBezTo>
                  <a:cubicBezTo>
                    <a:pt x="1337" y="2133"/>
                    <a:pt x="1604" y="2037"/>
                    <a:pt x="1822" y="1821"/>
                  </a:cubicBezTo>
                  <a:cubicBezTo>
                    <a:pt x="2497" y="1147"/>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60"/>
            <p:cNvSpPr/>
            <p:nvPr/>
          </p:nvSpPr>
          <p:spPr>
            <a:xfrm>
              <a:off x="6484575" y="3856775"/>
              <a:ext cx="62425" cy="53250"/>
            </a:xfrm>
            <a:custGeom>
              <a:rect b="b" l="l" r="r" t="t"/>
              <a:pathLst>
                <a:path extrusionOk="0" h="2130" w="2497">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60"/>
            <p:cNvSpPr/>
            <p:nvPr/>
          </p:nvSpPr>
          <p:spPr>
            <a:xfrm>
              <a:off x="6484575" y="3932800"/>
              <a:ext cx="62425" cy="53425"/>
            </a:xfrm>
            <a:custGeom>
              <a:rect b="b" l="l" r="r" t="t"/>
              <a:pathLst>
                <a:path extrusionOk="0" h="2137" w="2497">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60"/>
            <p:cNvSpPr/>
            <p:nvPr/>
          </p:nvSpPr>
          <p:spPr>
            <a:xfrm>
              <a:off x="6484575" y="4161425"/>
              <a:ext cx="62425" cy="53300"/>
            </a:xfrm>
            <a:custGeom>
              <a:rect b="b" l="l" r="r" t="t"/>
              <a:pathLst>
                <a:path extrusionOk="0" h="2132" w="2497">
                  <a:moveTo>
                    <a:pt x="1065" y="1"/>
                  </a:moveTo>
                  <a:cubicBezTo>
                    <a:pt x="480" y="1"/>
                    <a:pt x="1" y="472"/>
                    <a:pt x="1" y="1066"/>
                  </a:cubicBezTo>
                  <a:cubicBezTo>
                    <a:pt x="1" y="1708"/>
                    <a:pt x="523" y="2131"/>
                    <a:pt x="1070" y="2131"/>
                  </a:cubicBezTo>
                  <a:cubicBezTo>
                    <a:pt x="1333" y="2131"/>
                    <a:pt x="1602" y="2033"/>
                    <a:pt x="1822" y="1814"/>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60"/>
            <p:cNvSpPr/>
            <p:nvPr/>
          </p:nvSpPr>
          <p:spPr>
            <a:xfrm>
              <a:off x="6484575" y="4085225"/>
              <a:ext cx="62425" cy="53350"/>
            </a:xfrm>
            <a:custGeom>
              <a:rect b="b" l="l" r="r" t="t"/>
              <a:pathLst>
                <a:path extrusionOk="0" h="2134" w="2497">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60"/>
            <p:cNvSpPr/>
            <p:nvPr/>
          </p:nvSpPr>
          <p:spPr>
            <a:xfrm>
              <a:off x="6484575" y="4009000"/>
              <a:ext cx="62425" cy="53350"/>
            </a:xfrm>
            <a:custGeom>
              <a:rect b="b" l="l" r="r" t="t"/>
              <a:pathLst>
                <a:path extrusionOk="0" h="2134" w="2497">
                  <a:moveTo>
                    <a:pt x="1065" y="1"/>
                  </a:moveTo>
                  <a:cubicBezTo>
                    <a:pt x="480" y="1"/>
                    <a:pt x="1" y="480"/>
                    <a:pt x="1" y="1066"/>
                  </a:cubicBezTo>
                  <a:cubicBezTo>
                    <a:pt x="1" y="1710"/>
                    <a:pt x="526" y="2134"/>
                    <a:pt x="1075" y="2134"/>
                  </a:cubicBezTo>
                  <a:cubicBezTo>
                    <a:pt x="1336" y="2134"/>
                    <a:pt x="1604" y="2037"/>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60"/>
            <p:cNvSpPr/>
            <p:nvPr/>
          </p:nvSpPr>
          <p:spPr>
            <a:xfrm>
              <a:off x="6638425" y="3856775"/>
              <a:ext cx="62425" cy="53250"/>
            </a:xfrm>
            <a:custGeom>
              <a:rect b="b" l="l" r="r" t="t"/>
              <a:pathLst>
                <a:path extrusionOk="0" h="2130" w="2497">
                  <a:moveTo>
                    <a:pt x="1065" y="1"/>
                  </a:moveTo>
                  <a:cubicBezTo>
                    <a:pt x="480" y="1"/>
                    <a:pt x="9"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60"/>
            <p:cNvSpPr/>
            <p:nvPr/>
          </p:nvSpPr>
          <p:spPr>
            <a:xfrm>
              <a:off x="6638425" y="3932800"/>
              <a:ext cx="62425" cy="53425"/>
            </a:xfrm>
            <a:custGeom>
              <a:rect b="b" l="l" r="r" t="t"/>
              <a:pathLst>
                <a:path extrusionOk="0" h="2137" w="2497">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60"/>
            <p:cNvSpPr/>
            <p:nvPr/>
          </p:nvSpPr>
          <p:spPr>
            <a:xfrm>
              <a:off x="6638425" y="4161425"/>
              <a:ext cx="62425" cy="53300"/>
            </a:xfrm>
            <a:custGeom>
              <a:rect b="b" l="l" r="r" t="t"/>
              <a:pathLst>
                <a:path extrusionOk="0" h="2132" w="2497">
                  <a:moveTo>
                    <a:pt x="1065" y="1"/>
                  </a:moveTo>
                  <a:cubicBezTo>
                    <a:pt x="480" y="1"/>
                    <a:pt x="1" y="472"/>
                    <a:pt x="1" y="1066"/>
                  </a:cubicBezTo>
                  <a:cubicBezTo>
                    <a:pt x="1" y="1708"/>
                    <a:pt x="526" y="2131"/>
                    <a:pt x="1073" y="2131"/>
                  </a:cubicBezTo>
                  <a:cubicBezTo>
                    <a:pt x="1337" y="2131"/>
                    <a:pt x="1605" y="2033"/>
                    <a:pt x="1822" y="1814"/>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60"/>
            <p:cNvSpPr/>
            <p:nvPr/>
          </p:nvSpPr>
          <p:spPr>
            <a:xfrm>
              <a:off x="6638425" y="4085225"/>
              <a:ext cx="62425" cy="53350"/>
            </a:xfrm>
            <a:custGeom>
              <a:rect b="b" l="l" r="r" t="t"/>
              <a:pathLst>
                <a:path extrusionOk="0" h="2134" w="2497">
                  <a:moveTo>
                    <a:pt x="1065" y="0"/>
                  </a:moveTo>
                  <a:cubicBezTo>
                    <a:pt x="480" y="0"/>
                    <a:pt x="9" y="480"/>
                    <a:pt x="1" y="1065"/>
                  </a:cubicBezTo>
                  <a:cubicBezTo>
                    <a:pt x="1" y="1709"/>
                    <a:pt x="526" y="2133"/>
                    <a:pt x="1074" y="2133"/>
                  </a:cubicBezTo>
                  <a:cubicBezTo>
                    <a:pt x="1336" y="2133"/>
                    <a:pt x="1604" y="2037"/>
                    <a:pt x="1822" y="1821"/>
                  </a:cubicBezTo>
                  <a:cubicBezTo>
                    <a:pt x="2496" y="1147"/>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60"/>
            <p:cNvSpPr/>
            <p:nvPr/>
          </p:nvSpPr>
          <p:spPr>
            <a:xfrm>
              <a:off x="6638425" y="4009000"/>
              <a:ext cx="62425" cy="53350"/>
            </a:xfrm>
            <a:custGeom>
              <a:rect b="b" l="l" r="r" t="t"/>
              <a:pathLst>
                <a:path extrusionOk="0" h="2134" w="2497">
                  <a:moveTo>
                    <a:pt x="1065" y="1"/>
                  </a:moveTo>
                  <a:cubicBezTo>
                    <a:pt x="480" y="1"/>
                    <a:pt x="1" y="480"/>
                    <a:pt x="1" y="1066"/>
                  </a:cubicBezTo>
                  <a:cubicBezTo>
                    <a:pt x="1" y="1710"/>
                    <a:pt x="530" y="2134"/>
                    <a:pt x="1078" y="2134"/>
                  </a:cubicBezTo>
                  <a:cubicBezTo>
                    <a:pt x="1340" y="2134"/>
                    <a:pt x="1606" y="2037"/>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60"/>
            <p:cNvSpPr/>
            <p:nvPr/>
          </p:nvSpPr>
          <p:spPr>
            <a:xfrm>
              <a:off x="6715450" y="3932800"/>
              <a:ext cx="62225" cy="53425"/>
            </a:xfrm>
            <a:custGeom>
              <a:rect b="b" l="l" r="r" t="t"/>
              <a:pathLst>
                <a:path extrusionOk="0" h="2137" w="2489">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60"/>
            <p:cNvSpPr/>
            <p:nvPr/>
          </p:nvSpPr>
          <p:spPr>
            <a:xfrm>
              <a:off x="6715450" y="4085225"/>
              <a:ext cx="62225" cy="53350"/>
            </a:xfrm>
            <a:custGeom>
              <a:rect b="b" l="l" r="r" t="t"/>
              <a:pathLst>
                <a:path extrusionOk="0" h="2134" w="2489">
                  <a:moveTo>
                    <a:pt x="1066" y="0"/>
                  </a:moveTo>
                  <a:cubicBezTo>
                    <a:pt x="480" y="0"/>
                    <a:pt x="1" y="480"/>
                    <a:pt x="1" y="1065"/>
                  </a:cubicBezTo>
                  <a:cubicBezTo>
                    <a:pt x="1" y="1709"/>
                    <a:pt x="526" y="2133"/>
                    <a:pt x="1075" y="2133"/>
                  </a:cubicBezTo>
                  <a:cubicBezTo>
                    <a:pt x="1336" y="2133"/>
                    <a:pt x="1604" y="2037"/>
                    <a:pt x="1822" y="1821"/>
                  </a:cubicBezTo>
                  <a:cubicBezTo>
                    <a:pt x="2488" y="1147"/>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60"/>
            <p:cNvSpPr/>
            <p:nvPr/>
          </p:nvSpPr>
          <p:spPr>
            <a:xfrm>
              <a:off x="6715450" y="4009000"/>
              <a:ext cx="62225" cy="53350"/>
            </a:xfrm>
            <a:custGeom>
              <a:rect b="b" l="l" r="r" t="t"/>
              <a:pathLst>
                <a:path extrusionOk="0" h="2134" w="2489">
                  <a:moveTo>
                    <a:pt x="1066" y="1"/>
                  </a:moveTo>
                  <a:cubicBezTo>
                    <a:pt x="480" y="1"/>
                    <a:pt x="1" y="480"/>
                    <a:pt x="1" y="1066"/>
                  </a:cubicBezTo>
                  <a:cubicBezTo>
                    <a:pt x="1" y="1710"/>
                    <a:pt x="526" y="2134"/>
                    <a:pt x="1075" y="2134"/>
                  </a:cubicBezTo>
                  <a:cubicBezTo>
                    <a:pt x="1336" y="2134"/>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60"/>
            <p:cNvSpPr/>
            <p:nvPr/>
          </p:nvSpPr>
          <p:spPr>
            <a:xfrm>
              <a:off x="6408350" y="4009000"/>
              <a:ext cx="62425" cy="53350"/>
            </a:xfrm>
            <a:custGeom>
              <a:rect b="b" l="l" r="r" t="t"/>
              <a:pathLst>
                <a:path extrusionOk="0" h="2134" w="2497">
                  <a:moveTo>
                    <a:pt x="1074" y="1"/>
                  </a:moveTo>
                  <a:cubicBezTo>
                    <a:pt x="481" y="1"/>
                    <a:pt x="1"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60"/>
            <p:cNvSpPr/>
            <p:nvPr/>
          </p:nvSpPr>
          <p:spPr>
            <a:xfrm>
              <a:off x="6332350" y="4009000"/>
              <a:ext cx="62225" cy="53350"/>
            </a:xfrm>
            <a:custGeom>
              <a:rect b="b" l="l" r="r" t="t"/>
              <a:pathLst>
                <a:path extrusionOk="0" h="2134" w="2489">
                  <a:moveTo>
                    <a:pt x="1066" y="1"/>
                  </a:moveTo>
                  <a:cubicBezTo>
                    <a:pt x="472" y="1"/>
                    <a:pt x="1" y="480"/>
                    <a:pt x="1" y="1066"/>
                  </a:cubicBezTo>
                  <a:cubicBezTo>
                    <a:pt x="1" y="1710"/>
                    <a:pt x="526" y="2134"/>
                    <a:pt x="1072" y="2134"/>
                  </a:cubicBezTo>
                  <a:cubicBezTo>
                    <a:pt x="1333" y="2134"/>
                    <a:pt x="1598" y="2037"/>
                    <a:pt x="1813"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60"/>
            <p:cNvSpPr/>
            <p:nvPr/>
          </p:nvSpPr>
          <p:spPr>
            <a:xfrm>
              <a:off x="6256150" y="4009000"/>
              <a:ext cx="62200" cy="53350"/>
            </a:xfrm>
            <a:custGeom>
              <a:rect b="b" l="l" r="r" t="t"/>
              <a:pathLst>
                <a:path extrusionOk="0" h="2134" w="2488">
                  <a:moveTo>
                    <a:pt x="1065" y="1"/>
                  </a:moveTo>
                  <a:cubicBezTo>
                    <a:pt x="472" y="1"/>
                    <a:pt x="0" y="480"/>
                    <a:pt x="0" y="1066"/>
                  </a:cubicBezTo>
                  <a:cubicBezTo>
                    <a:pt x="0" y="1710"/>
                    <a:pt x="525" y="2134"/>
                    <a:pt x="1071" y="2134"/>
                  </a:cubicBezTo>
                  <a:cubicBezTo>
                    <a:pt x="1332" y="2134"/>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60"/>
            <p:cNvSpPr/>
            <p:nvPr/>
          </p:nvSpPr>
          <p:spPr>
            <a:xfrm>
              <a:off x="5951475" y="3932800"/>
              <a:ext cx="62225" cy="53425"/>
            </a:xfrm>
            <a:custGeom>
              <a:rect b="b" l="l" r="r" t="t"/>
              <a:pathLst>
                <a:path extrusionOk="0" h="2137" w="2489">
                  <a:moveTo>
                    <a:pt x="1066" y="0"/>
                  </a:moveTo>
                  <a:cubicBezTo>
                    <a:pt x="472" y="8"/>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60"/>
            <p:cNvSpPr/>
            <p:nvPr/>
          </p:nvSpPr>
          <p:spPr>
            <a:xfrm>
              <a:off x="5951475" y="4009000"/>
              <a:ext cx="62225" cy="53350"/>
            </a:xfrm>
            <a:custGeom>
              <a:rect b="b" l="l" r="r" t="t"/>
              <a:pathLst>
                <a:path extrusionOk="0" h="2134" w="2489">
                  <a:moveTo>
                    <a:pt x="1066" y="1"/>
                  </a:moveTo>
                  <a:cubicBezTo>
                    <a:pt x="472"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60"/>
            <p:cNvSpPr/>
            <p:nvPr/>
          </p:nvSpPr>
          <p:spPr>
            <a:xfrm>
              <a:off x="6027500" y="3856775"/>
              <a:ext cx="62425" cy="53250"/>
            </a:xfrm>
            <a:custGeom>
              <a:rect b="b" l="l" r="r" t="t"/>
              <a:pathLst>
                <a:path extrusionOk="0" h="2130" w="2497">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60"/>
            <p:cNvSpPr/>
            <p:nvPr/>
          </p:nvSpPr>
          <p:spPr>
            <a:xfrm>
              <a:off x="6027500" y="3932800"/>
              <a:ext cx="62425" cy="53425"/>
            </a:xfrm>
            <a:custGeom>
              <a:rect b="b" l="l" r="r" t="t"/>
              <a:pathLst>
                <a:path extrusionOk="0" h="2137" w="2497">
                  <a:moveTo>
                    <a:pt x="1073" y="0"/>
                  </a:moveTo>
                  <a:cubicBezTo>
                    <a:pt x="480" y="0"/>
                    <a:pt x="9" y="480"/>
                    <a:pt x="0" y="1065"/>
                  </a:cubicBezTo>
                  <a:cubicBezTo>
                    <a:pt x="0" y="1709"/>
                    <a:pt x="529" y="2137"/>
                    <a:pt x="1078" y="2137"/>
                  </a:cubicBezTo>
                  <a:cubicBezTo>
                    <a:pt x="1340" y="2137"/>
                    <a:pt x="1606" y="2039"/>
                    <a:pt x="1821" y="1821"/>
                  </a:cubicBezTo>
                  <a:cubicBezTo>
                    <a:pt x="2496" y="1155"/>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60"/>
            <p:cNvSpPr/>
            <p:nvPr/>
          </p:nvSpPr>
          <p:spPr>
            <a:xfrm>
              <a:off x="6027500" y="4009000"/>
              <a:ext cx="62425" cy="53350"/>
            </a:xfrm>
            <a:custGeom>
              <a:rect b="b" l="l" r="r" t="t"/>
              <a:pathLst>
                <a:path extrusionOk="0" h="2134" w="2497">
                  <a:moveTo>
                    <a:pt x="1073" y="1"/>
                  </a:moveTo>
                  <a:cubicBezTo>
                    <a:pt x="480" y="1"/>
                    <a:pt x="9" y="480"/>
                    <a:pt x="0" y="1066"/>
                  </a:cubicBezTo>
                  <a:cubicBezTo>
                    <a:pt x="0" y="1710"/>
                    <a:pt x="529" y="2134"/>
                    <a:pt x="1078" y="2134"/>
                  </a:cubicBezTo>
                  <a:cubicBezTo>
                    <a:pt x="1340" y="2134"/>
                    <a:pt x="1606" y="2037"/>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60"/>
            <p:cNvSpPr/>
            <p:nvPr/>
          </p:nvSpPr>
          <p:spPr>
            <a:xfrm>
              <a:off x="6103700" y="3780375"/>
              <a:ext cx="62425" cy="53475"/>
            </a:xfrm>
            <a:custGeom>
              <a:rect b="b" l="l" r="r" t="t"/>
              <a:pathLst>
                <a:path extrusionOk="0" h="2139" w="2497">
                  <a:moveTo>
                    <a:pt x="1066" y="0"/>
                  </a:moveTo>
                  <a:cubicBezTo>
                    <a:pt x="481" y="0"/>
                    <a:pt x="1" y="480"/>
                    <a:pt x="1" y="1073"/>
                  </a:cubicBezTo>
                  <a:cubicBezTo>
                    <a:pt x="6" y="1715"/>
                    <a:pt x="530" y="2139"/>
                    <a:pt x="1078" y="2139"/>
                  </a:cubicBezTo>
                  <a:cubicBezTo>
                    <a:pt x="1342" y="2139"/>
                    <a:pt x="1611" y="2040"/>
                    <a:pt x="1830"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60"/>
            <p:cNvSpPr/>
            <p:nvPr/>
          </p:nvSpPr>
          <p:spPr>
            <a:xfrm>
              <a:off x="6103700" y="3856775"/>
              <a:ext cx="62425" cy="53300"/>
            </a:xfrm>
            <a:custGeom>
              <a:rect b="b" l="l" r="r" t="t"/>
              <a:pathLst>
                <a:path extrusionOk="0" h="2132" w="2497">
                  <a:moveTo>
                    <a:pt x="1066" y="1"/>
                  </a:moveTo>
                  <a:cubicBezTo>
                    <a:pt x="481" y="1"/>
                    <a:pt x="1" y="480"/>
                    <a:pt x="1" y="1066"/>
                  </a:cubicBezTo>
                  <a:cubicBezTo>
                    <a:pt x="6" y="1708"/>
                    <a:pt x="530" y="2131"/>
                    <a:pt x="1075" y="2131"/>
                  </a:cubicBezTo>
                  <a:cubicBezTo>
                    <a:pt x="1338" y="2131"/>
                    <a:pt x="1605" y="2033"/>
                    <a:pt x="1822" y="1814"/>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60"/>
            <p:cNvSpPr/>
            <p:nvPr/>
          </p:nvSpPr>
          <p:spPr>
            <a:xfrm>
              <a:off x="6103700" y="3932800"/>
              <a:ext cx="62425" cy="53475"/>
            </a:xfrm>
            <a:custGeom>
              <a:rect b="b" l="l" r="r" t="t"/>
              <a:pathLst>
                <a:path extrusionOk="0" h="2139" w="2497">
                  <a:moveTo>
                    <a:pt x="1066" y="0"/>
                  </a:moveTo>
                  <a:cubicBezTo>
                    <a:pt x="481" y="0"/>
                    <a:pt x="1" y="480"/>
                    <a:pt x="1" y="1073"/>
                  </a:cubicBezTo>
                  <a:cubicBezTo>
                    <a:pt x="6" y="1715"/>
                    <a:pt x="530" y="2139"/>
                    <a:pt x="1075" y="2139"/>
                  </a:cubicBezTo>
                  <a:cubicBezTo>
                    <a:pt x="1338" y="2139"/>
                    <a:pt x="1605" y="2041"/>
                    <a:pt x="1822"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60"/>
            <p:cNvSpPr/>
            <p:nvPr/>
          </p:nvSpPr>
          <p:spPr>
            <a:xfrm>
              <a:off x="6103700" y="4009000"/>
              <a:ext cx="62425" cy="53350"/>
            </a:xfrm>
            <a:custGeom>
              <a:rect b="b" l="l" r="r" t="t"/>
              <a:pathLst>
                <a:path extrusionOk="0" h="2134" w="2497">
                  <a:moveTo>
                    <a:pt x="1066" y="1"/>
                  </a:moveTo>
                  <a:cubicBezTo>
                    <a:pt x="481" y="1"/>
                    <a:pt x="1" y="480"/>
                    <a:pt x="1" y="1066"/>
                  </a:cubicBezTo>
                  <a:cubicBezTo>
                    <a:pt x="1" y="1710"/>
                    <a:pt x="530" y="2134"/>
                    <a:pt x="1079" y="2134"/>
                  </a:cubicBezTo>
                  <a:cubicBezTo>
                    <a:pt x="1340" y="2134"/>
                    <a:pt x="1607" y="2037"/>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60"/>
            <p:cNvSpPr/>
            <p:nvPr/>
          </p:nvSpPr>
          <p:spPr>
            <a:xfrm>
              <a:off x="6179925" y="3704150"/>
              <a:ext cx="62225" cy="53450"/>
            </a:xfrm>
            <a:custGeom>
              <a:rect b="b" l="l" r="r" t="t"/>
              <a:pathLst>
                <a:path extrusionOk="0" h="2138" w="2489">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60"/>
            <p:cNvSpPr/>
            <p:nvPr/>
          </p:nvSpPr>
          <p:spPr>
            <a:xfrm>
              <a:off x="6179925" y="3780375"/>
              <a:ext cx="62425" cy="53425"/>
            </a:xfrm>
            <a:custGeom>
              <a:rect b="b" l="l" r="r" t="t"/>
              <a:pathLst>
                <a:path extrusionOk="0" h="2137" w="2497">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60"/>
            <p:cNvSpPr/>
            <p:nvPr/>
          </p:nvSpPr>
          <p:spPr>
            <a:xfrm>
              <a:off x="6179925" y="4009000"/>
              <a:ext cx="62225" cy="53350"/>
            </a:xfrm>
            <a:custGeom>
              <a:rect b="b" l="l" r="r" t="t"/>
              <a:pathLst>
                <a:path extrusionOk="0" h="2134" w="2489">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60"/>
            <p:cNvSpPr/>
            <p:nvPr/>
          </p:nvSpPr>
          <p:spPr>
            <a:xfrm>
              <a:off x="6179925" y="393280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60"/>
            <p:cNvSpPr/>
            <p:nvPr/>
          </p:nvSpPr>
          <p:spPr>
            <a:xfrm>
              <a:off x="6179925" y="3856775"/>
              <a:ext cx="62225" cy="53250"/>
            </a:xfrm>
            <a:custGeom>
              <a:rect b="b" l="l" r="r" t="t"/>
              <a:pathLst>
                <a:path extrusionOk="0" h="2130" w="2489">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60"/>
            <p:cNvSpPr/>
            <p:nvPr/>
          </p:nvSpPr>
          <p:spPr>
            <a:xfrm>
              <a:off x="7170300" y="3780375"/>
              <a:ext cx="62400" cy="53425"/>
            </a:xfrm>
            <a:custGeom>
              <a:rect b="b" l="l" r="r" t="t"/>
              <a:pathLst>
                <a:path extrusionOk="0" h="2137" w="2496">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60"/>
            <p:cNvSpPr/>
            <p:nvPr/>
          </p:nvSpPr>
          <p:spPr>
            <a:xfrm>
              <a:off x="6865650" y="3856775"/>
              <a:ext cx="62200" cy="53250"/>
            </a:xfrm>
            <a:custGeom>
              <a:rect b="b" l="l" r="r" t="t"/>
              <a:pathLst>
                <a:path extrusionOk="0" h="2130" w="2488">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60"/>
            <p:cNvSpPr/>
            <p:nvPr/>
          </p:nvSpPr>
          <p:spPr>
            <a:xfrm>
              <a:off x="6865650" y="3780375"/>
              <a:ext cx="62400" cy="53425"/>
            </a:xfrm>
            <a:custGeom>
              <a:rect b="b" l="l" r="r" t="t"/>
              <a:pathLst>
                <a:path extrusionOk="0" h="2137" w="2496">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60"/>
            <p:cNvSpPr/>
            <p:nvPr/>
          </p:nvSpPr>
          <p:spPr>
            <a:xfrm>
              <a:off x="6941850" y="3704150"/>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60"/>
            <p:cNvSpPr/>
            <p:nvPr/>
          </p:nvSpPr>
          <p:spPr>
            <a:xfrm>
              <a:off x="6789225" y="3627950"/>
              <a:ext cx="62425" cy="53425"/>
            </a:xfrm>
            <a:custGeom>
              <a:rect b="b" l="l" r="r" t="t"/>
              <a:pathLst>
                <a:path extrusionOk="0" h="2137" w="2497">
                  <a:moveTo>
                    <a:pt x="1074" y="0"/>
                  </a:moveTo>
                  <a:cubicBezTo>
                    <a:pt x="480" y="8"/>
                    <a:pt x="9" y="480"/>
                    <a:pt x="1" y="1073"/>
                  </a:cubicBezTo>
                  <a:cubicBezTo>
                    <a:pt x="1" y="1711"/>
                    <a:pt x="529" y="2137"/>
                    <a:pt x="1077" y="2137"/>
                  </a:cubicBezTo>
                  <a:cubicBezTo>
                    <a:pt x="1339" y="2137"/>
                    <a:pt x="1606" y="2039"/>
                    <a:pt x="1822" y="1821"/>
                  </a:cubicBezTo>
                  <a:cubicBezTo>
                    <a:pt x="2496" y="1154"/>
                    <a:pt x="2017" y="8"/>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60"/>
            <p:cNvSpPr/>
            <p:nvPr/>
          </p:nvSpPr>
          <p:spPr>
            <a:xfrm>
              <a:off x="6637000" y="3475725"/>
              <a:ext cx="62225" cy="53350"/>
            </a:xfrm>
            <a:custGeom>
              <a:rect b="b" l="l" r="r" t="t"/>
              <a:pathLst>
                <a:path extrusionOk="0" h="2134" w="2489">
                  <a:moveTo>
                    <a:pt x="1066" y="0"/>
                  </a:moveTo>
                  <a:cubicBezTo>
                    <a:pt x="472" y="0"/>
                    <a:pt x="1" y="472"/>
                    <a:pt x="1" y="1065"/>
                  </a:cubicBezTo>
                  <a:cubicBezTo>
                    <a:pt x="1" y="1709"/>
                    <a:pt x="526" y="2133"/>
                    <a:pt x="1072" y="2133"/>
                  </a:cubicBezTo>
                  <a:cubicBezTo>
                    <a:pt x="1333" y="2133"/>
                    <a:pt x="1598" y="2037"/>
                    <a:pt x="1813"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60"/>
            <p:cNvSpPr/>
            <p:nvPr/>
          </p:nvSpPr>
          <p:spPr>
            <a:xfrm>
              <a:off x="6256150" y="3399500"/>
              <a:ext cx="62200" cy="53350"/>
            </a:xfrm>
            <a:custGeom>
              <a:rect b="b" l="l" r="r" t="t"/>
              <a:pathLst>
                <a:path extrusionOk="0" h="2134" w="2488">
                  <a:moveTo>
                    <a:pt x="1065" y="1"/>
                  </a:moveTo>
                  <a:cubicBezTo>
                    <a:pt x="472" y="1"/>
                    <a:pt x="0" y="480"/>
                    <a:pt x="0" y="1066"/>
                  </a:cubicBezTo>
                  <a:cubicBezTo>
                    <a:pt x="0" y="1709"/>
                    <a:pt x="525" y="2134"/>
                    <a:pt x="1071" y="2134"/>
                  </a:cubicBezTo>
                  <a:cubicBezTo>
                    <a:pt x="1332" y="2134"/>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60"/>
            <p:cNvSpPr/>
            <p:nvPr/>
          </p:nvSpPr>
          <p:spPr>
            <a:xfrm>
              <a:off x="6484575" y="3551925"/>
              <a:ext cx="62425" cy="53250"/>
            </a:xfrm>
            <a:custGeom>
              <a:rect b="b" l="l" r="r" t="t"/>
              <a:pathLst>
                <a:path extrusionOk="0" h="2130" w="2497">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60"/>
            <p:cNvSpPr/>
            <p:nvPr/>
          </p:nvSpPr>
          <p:spPr>
            <a:xfrm>
              <a:off x="6484575" y="3475725"/>
              <a:ext cx="62425" cy="53350"/>
            </a:xfrm>
            <a:custGeom>
              <a:rect b="b" l="l" r="r" t="t"/>
              <a:pathLst>
                <a:path extrusionOk="0" h="2134" w="2497">
                  <a:moveTo>
                    <a:pt x="1065" y="0"/>
                  </a:moveTo>
                  <a:cubicBezTo>
                    <a:pt x="480" y="0"/>
                    <a:pt x="1" y="480"/>
                    <a:pt x="1" y="1065"/>
                  </a:cubicBezTo>
                  <a:cubicBezTo>
                    <a:pt x="1" y="1709"/>
                    <a:pt x="526" y="2133"/>
                    <a:pt x="1075" y="2133"/>
                  </a:cubicBezTo>
                  <a:cubicBezTo>
                    <a:pt x="1336" y="2133"/>
                    <a:pt x="1604" y="2037"/>
                    <a:pt x="1822"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60"/>
            <p:cNvSpPr/>
            <p:nvPr/>
          </p:nvSpPr>
          <p:spPr>
            <a:xfrm>
              <a:off x="6408350" y="3551925"/>
              <a:ext cx="62425" cy="53250"/>
            </a:xfrm>
            <a:custGeom>
              <a:rect b="b" l="l" r="r" t="t"/>
              <a:pathLst>
                <a:path extrusionOk="0" h="2130" w="2497">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60"/>
            <p:cNvSpPr/>
            <p:nvPr/>
          </p:nvSpPr>
          <p:spPr>
            <a:xfrm>
              <a:off x="6408350" y="3475725"/>
              <a:ext cx="62425" cy="53350"/>
            </a:xfrm>
            <a:custGeom>
              <a:rect b="b" l="l" r="r" t="t"/>
              <a:pathLst>
                <a:path extrusionOk="0" h="2134" w="2497">
                  <a:moveTo>
                    <a:pt x="1074" y="0"/>
                  </a:moveTo>
                  <a:cubicBezTo>
                    <a:pt x="481" y="0"/>
                    <a:pt x="1" y="472"/>
                    <a:pt x="1" y="1065"/>
                  </a:cubicBezTo>
                  <a:cubicBezTo>
                    <a:pt x="1" y="1709"/>
                    <a:pt x="526" y="2133"/>
                    <a:pt x="1075" y="2133"/>
                  </a:cubicBezTo>
                  <a:cubicBezTo>
                    <a:pt x="1337" y="2133"/>
                    <a:pt x="1604" y="2037"/>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60"/>
            <p:cNvSpPr/>
            <p:nvPr/>
          </p:nvSpPr>
          <p:spPr>
            <a:xfrm>
              <a:off x="6332350" y="34757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3"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60"/>
            <p:cNvSpPr/>
            <p:nvPr/>
          </p:nvSpPr>
          <p:spPr>
            <a:xfrm>
              <a:off x="6332350" y="339950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3"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60"/>
            <p:cNvSpPr/>
            <p:nvPr/>
          </p:nvSpPr>
          <p:spPr>
            <a:xfrm>
              <a:off x="7094075" y="4237450"/>
              <a:ext cx="62425" cy="53425"/>
            </a:xfrm>
            <a:custGeom>
              <a:rect b="b" l="l" r="r" t="t"/>
              <a:pathLst>
                <a:path extrusionOk="0" h="2137" w="2497">
                  <a:moveTo>
                    <a:pt x="1066" y="0"/>
                  </a:moveTo>
                  <a:cubicBezTo>
                    <a:pt x="480" y="8"/>
                    <a:pt x="1" y="480"/>
                    <a:pt x="1" y="1073"/>
                  </a:cubicBezTo>
                  <a:cubicBezTo>
                    <a:pt x="1" y="1711"/>
                    <a:pt x="525" y="2137"/>
                    <a:pt x="1073" y="2137"/>
                  </a:cubicBezTo>
                  <a:cubicBezTo>
                    <a:pt x="1336" y="2137"/>
                    <a:pt x="1603" y="2040"/>
                    <a:pt x="1822" y="1821"/>
                  </a:cubicBezTo>
                  <a:cubicBezTo>
                    <a:pt x="2496" y="1155"/>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60"/>
            <p:cNvSpPr/>
            <p:nvPr/>
          </p:nvSpPr>
          <p:spPr>
            <a:xfrm>
              <a:off x="7017875" y="4389875"/>
              <a:ext cx="62400" cy="53350"/>
            </a:xfrm>
            <a:custGeom>
              <a:rect b="b" l="l" r="r" t="t"/>
              <a:pathLst>
                <a:path extrusionOk="0" h="2134" w="2496">
                  <a:moveTo>
                    <a:pt x="1073" y="0"/>
                  </a:moveTo>
                  <a:cubicBezTo>
                    <a:pt x="480" y="0"/>
                    <a:pt x="8"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60"/>
            <p:cNvSpPr/>
            <p:nvPr/>
          </p:nvSpPr>
          <p:spPr>
            <a:xfrm>
              <a:off x="7017875" y="4313650"/>
              <a:ext cx="62400" cy="53450"/>
            </a:xfrm>
            <a:custGeom>
              <a:rect b="b" l="l" r="r" t="t"/>
              <a:pathLst>
                <a:path extrusionOk="0" h="2138" w="2496">
                  <a:moveTo>
                    <a:pt x="1073" y="1"/>
                  </a:moveTo>
                  <a:cubicBezTo>
                    <a:pt x="480" y="1"/>
                    <a:pt x="8" y="480"/>
                    <a:pt x="0" y="1066"/>
                  </a:cubicBezTo>
                  <a:cubicBezTo>
                    <a:pt x="0" y="1709"/>
                    <a:pt x="529" y="2137"/>
                    <a:pt x="1078" y="2137"/>
                  </a:cubicBezTo>
                  <a:cubicBezTo>
                    <a:pt x="1339" y="2137"/>
                    <a:pt x="1606" y="2040"/>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60"/>
            <p:cNvSpPr/>
            <p:nvPr/>
          </p:nvSpPr>
          <p:spPr>
            <a:xfrm>
              <a:off x="6941850" y="438987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4" y="1821"/>
                  </a:cubicBezTo>
                  <a:cubicBezTo>
                    <a:pt x="2488" y="1147"/>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60"/>
            <p:cNvSpPr/>
            <p:nvPr/>
          </p:nvSpPr>
          <p:spPr>
            <a:xfrm>
              <a:off x="6484575" y="4389875"/>
              <a:ext cx="62425" cy="53350"/>
            </a:xfrm>
            <a:custGeom>
              <a:rect b="b" l="l" r="r" t="t"/>
              <a:pathLst>
                <a:path extrusionOk="0" h="2134" w="2497">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60"/>
            <p:cNvSpPr/>
            <p:nvPr/>
          </p:nvSpPr>
          <p:spPr>
            <a:xfrm>
              <a:off x="6560800" y="4237450"/>
              <a:ext cx="62200" cy="53425"/>
            </a:xfrm>
            <a:custGeom>
              <a:rect b="b" l="l" r="r" t="t"/>
              <a:pathLst>
                <a:path extrusionOk="0" h="2137" w="2488">
                  <a:moveTo>
                    <a:pt x="1065" y="0"/>
                  </a:moveTo>
                  <a:cubicBezTo>
                    <a:pt x="480" y="8"/>
                    <a:pt x="0" y="480"/>
                    <a:pt x="0" y="1073"/>
                  </a:cubicBezTo>
                  <a:cubicBezTo>
                    <a:pt x="0" y="1711"/>
                    <a:pt x="524" y="2137"/>
                    <a:pt x="1073" y="2137"/>
                  </a:cubicBezTo>
                  <a:cubicBezTo>
                    <a:pt x="1335" y="2137"/>
                    <a:pt x="1603" y="2040"/>
                    <a:pt x="1821" y="1821"/>
                  </a:cubicBezTo>
                  <a:cubicBezTo>
                    <a:pt x="2488"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60"/>
            <p:cNvSpPr/>
            <p:nvPr/>
          </p:nvSpPr>
          <p:spPr>
            <a:xfrm>
              <a:off x="6560800" y="4161425"/>
              <a:ext cx="62200" cy="53300"/>
            </a:xfrm>
            <a:custGeom>
              <a:rect b="b" l="l" r="r" t="t"/>
              <a:pathLst>
                <a:path extrusionOk="0" h="2132" w="2488">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60"/>
            <p:cNvSpPr/>
            <p:nvPr/>
          </p:nvSpPr>
          <p:spPr>
            <a:xfrm>
              <a:off x="6560800" y="4085225"/>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7"/>
                    <a:pt x="1821" y="1821"/>
                  </a:cubicBezTo>
                  <a:cubicBezTo>
                    <a:pt x="2488" y="1147"/>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60"/>
            <p:cNvSpPr/>
            <p:nvPr/>
          </p:nvSpPr>
          <p:spPr>
            <a:xfrm>
              <a:off x="6560800" y="4009000"/>
              <a:ext cx="62200" cy="53350"/>
            </a:xfrm>
            <a:custGeom>
              <a:rect b="b" l="l" r="r" t="t"/>
              <a:pathLst>
                <a:path extrusionOk="0" h="2134" w="2488">
                  <a:moveTo>
                    <a:pt x="1065" y="1"/>
                  </a:moveTo>
                  <a:cubicBezTo>
                    <a:pt x="480"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60"/>
            <p:cNvSpPr/>
            <p:nvPr/>
          </p:nvSpPr>
          <p:spPr>
            <a:xfrm>
              <a:off x="6560800" y="3932800"/>
              <a:ext cx="62200" cy="53425"/>
            </a:xfrm>
            <a:custGeom>
              <a:rect b="b" l="l" r="r" t="t"/>
              <a:pathLst>
                <a:path extrusionOk="0" h="2137" w="2488">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60"/>
            <p:cNvSpPr/>
            <p:nvPr/>
          </p:nvSpPr>
          <p:spPr>
            <a:xfrm>
              <a:off x="6560800" y="3856775"/>
              <a:ext cx="62200" cy="53250"/>
            </a:xfrm>
            <a:custGeom>
              <a:rect b="b" l="l" r="r" t="t"/>
              <a:pathLst>
                <a:path extrusionOk="0" h="2130" w="2488">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60"/>
            <p:cNvSpPr/>
            <p:nvPr/>
          </p:nvSpPr>
          <p:spPr>
            <a:xfrm>
              <a:off x="6560800" y="3780375"/>
              <a:ext cx="62400" cy="53425"/>
            </a:xfrm>
            <a:custGeom>
              <a:rect b="b" l="l" r="r" t="t"/>
              <a:pathLst>
                <a:path extrusionOk="0" h="2137" w="2496">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60"/>
            <p:cNvSpPr/>
            <p:nvPr/>
          </p:nvSpPr>
          <p:spPr>
            <a:xfrm>
              <a:off x="6484575" y="4237450"/>
              <a:ext cx="62425" cy="53425"/>
            </a:xfrm>
            <a:custGeom>
              <a:rect b="b" l="l" r="r" t="t"/>
              <a:pathLst>
                <a:path extrusionOk="0" h="2137" w="2497">
                  <a:moveTo>
                    <a:pt x="1065" y="0"/>
                  </a:moveTo>
                  <a:cubicBezTo>
                    <a:pt x="480" y="8"/>
                    <a:pt x="1" y="480"/>
                    <a:pt x="1" y="1073"/>
                  </a:cubicBezTo>
                  <a:cubicBezTo>
                    <a:pt x="1" y="1711"/>
                    <a:pt x="525" y="2137"/>
                    <a:pt x="1073" y="2137"/>
                  </a:cubicBezTo>
                  <a:cubicBezTo>
                    <a:pt x="1335" y="2137"/>
                    <a:pt x="1603" y="2040"/>
                    <a:pt x="1822" y="1821"/>
                  </a:cubicBezTo>
                  <a:cubicBezTo>
                    <a:pt x="2496" y="1155"/>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60"/>
            <p:cNvSpPr/>
            <p:nvPr/>
          </p:nvSpPr>
          <p:spPr>
            <a:xfrm>
              <a:off x="6484575" y="3780375"/>
              <a:ext cx="62425" cy="53425"/>
            </a:xfrm>
            <a:custGeom>
              <a:rect b="b" l="l" r="r" t="t"/>
              <a:pathLst>
                <a:path extrusionOk="0" h="2137" w="2497">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60"/>
            <p:cNvSpPr/>
            <p:nvPr/>
          </p:nvSpPr>
          <p:spPr>
            <a:xfrm>
              <a:off x="6484575" y="3704150"/>
              <a:ext cx="62425" cy="53450"/>
            </a:xfrm>
            <a:custGeom>
              <a:rect b="b" l="l" r="r" t="t"/>
              <a:pathLst>
                <a:path extrusionOk="0" h="2138" w="2497">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60"/>
            <p:cNvSpPr/>
            <p:nvPr/>
          </p:nvSpPr>
          <p:spPr>
            <a:xfrm>
              <a:off x="6408350" y="4237450"/>
              <a:ext cx="62425" cy="53425"/>
            </a:xfrm>
            <a:custGeom>
              <a:rect b="b" l="l" r="r" t="t"/>
              <a:pathLst>
                <a:path extrusionOk="0" h="2137" w="2497">
                  <a:moveTo>
                    <a:pt x="1074" y="0"/>
                  </a:moveTo>
                  <a:cubicBezTo>
                    <a:pt x="481" y="8"/>
                    <a:pt x="9" y="480"/>
                    <a:pt x="1" y="1073"/>
                  </a:cubicBezTo>
                  <a:cubicBezTo>
                    <a:pt x="1" y="1711"/>
                    <a:pt x="525" y="2137"/>
                    <a:pt x="1074" y="2137"/>
                  </a:cubicBezTo>
                  <a:cubicBezTo>
                    <a:pt x="1336" y="2137"/>
                    <a:pt x="1604" y="2040"/>
                    <a:pt x="1822" y="1821"/>
                  </a:cubicBezTo>
                  <a:cubicBezTo>
                    <a:pt x="2497" y="1155"/>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60"/>
            <p:cNvSpPr/>
            <p:nvPr/>
          </p:nvSpPr>
          <p:spPr>
            <a:xfrm>
              <a:off x="6408350" y="4161425"/>
              <a:ext cx="62425" cy="53300"/>
            </a:xfrm>
            <a:custGeom>
              <a:rect b="b" l="l" r="r" t="t"/>
              <a:pathLst>
                <a:path extrusionOk="0" h="2132" w="2497">
                  <a:moveTo>
                    <a:pt x="1074" y="1"/>
                  </a:moveTo>
                  <a:cubicBezTo>
                    <a:pt x="481" y="1"/>
                    <a:pt x="1"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60"/>
            <p:cNvSpPr/>
            <p:nvPr/>
          </p:nvSpPr>
          <p:spPr>
            <a:xfrm>
              <a:off x="6408350" y="3780375"/>
              <a:ext cx="62425" cy="53425"/>
            </a:xfrm>
            <a:custGeom>
              <a:rect b="b" l="l" r="r" t="t"/>
              <a:pathLst>
                <a:path extrusionOk="0" h="2137" w="2497">
                  <a:moveTo>
                    <a:pt x="1074" y="0"/>
                  </a:moveTo>
                  <a:cubicBezTo>
                    <a:pt x="481" y="0"/>
                    <a:pt x="1"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60"/>
            <p:cNvSpPr/>
            <p:nvPr/>
          </p:nvSpPr>
          <p:spPr>
            <a:xfrm>
              <a:off x="6408350" y="3704150"/>
              <a:ext cx="62425" cy="53450"/>
            </a:xfrm>
            <a:custGeom>
              <a:rect b="b" l="l" r="r" t="t"/>
              <a:pathLst>
                <a:path extrusionOk="0" h="2138" w="2497">
                  <a:moveTo>
                    <a:pt x="1074" y="1"/>
                  </a:moveTo>
                  <a:cubicBezTo>
                    <a:pt x="481" y="1"/>
                    <a:pt x="9"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60"/>
            <p:cNvSpPr/>
            <p:nvPr/>
          </p:nvSpPr>
          <p:spPr>
            <a:xfrm>
              <a:off x="6332350" y="4161425"/>
              <a:ext cx="62225" cy="53300"/>
            </a:xfrm>
            <a:custGeom>
              <a:rect b="b" l="l" r="r" t="t"/>
              <a:pathLst>
                <a:path extrusionOk="0" h="2132" w="2489">
                  <a:moveTo>
                    <a:pt x="1066" y="1"/>
                  </a:moveTo>
                  <a:cubicBezTo>
                    <a:pt x="472" y="1"/>
                    <a:pt x="1" y="472"/>
                    <a:pt x="1" y="1066"/>
                  </a:cubicBezTo>
                  <a:cubicBezTo>
                    <a:pt x="1" y="1708"/>
                    <a:pt x="523" y="2131"/>
                    <a:pt x="1067" y="2131"/>
                  </a:cubicBezTo>
                  <a:cubicBezTo>
                    <a:pt x="1329" y="2131"/>
                    <a:pt x="1597" y="2033"/>
                    <a:pt x="1813" y="1814"/>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60"/>
            <p:cNvSpPr/>
            <p:nvPr/>
          </p:nvSpPr>
          <p:spPr>
            <a:xfrm>
              <a:off x="6332350" y="40852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3" y="1821"/>
                  </a:cubicBezTo>
                  <a:cubicBezTo>
                    <a:pt x="2488" y="1147"/>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60"/>
            <p:cNvSpPr/>
            <p:nvPr/>
          </p:nvSpPr>
          <p:spPr>
            <a:xfrm>
              <a:off x="6332350" y="3780375"/>
              <a:ext cx="62425" cy="53425"/>
            </a:xfrm>
            <a:custGeom>
              <a:rect b="b" l="l" r="r" t="t"/>
              <a:pathLst>
                <a:path extrusionOk="0" h="2137" w="2497">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60"/>
            <p:cNvSpPr/>
            <p:nvPr/>
          </p:nvSpPr>
          <p:spPr>
            <a:xfrm>
              <a:off x="6332350" y="3704150"/>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60"/>
            <p:cNvSpPr/>
            <p:nvPr/>
          </p:nvSpPr>
          <p:spPr>
            <a:xfrm>
              <a:off x="6256150" y="4085225"/>
              <a:ext cx="62200" cy="53350"/>
            </a:xfrm>
            <a:custGeom>
              <a:rect b="b" l="l" r="r" t="t"/>
              <a:pathLst>
                <a:path extrusionOk="0" h="2134" w="2488">
                  <a:moveTo>
                    <a:pt x="1065" y="0"/>
                  </a:moveTo>
                  <a:cubicBezTo>
                    <a:pt x="480" y="0"/>
                    <a:pt x="0" y="480"/>
                    <a:pt x="0" y="1065"/>
                  </a:cubicBezTo>
                  <a:cubicBezTo>
                    <a:pt x="0" y="1709"/>
                    <a:pt x="525" y="2133"/>
                    <a:pt x="1071" y="2133"/>
                  </a:cubicBezTo>
                  <a:cubicBezTo>
                    <a:pt x="1332" y="2133"/>
                    <a:pt x="1598" y="2037"/>
                    <a:pt x="1813" y="1821"/>
                  </a:cubicBezTo>
                  <a:cubicBezTo>
                    <a:pt x="2488" y="1147"/>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60"/>
            <p:cNvSpPr/>
            <p:nvPr/>
          </p:nvSpPr>
          <p:spPr>
            <a:xfrm>
              <a:off x="6256150" y="3704150"/>
              <a:ext cx="62200" cy="53450"/>
            </a:xfrm>
            <a:custGeom>
              <a:rect b="b" l="l" r="r" t="t"/>
              <a:pathLst>
                <a:path extrusionOk="0" h="2138" w="2488">
                  <a:moveTo>
                    <a:pt x="1065" y="1"/>
                  </a:moveTo>
                  <a:cubicBezTo>
                    <a:pt x="480" y="1"/>
                    <a:pt x="0" y="480"/>
                    <a:pt x="0" y="1066"/>
                  </a:cubicBezTo>
                  <a:cubicBezTo>
                    <a:pt x="0" y="1709"/>
                    <a:pt x="525" y="2137"/>
                    <a:pt x="1071" y="2137"/>
                  </a:cubicBezTo>
                  <a:cubicBezTo>
                    <a:pt x="1332" y="2137"/>
                    <a:pt x="1597" y="2040"/>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60"/>
            <p:cNvSpPr/>
            <p:nvPr/>
          </p:nvSpPr>
          <p:spPr>
            <a:xfrm>
              <a:off x="6256150" y="3627950"/>
              <a:ext cx="62200" cy="53425"/>
            </a:xfrm>
            <a:custGeom>
              <a:rect b="b" l="l" r="r" t="t"/>
              <a:pathLst>
                <a:path extrusionOk="0" h="2137" w="2488">
                  <a:moveTo>
                    <a:pt x="1065" y="0"/>
                  </a:moveTo>
                  <a:cubicBezTo>
                    <a:pt x="472" y="8"/>
                    <a:pt x="0" y="480"/>
                    <a:pt x="0" y="1073"/>
                  </a:cubicBezTo>
                  <a:cubicBezTo>
                    <a:pt x="0" y="1711"/>
                    <a:pt x="524" y="2137"/>
                    <a:pt x="1070" y="2137"/>
                  </a:cubicBezTo>
                  <a:cubicBezTo>
                    <a:pt x="1331" y="2137"/>
                    <a:pt x="1597" y="2039"/>
                    <a:pt x="1813"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60"/>
            <p:cNvSpPr/>
            <p:nvPr/>
          </p:nvSpPr>
          <p:spPr>
            <a:xfrm>
              <a:off x="6179925" y="4085225"/>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60"/>
            <p:cNvSpPr/>
            <p:nvPr/>
          </p:nvSpPr>
          <p:spPr>
            <a:xfrm>
              <a:off x="6179925" y="3627950"/>
              <a:ext cx="62225" cy="53425"/>
            </a:xfrm>
            <a:custGeom>
              <a:rect b="b" l="l" r="r" t="t"/>
              <a:pathLst>
                <a:path extrusionOk="0" h="2137" w="2489">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60"/>
            <p:cNvSpPr/>
            <p:nvPr/>
          </p:nvSpPr>
          <p:spPr>
            <a:xfrm>
              <a:off x="6103700" y="4085225"/>
              <a:ext cx="62425" cy="53350"/>
            </a:xfrm>
            <a:custGeom>
              <a:rect b="b" l="l" r="r" t="t"/>
              <a:pathLst>
                <a:path extrusionOk="0" h="2134" w="2497">
                  <a:moveTo>
                    <a:pt x="1066" y="0"/>
                  </a:moveTo>
                  <a:cubicBezTo>
                    <a:pt x="481" y="0"/>
                    <a:pt x="9" y="480"/>
                    <a:pt x="1" y="1065"/>
                  </a:cubicBezTo>
                  <a:cubicBezTo>
                    <a:pt x="1" y="1709"/>
                    <a:pt x="526" y="2133"/>
                    <a:pt x="1075" y="2133"/>
                  </a:cubicBezTo>
                  <a:cubicBezTo>
                    <a:pt x="1337" y="2133"/>
                    <a:pt x="1604" y="2037"/>
                    <a:pt x="1822" y="1821"/>
                  </a:cubicBezTo>
                  <a:cubicBezTo>
                    <a:pt x="2497" y="1147"/>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60"/>
            <p:cNvSpPr/>
            <p:nvPr/>
          </p:nvSpPr>
          <p:spPr>
            <a:xfrm>
              <a:off x="6103700" y="3704150"/>
              <a:ext cx="62425" cy="53450"/>
            </a:xfrm>
            <a:custGeom>
              <a:rect b="b" l="l" r="r" t="t"/>
              <a:pathLst>
                <a:path extrusionOk="0" h="2138" w="2497">
                  <a:moveTo>
                    <a:pt x="1066" y="1"/>
                  </a:moveTo>
                  <a:cubicBezTo>
                    <a:pt x="481" y="1"/>
                    <a:pt x="9"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60"/>
            <p:cNvSpPr/>
            <p:nvPr/>
          </p:nvSpPr>
          <p:spPr>
            <a:xfrm>
              <a:off x="6027500" y="4085225"/>
              <a:ext cx="62425" cy="53350"/>
            </a:xfrm>
            <a:custGeom>
              <a:rect b="b" l="l" r="r" t="t"/>
              <a:pathLst>
                <a:path extrusionOk="0" h="2134" w="2497">
                  <a:moveTo>
                    <a:pt x="1073" y="0"/>
                  </a:moveTo>
                  <a:cubicBezTo>
                    <a:pt x="480" y="0"/>
                    <a:pt x="9"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60"/>
            <p:cNvSpPr/>
            <p:nvPr/>
          </p:nvSpPr>
          <p:spPr>
            <a:xfrm>
              <a:off x="6027500" y="3780375"/>
              <a:ext cx="62425" cy="53425"/>
            </a:xfrm>
            <a:custGeom>
              <a:rect b="b" l="l" r="r" t="t"/>
              <a:pathLst>
                <a:path extrusionOk="0" h="2137" w="2497">
                  <a:moveTo>
                    <a:pt x="1073" y="0"/>
                  </a:moveTo>
                  <a:cubicBezTo>
                    <a:pt x="480" y="0"/>
                    <a:pt x="9" y="480"/>
                    <a:pt x="0" y="1065"/>
                  </a:cubicBezTo>
                  <a:cubicBezTo>
                    <a:pt x="0" y="1709"/>
                    <a:pt x="529" y="2137"/>
                    <a:pt x="1080" y="2137"/>
                  </a:cubicBezTo>
                  <a:cubicBezTo>
                    <a:pt x="1343" y="2137"/>
                    <a:pt x="1611" y="2039"/>
                    <a:pt x="1830" y="1821"/>
                  </a:cubicBezTo>
                  <a:cubicBezTo>
                    <a:pt x="2496" y="1146"/>
                    <a:pt x="2025"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60"/>
            <p:cNvSpPr/>
            <p:nvPr/>
          </p:nvSpPr>
          <p:spPr>
            <a:xfrm>
              <a:off x="6027500" y="3704150"/>
              <a:ext cx="62425" cy="53450"/>
            </a:xfrm>
            <a:custGeom>
              <a:rect b="b" l="l" r="r" t="t"/>
              <a:pathLst>
                <a:path extrusionOk="0" h="2138" w="2497">
                  <a:moveTo>
                    <a:pt x="1073" y="1"/>
                  </a:moveTo>
                  <a:cubicBezTo>
                    <a:pt x="480" y="1"/>
                    <a:pt x="9" y="480"/>
                    <a:pt x="0" y="1066"/>
                  </a:cubicBezTo>
                  <a:cubicBezTo>
                    <a:pt x="0" y="1709"/>
                    <a:pt x="529" y="2137"/>
                    <a:pt x="1078" y="2137"/>
                  </a:cubicBezTo>
                  <a:cubicBezTo>
                    <a:pt x="1340" y="2137"/>
                    <a:pt x="1606" y="2040"/>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60"/>
            <p:cNvSpPr/>
            <p:nvPr/>
          </p:nvSpPr>
          <p:spPr>
            <a:xfrm>
              <a:off x="5951475" y="40852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4" y="1821"/>
                  </a:cubicBezTo>
                  <a:cubicBezTo>
                    <a:pt x="2489" y="1147"/>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60"/>
            <p:cNvSpPr/>
            <p:nvPr/>
          </p:nvSpPr>
          <p:spPr>
            <a:xfrm>
              <a:off x="5951475" y="3856775"/>
              <a:ext cx="62225" cy="53250"/>
            </a:xfrm>
            <a:custGeom>
              <a:rect b="b" l="l" r="r" t="t"/>
              <a:pathLst>
                <a:path extrusionOk="0" h="2130" w="2489">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60"/>
            <p:cNvSpPr/>
            <p:nvPr/>
          </p:nvSpPr>
          <p:spPr>
            <a:xfrm>
              <a:off x="5951475" y="3780375"/>
              <a:ext cx="62425" cy="53425"/>
            </a:xfrm>
            <a:custGeom>
              <a:rect b="b" l="l" r="r" t="t"/>
              <a:pathLst>
                <a:path extrusionOk="0" h="2137" w="2497">
                  <a:moveTo>
                    <a:pt x="1066" y="0"/>
                  </a:moveTo>
                  <a:cubicBezTo>
                    <a:pt x="472"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60"/>
            <p:cNvSpPr/>
            <p:nvPr/>
          </p:nvSpPr>
          <p:spPr>
            <a:xfrm>
              <a:off x="5875275" y="4085225"/>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60"/>
            <p:cNvSpPr/>
            <p:nvPr/>
          </p:nvSpPr>
          <p:spPr>
            <a:xfrm>
              <a:off x="5875275" y="4009000"/>
              <a:ext cx="62225" cy="53350"/>
            </a:xfrm>
            <a:custGeom>
              <a:rect b="b" l="l" r="r" t="t"/>
              <a:pathLst>
                <a:path extrusionOk="0" h="2134" w="2489">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60"/>
            <p:cNvSpPr/>
            <p:nvPr/>
          </p:nvSpPr>
          <p:spPr>
            <a:xfrm>
              <a:off x="5875275" y="393280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55"/>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60"/>
            <p:cNvSpPr/>
            <p:nvPr/>
          </p:nvSpPr>
          <p:spPr>
            <a:xfrm>
              <a:off x="5875275" y="3856775"/>
              <a:ext cx="62225" cy="53250"/>
            </a:xfrm>
            <a:custGeom>
              <a:rect b="b" l="l" r="r" t="t"/>
              <a:pathLst>
                <a:path extrusionOk="0" h="2130" w="2489">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60"/>
            <p:cNvSpPr/>
            <p:nvPr/>
          </p:nvSpPr>
          <p:spPr>
            <a:xfrm>
              <a:off x="4504050" y="3856775"/>
              <a:ext cx="62200" cy="53250"/>
            </a:xfrm>
            <a:custGeom>
              <a:rect b="b" l="l" r="r" t="t"/>
              <a:pathLst>
                <a:path extrusionOk="0" h="2130" w="2488">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60"/>
            <p:cNvSpPr/>
            <p:nvPr/>
          </p:nvSpPr>
          <p:spPr>
            <a:xfrm>
              <a:off x="4504050" y="3780375"/>
              <a:ext cx="62400" cy="53425"/>
            </a:xfrm>
            <a:custGeom>
              <a:rect b="b" l="l" r="r" t="t"/>
              <a:pathLst>
                <a:path extrusionOk="0" h="2137" w="2496">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60"/>
            <p:cNvSpPr/>
            <p:nvPr/>
          </p:nvSpPr>
          <p:spPr>
            <a:xfrm>
              <a:off x="4504050" y="3704150"/>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60"/>
            <p:cNvSpPr/>
            <p:nvPr/>
          </p:nvSpPr>
          <p:spPr>
            <a:xfrm>
              <a:off x="4427825" y="3932800"/>
              <a:ext cx="62425" cy="53425"/>
            </a:xfrm>
            <a:custGeom>
              <a:rect b="b" l="l" r="r" t="t"/>
              <a:pathLst>
                <a:path extrusionOk="0" h="2137" w="2497">
                  <a:moveTo>
                    <a:pt x="1065" y="0"/>
                  </a:moveTo>
                  <a:cubicBezTo>
                    <a:pt x="480" y="8"/>
                    <a:pt x="9"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60"/>
            <p:cNvSpPr/>
            <p:nvPr/>
          </p:nvSpPr>
          <p:spPr>
            <a:xfrm>
              <a:off x="4427825" y="3856775"/>
              <a:ext cx="62350" cy="53250"/>
            </a:xfrm>
            <a:custGeom>
              <a:rect b="b" l="l" r="r" t="t"/>
              <a:pathLst>
                <a:path extrusionOk="0" h="2130" w="2494">
                  <a:moveTo>
                    <a:pt x="1075" y="1"/>
                  </a:moveTo>
                  <a:cubicBezTo>
                    <a:pt x="1072" y="1"/>
                    <a:pt x="1069" y="1"/>
                    <a:pt x="1065" y="1"/>
                  </a:cubicBezTo>
                  <a:cubicBezTo>
                    <a:pt x="480" y="1"/>
                    <a:pt x="9" y="472"/>
                    <a:pt x="1" y="1066"/>
                  </a:cubicBezTo>
                  <a:cubicBezTo>
                    <a:pt x="1" y="1704"/>
                    <a:pt x="525" y="2129"/>
                    <a:pt x="1073" y="2129"/>
                  </a:cubicBezTo>
                  <a:cubicBezTo>
                    <a:pt x="1335" y="2129"/>
                    <a:pt x="1603" y="2032"/>
                    <a:pt x="1822" y="1814"/>
                  </a:cubicBezTo>
                  <a:cubicBezTo>
                    <a:pt x="2494" y="1149"/>
                    <a:pt x="2020" y="1"/>
                    <a:pt x="107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60"/>
            <p:cNvSpPr/>
            <p:nvPr/>
          </p:nvSpPr>
          <p:spPr>
            <a:xfrm>
              <a:off x="4427825" y="3780375"/>
              <a:ext cx="62425" cy="53425"/>
            </a:xfrm>
            <a:custGeom>
              <a:rect b="b" l="l" r="r" t="t"/>
              <a:pathLst>
                <a:path extrusionOk="0" h="2137" w="2497">
                  <a:moveTo>
                    <a:pt x="1065" y="0"/>
                  </a:moveTo>
                  <a:cubicBezTo>
                    <a:pt x="480" y="0"/>
                    <a:pt x="1" y="480"/>
                    <a:pt x="1" y="1065"/>
                  </a:cubicBezTo>
                  <a:cubicBezTo>
                    <a:pt x="1" y="1709"/>
                    <a:pt x="529" y="2137"/>
                    <a:pt x="1080" y="2137"/>
                  </a:cubicBezTo>
                  <a:cubicBezTo>
                    <a:pt x="1343" y="2137"/>
                    <a:pt x="1612" y="2039"/>
                    <a:pt x="1830"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60"/>
            <p:cNvSpPr/>
            <p:nvPr/>
          </p:nvSpPr>
          <p:spPr>
            <a:xfrm>
              <a:off x="4351600" y="3171075"/>
              <a:ext cx="62425" cy="53350"/>
            </a:xfrm>
            <a:custGeom>
              <a:rect b="b" l="l" r="r" t="t"/>
              <a:pathLst>
                <a:path extrusionOk="0" h="2134" w="2497">
                  <a:moveTo>
                    <a:pt x="1074" y="0"/>
                  </a:moveTo>
                  <a:cubicBezTo>
                    <a:pt x="481" y="0"/>
                    <a:pt x="9" y="472"/>
                    <a:pt x="1" y="1065"/>
                  </a:cubicBezTo>
                  <a:cubicBezTo>
                    <a:pt x="1" y="1709"/>
                    <a:pt x="530" y="2133"/>
                    <a:pt x="1079" y="2133"/>
                  </a:cubicBezTo>
                  <a:cubicBezTo>
                    <a:pt x="1340" y="2133"/>
                    <a:pt x="1607" y="2037"/>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60"/>
            <p:cNvSpPr/>
            <p:nvPr/>
          </p:nvSpPr>
          <p:spPr>
            <a:xfrm>
              <a:off x="4351600" y="3247075"/>
              <a:ext cx="62425" cy="53450"/>
            </a:xfrm>
            <a:custGeom>
              <a:rect b="b" l="l" r="r" t="t"/>
              <a:pathLst>
                <a:path extrusionOk="0" h="2138" w="2497">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60"/>
            <p:cNvSpPr/>
            <p:nvPr/>
          </p:nvSpPr>
          <p:spPr>
            <a:xfrm>
              <a:off x="3970950" y="2790200"/>
              <a:ext cx="62225" cy="53350"/>
            </a:xfrm>
            <a:custGeom>
              <a:rect b="b" l="l" r="r" t="t"/>
              <a:pathLst>
                <a:path extrusionOk="0" h="2134" w="2489">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60"/>
            <p:cNvSpPr/>
            <p:nvPr/>
          </p:nvSpPr>
          <p:spPr>
            <a:xfrm>
              <a:off x="3970950" y="2866425"/>
              <a:ext cx="62225" cy="53275"/>
            </a:xfrm>
            <a:custGeom>
              <a:rect b="b" l="l" r="r" t="t"/>
              <a:pathLst>
                <a:path extrusionOk="0" h="2131" w="2489">
                  <a:moveTo>
                    <a:pt x="1065" y="0"/>
                  </a:moveTo>
                  <a:cubicBezTo>
                    <a:pt x="472" y="0"/>
                    <a:pt x="1" y="472"/>
                    <a:pt x="1" y="1065"/>
                  </a:cubicBezTo>
                  <a:cubicBezTo>
                    <a:pt x="1" y="1707"/>
                    <a:pt x="523" y="2131"/>
                    <a:pt x="1067" y="2131"/>
                  </a:cubicBezTo>
                  <a:cubicBezTo>
                    <a:pt x="1329" y="2131"/>
                    <a:pt x="1597" y="2032"/>
                    <a:pt x="1813" y="1813"/>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60"/>
            <p:cNvSpPr/>
            <p:nvPr/>
          </p:nvSpPr>
          <p:spPr>
            <a:xfrm>
              <a:off x="3970950" y="2942425"/>
              <a:ext cx="62225" cy="53450"/>
            </a:xfrm>
            <a:custGeom>
              <a:rect b="b" l="l" r="r" t="t"/>
              <a:pathLst>
                <a:path extrusionOk="0" h="2138" w="2489">
                  <a:moveTo>
                    <a:pt x="1065" y="1"/>
                  </a:moveTo>
                  <a:cubicBezTo>
                    <a:pt x="472" y="1"/>
                    <a:pt x="1" y="480"/>
                    <a:pt x="1" y="1066"/>
                  </a:cubicBezTo>
                  <a:cubicBezTo>
                    <a:pt x="1" y="1709"/>
                    <a:pt x="526" y="2137"/>
                    <a:pt x="1072" y="2137"/>
                  </a:cubicBezTo>
                  <a:cubicBezTo>
                    <a:pt x="1332" y="2137"/>
                    <a:pt x="1598" y="2040"/>
                    <a:pt x="1813" y="1822"/>
                  </a:cubicBezTo>
                  <a:cubicBezTo>
                    <a:pt x="2488"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60"/>
            <p:cNvSpPr/>
            <p:nvPr/>
          </p:nvSpPr>
          <p:spPr>
            <a:xfrm>
              <a:off x="3970950" y="3018650"/>
              <a:ext cx="62225" cy="53425"/>
            </a:xfrm>
            <a:custGeom>
              <a:rect b="b" l="l" r="r" t="t"/>
              <a:pathLst>
                <a:path extrusionOk="0" h="2137" w="2489">
                  <a:moveTo>
                    <a:pt x="1065" y="0"/>
                  </a:moveTo>
                  <a:cubicBezTo>
                    <a:pt x="472" y="0"/>
                    <a:pt x="1" y="480"/>
                    <a:pt x="1" y="1065"/>
                  </a:cubicBezTo>
                  <a:cubicBezTo>
                    <a:pt x="1" y="1709"/>
                    <a:pt x="526" y="2137"/>
                    <a:pt x="1072" y="2137"/>
                  </a:cubicBezTo>
                  <a:cubicBezTo>
                    <a:pt x="1332" y="2137"/>
                    <a:pt x="1598" y="2039"/>
                    <a:pt x="1813"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60"/>
            <p:cNvSpPr/>
            <p:nvPr/>
          </p:nvSpPr>
          <p:spPr>
            <a:xfrm>
              <a:off x="3970950" y="3094850"/>
              <a:ext cx="62225" cy="53350"/>
            </a:xfrm>
            <a:custGeom>
              <a:rect b="b" l="l" r="r" t="t"/>
              <a:pathLst>
                <a:path extrusionOk="0" h="2134" w="2489">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60"/>
            <p:cNvSpPr/>
            <p:nvPr/>
          </p:nvSpPr>
          <p:spPr>
            <a:xfrm>
              <a:off x="3970950" y="3171075"/>
              <a:ext cx="62225" cy="53350"/>
            </a:xfrm>
            <a:custGeom>
              <a:rect b="b" l="l" r="r" t="t"/>
              <a:pathLst>
                <a:path extrusionOk="0" h="2134" w="2489">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60"/>
            <p:cNvSpPr/>
            <p:nvPr/>
          </p:nvSpPr>
          <p:spPr>
            <a:xfrm>
              <a:off x="3970950" y="3247075"/>
              <a:ext cx="62225" cy="53450"/>
            </a:xfrm>
            <a:custGeom>
              <a:rect b="b" l="l" r="r" t="t"/>
              <a:pathLst>
                <a:path extrusionOk="0" h="2138" w="2489">
                  <a:moveTo>
                    <a:pt x="1065" y="1"/>
                  </a:moveTo>
                  <a:cubicBezTo>
                    <a:pt x="472" y="9"/>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60"/>
            <p:cNvSpPr/>
            <p:nvPr/>
          </p:nvSpPr>
          <p:spPr>
            <a:xfrm>
              <a:off x="3970950" y="3323300"/>
              <a:ext cx="62225" cy="53425"/>
            </a:xfrm>
            <a:custGeom>
              <a:rect b="b" l="l" r="r" t="t"/>
              <a:pathLst>
                <a:path extrusionOk="0" h="2137" w="2489">
                  <a:moveTo>
                    <a:pt x="1065" y="0"/>
                  </a:moveTo>
                  <a:cubicBezTo>
                    <a:pt x="472" y="0"/>
                    <a:pt x="1" y="480"/>
                    <a:pt x="1" y="1065"/>
                  </a:cubicBezTo>
                  <a:cubicBezTo>
                    <a:pt x="1" y="1709"/>
                    <a:pt x="526" y="2137"/>
                    <a:pt x="1072" y="2137"/>
                  </a:cubicBezTo>
                  <a:cubicBezTo>
                    <a:pt x="1332" y="2137"/>
                    <a:pt x="1598" y="2039"/>
                    <a:pt x="1813" y="1821"/>
                  </a:cubicBezTo>
                  <a:cubicBezTo>
                    <a:pt x="2488" y="1154"/>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60"/>
            <p:cNvSpPr/>
            <p:nvPr/>
          </p:nvSpPr>
          <p:spPr>
            <a:xfrm>
              <a:off x="3970950" y="3399500"/>
              <a:ext cx="62225" cy="53350"/>
            </a:xfrm>
            <a:custGeom>
              <a:rect b="b" l="l" r="r" t="t"/>
              <a:pathLst>
                <a:path extrusionOk="0" h="2134" w="2489">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60"/>
            <p:cNvSpPr/>
            <p:nvPr/>
          </p:nvSpPr>
          <p:spPr>
            <a:xfrm>
              <a:off x="3970950" y="3475725"/>
              <a:ext cx="62225" cy="53350"/>
            </a:xfrm>
            <a:custGeom>
              <a:rect b="b" l="l" r="r" t="t"/>
              <a:pathLst>
                <a:path extrusionOk="0" h="2134" w="2489">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60"/>
            <p:cNvSpPr/>
            <p:nvPr/>
          </p:nvSpPr>
          <p:spPr>
            <a:xfrm>
              <a:off x="3970950" y="3551925"/>
              <a:ext cx="62225" cy="53250"/>
            </a:xfrm>
            <a:custGeom>
              <a:rect b="b" l="l" r="r" t="t"/>
              <a:pathLst>
                <a:path extrusionOk="0" h="2130" w="2489">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60"/>
            <p:cNvSpPr/>
            <p:nvPr/>
          </p:nvSpPr>
          <p:spPr>
            <a:xfrm>
              <a:off x="3970950" y="3627950"/>
              <a:ext cx="62225" cy="53425"/>
            </a:xfrm>
            <a:custGeom>
              <a:rect b="b" l="l" r="r" t="t"/>
              <a:pathLst>
                <a:path extrusionOk="0" h="2137" w="2489">
                  <a:moveTo>
                    <a:pt x="1065" y="0"/>
                  </a:moveTo>
                  <a:cubicBezTo>
                    <a:pt x="472" y="8"/>
                    <a:pt x="1" y="480"/>
                    <a:pt x="1" y="1073"/>
                  </a:cubicBezTo>
                  <a:cubicBezTo>
                    <a:pt x="1" y="1711"/>
                    <a:pt x="525" y="2137"/>
                    <a:pt x="1071" y="2137"/>
                  </a:cubicBezTo>
                  <a:cubicBezTo>
                    <a:pt x="1332" y="2137"/>
                    <a:pt x="1598" y="2039"/>
                    <a:pt x="1813" y="1821"/>
                  </a:cubicBezTo>
                  <a:cubicBezTo>
                    <a:pt x="2488" y="1154"/>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60"/>
            <p:cNvSpPr/>
            <p:nvPr/>
          </p:nvSpPr>
          <p:spPr>
            <a:xfrm>
              <a:off x="3970950" y="3704150"/>
              <a:ext cx="62225" cy="53450"/>
            </a:xfrm>
            <a:custGeom>
              <a:rect b="b" l="l" r="r" t="t"/>
              <a:pathLst>
                <a:path extrusionOk="0" h="2138" w="2489">
                  <a:moveTo>
                    <a:pt x="1065" y="1"/>
                  </a:moveTo>
                  <a:cubicBezTo>
                    <a:pt x="472" y="1"/>
                    <a:pt x="1" y="480"/>
                    <a:pt x="1" y="1066"/>
                  </a:cubicBezTo>
                  <a:cubicBezTo>
                    <a:pt x="1" y="1709"/>
                    <a:pt x="526" y="2137"/>
                    <a:pt x="1072" y="2137"/>
                  </a:cubicBezTo>
                  <a:cubicBezTo>
                    <a:pt x="1332" y="2137"/>
                    <a:pt x="1598" y="2040"/>
                    <a:pt x="1813"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60"/>
            <p:cNvSpPr/>
            <p:nvPr/>
          </p:nvSpPr>
          <p:spPr>
            <a:xfrm>
              <a:off x="3970950" y="3780375"/>
              <a:ext cx="62425" cy="53425"/>
            </a:xfrm>
            <a:custGeom>
              <a:rect b="b" l="l" r="r" t="t"/>
              <a:pathLst>
                <a:path extrusionOk="0" h="2137" w="2497">
                  <a:moveTo>
                    <a:pt x="1065" y="0"/>
                  </a:moveTo>
                  <a:cubicBezTo>
                    <a:pt x="472"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60"/>
            <p:cNvSpPr/>
            <p:nvPr/>
          </p:nvSpPr>
          <p:spPr>
            <a:xfrm>
              <a:off x="3970950" y="3856775"/>
              <a:ext cx="62225" cy="53250"/>
            </a:xfrm>
            <a:custGeom>
              <a:rect b="b" l="l" r="r" t="t"/>
              <a:pathLst>
                <a:path extrusionOk="0" h="2130" w="2489">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60"/>
            <p:cNvSpPr/>
            <p:nvPr/>
          </p:nvSpPr>
          <p:spPr>
            <a:xfrm>
              <a:off x="3970950" y="4009000"/>
              <a:ext cx="62225" cy="53350"/>
            </a:xfrm>
            <a:custGeom>
              <a:rect b="b" l="l" r="r" t="t"/>
              <a:pathLst>
                <a:path extrusionOk="0" h="2134" w="2489">
                  <a:moveTo>
                    <a:pt x="1065" y="1"/>
                  </a:moveTo>
                  <a:cubicBezTo>
                    <a:pt x="472" y="1"/>
                    <a:pt x="1" y="480"/>
                    <a:pt x="1" y="1066"/>
                  </a:cubicBezTo>
                  <a:cubicBezTo>
                    <a:pt x="1" y="1710"/>
                    <a:pt x="526" y="2134"/>
                    <a:pt x="1072" y="2134"/>
                  </a:cubicBezTo>
                  <a:cubicBezTo>
                    <a:pt x="1333" y="2134"/>
                    <a:pt x="1598" y="2037"/>
                    <a:pt x="1813"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60"/>
            <p:cNvSpPr/>
            <p:nvPr/>
          </p:nvSpPr>
          <p:spPr>
            <a:xfrm>
              <a:off x="4046950" y="279020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60"/>
            <p:cNvSpPr/>
            <p:nvPr/>
          </p:nvSpPr>
          <p:spPr>
            <a:xfrm>
              <a:off x="4046950" y="2866425"/>
              <a:ext cx="62425" cy="53275"/>
            </a:xfrm>
            <a:custGeom>
              <a:rect b="b" l="l" r="r" t="t"/>
              <a:pathLst>
                <a:path extrusionOk="0" h="2131" w="2497">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60"/>
            <p:cNvSpPr/>
            <p:nvPr/>
          </p:nvSpPr>
          <p:spPr>
            <a:xfrm>
              <a:off x="4046950" y="2942425"/>
              <a:ext cx="62425" cy="53450"/>
            </a:xfrm>
            <a:custGeom>
              <a:rect b="b" l="l" r="r" t="t"/>
              <a:pathLst>
                <a:path extrusionOk="0" h="2138" w="2497">
                  <a:moveTo>
                    <a:pt x="1074" y="1"/>
                  </a:moveTo>
                  <a:cubicBezTo>
                    <a:pt x="481" y="9"/>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60"/>
            <p:cNvSpPr/>
            <p:nvPr/>
          </p:nvSpPr>
          <p:spPr>
            <a:xfrm>
              <a:off x="4046950" y="3018650"/>
              <a:ext cx="62425" cy="53425"/>
            </a:xfrm>
            <a:custGeom>
              <a:rect b="b" l="l" r="r" t="t"/>
              <a:pathLst>
                <a:path extrusionOk="0" h="2137" w="2497">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60"/>
            <p:cNvSpPr/>
            <p:nvPr/>
          </p:nvSpPr>
          <p:spPr>
            <a:xfrm>
              <a:off x="4046950" y="309485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60"/>
            <p:cNvSpPr/>
            <p:nvPr/>
          </p:nvSpPr>
          <p:spPr>
            <a:xfrm>
              <a:off x="4046950" y="3171075"/>
              <a:ext cx="62425" cy="53275"/>
            </a:xfrm>
            <a:custGeom>
              <a:rect b="b" l="l" r="r" t="t"/>
              <a:pathLst>
                <a:path extrusionOk="0" h="2131" w="2497">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60"/>
            <p:cNvSpPr/>
            <p:nvPr/>
          </p:nvSpPr>
          <p:spPr>
            <a:xfrm>
              <a:off x="4046950" y="3247075"/>
              <a:ext cx="62425" cy="53450"/>
            </a:xfrm>
            <a:custGeom>
              <a:rect b="b" l="l" r="r" t="t"/>
              <a:pathLst>
                <a:path extrusionOk="0" h="2138" w="2497">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60"/>
            <p:cNvSpPr/>
            <p:nvPr/>
          </p:nvSpPr>
          <p:spPr>
            <a:xfrm>
              <a:off x="4046950" y="3323300"/>
              <a:ext cx="62425" cy="53425"/>
            </a:xfrm>
            <a:custGeom>
              <a:rect b="b" l="l" r="r" t="t"/>
              <a:pathLst>
                <a:path extrusionOk="0" h="2137" w="2497">
                  <a:moveTo>
                    <a:pt x="1074" y="0"/>
                  </a:moveTo>
                  <a:cubicBezTo>
                    <a:pt x="481" y="8"/>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60"/>
            <p:cNvSpPr/>
            <p:nvPr/>
          </p:nvSpPr>
          <p:spPr>
            <a:xfrm>
              <a:off x="4046950" y="339950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60"/>
            <p:cNvSpPr/>
            <p:nvPr/>
          </p:nvSpPr>
          <p:spPr>
            <a:xfrm>
              <a:off x="4046950" y="3475725"/>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60"/>
            <p:cNvSpPr/>
            <p:nvPr/>
          </p:nvSpPr>
          <p:spPr>
            <a:xfrm>
              <a:off x="4046950" y="3551925"/>
              <a:ext cx="62425" cy="53250"/>
            </a:xfrm>
            <a:custGeom>
              <a:rect b="b" l="l" r="r" t="t"/>
              <a:pathLst>
                <a:path extrusionOk="0" h="2130" w="2497">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60"/>
            <p:cNvSpPr/>
            <p:nvPr/>
          </p:nvSpPr>
          <p:spPr>
            <a:xfrm>
              <a:off x="4046950" y="3627950"/>
              <a:ext cx="62425" cy="53425"/>
            </a:xfrm>
            <a:custGeom>
              <a:rect b="b" l="l" r="r" t="t"/>
              <a:pathLst>
                <a:path extrusionOk="0" h="2137" w="2497">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60"/>
            <p:cNvSpPr/>
            <p:nvPr/>
          </p:nvSpPr>
          <p:spPr>
            <a:xfrm>
              <a:off x="4046950" y="3704150"/>
              <a:ext cx="62425" cy="53450"/>
            </a:xfrm>
            <a:custGeom>
              <a:rect b="b" l="l" r="r" t="t"/>
              <a:pathLst>
                <a:path extrusionOk="0" h="2138" w="2497">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60"/>
            <p:cNvSpPr/>
            <p:nvPr/>
          </p:nvSpPr>
          <p:spPr>
            <a:xfrm>
              <a:off x="4123175" y="279020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60"/>
            <p:cNvSpPr/>
            <p:nvPr/>
          </p:nvSpPr>
          <p:spPr>
            <a:xfrm>
              <a:off x="4123175" y="2866425"/>
              <a:ext cx="62425" cy="53275"/>
            </a:xfrm>
            <a:custGeom>
              <a:rect b="b" l="l" r="r" t="t"/>
              <a:pathLst>
                <a:path extrusionOk="0" h="2131" w="2497">
                  <a:moveTo>
                    <a:pt x="1065" y="0"/>
                  </a:moveTo>
                  <a:cubicBezTo>
                    <a:pt x="480" y="0"/>
                    <a:pt x="0" y="472"/>
                    <a:pt x="0" y="1065"/>
                  </a:cubicBezTo>
                  <a:cubicBezTo>
                    <a:pt x="0" y="1707"/>
                    <a:pt x="523" y="2131"/>
                    <a:pt x="1070" y="2131"/>
                  </a:cubicBezTo>
                  <a:cubicBezTo>
                    <a:pt x="1333" y="2131"/>
                    <a:pt x="1602" y="2032"/>
                    <a:pt x="1821" y="1813"/>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60"/>
            <p:cNvSpPr/>
            <p:nvPr/>
          </p:nvSpPr>
          <p:spPr>
            <a:xfrm>
              <a:off x="4123175" y="2942425"/>
              <a:ext cx="62425" cy="53450"/>
            </a:xfrm>
            <a:custGeom>
              <a:rect b="b" l="l" r="r" t="t"/>
              <a:pathLst>
                <a:path extrusionOk="0" h="2138" w="2497">
                  <a:moveTo>
                    <a:pt x="1065" y="1"/>
                  </a:moveTo>
                  <a:cubicBezTo>
                    <a:pt x="480" y="1"/>
                    <a:pt x="0"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60"/>
            <p:cNvSpPr/>
            <p:nvPr/>
          </p:nvSpPr>
          <p:spPr>
            <a:xfrm>
              <a:off x="4123175" y="3018650"/>
              <a:ext cx="62425" cy="53425"/>
            </a:xfrm>
            <a:custGeom>
              <a:rect b="b" l="l" r="r" t="t"/>
              <a:pathLst>
                <a:path extrusionOk="0" h="2137" w="2497">
                  <a:moveTo>
                    <a:pt x="1065" y="0"/>
                  </a:moveTo>
                  <a:cubicBezTo>
                    <a:pt x="480" y="0"/>
                    <a:pt x="0" y="480"/>
                    <a:pt x="0" y="1065"/>
                  </a:cubicBezTo>
                  <a:cubicBezTo>
                    <a:pt x="0" y="1709"/>
                    <a:pt x="526" y="2137"/>
                    <a:pt x="1074" y="2137"/>
                  </a:cubicBezTo>
                  <a:cubicBezTo>
                    <a:pt x="1336" y="2137"/>
                    <a:pt x="1603" y="2039"/>
                    <a:pt x="1821"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60"/>
            <p:cNvSpPr/>
            <p:nvPr/>
          </p:nvSpPr>
          <p:spPr>
            <a:xfrm>
              <a:off x="4123175" y="309485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60"/>
            <p:cNvSpPr/>
            <p:nvPr/>
          </p:nvSpPr>
          <p:spPr>
            <a:xfrm>
              <a:off x="4123175" y="3171075"/>
              <a:ext cx="62425" cy="53350"/>
            </a:xfrm>
            <a:custGeom>
              <a:rect b="b" l="l" r="r" t="t"/>
              <a:pathLst>
                <a:path extrusionOk="0" h="2134" w="2497">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60"/>
            <p:cNvSpPr/>
            <p:nvPr/>
          </p:nvSpPr>
          <p:spPr>
            <a:xfrm>
              <a:off x="4123175" y="3247075"/>
              <a:ext cx="62425" cy="53450"/>
            </a:xfrm>
            <a:custGeom>
              <a:rect b="b" l="l" r="r" t="t"/>
              <a:pathLst>
                <a:path extrusionOk="0" h="2138" w="2497">
                  <a:moveTo>
                    <a:pt x="1065" y="1"/>
                  </a:moveTo>
                  <a:cubicBezTo>
                    <a:pt x="480" y="9"/>
                    <a:pt x="0" y="480"/>
                    <a:pt x="0" y="1074"/>
                  </a:cubicBezTo>
                  <a:cubicBezTo>
                    <a:pt x="0" y="1712"/>
                    <a:pt x="525" y="2137"/>
                    <a:pt x="1073" y="2137"/>
                  </a:cubicBezTo>
                  <a:cubicBezTo>
                    <a:pt x="1335" y="2137"/>
                    <a:pt x="1603" y="2040"/>
                    <a:pt x="1821" y="1822"/>
                  </a:cubicBezTo>
                  <a:cubicBezTo>
                    <a:pt x="2496"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60"/>
            <p:cNvSpPr/>
            <p:nvPr/>
          </p:nvSpPr>
          <p:spPr>
            <a:xfrm>
              <a:off x="4123175" y="3323300"/>
              <a:ext cx="62425" cy="53425"/>
            </a:xfrm>
            <a:custGeom>
              <a:rect b="b" l="l" r="r" t="t"/>
              <a:pathLst>
                <a:path extrusionOk="0" h="2137" w="2497">
                  <a:moveTo>
                    <a:pt x="1065" y="0"/>
                  </a:moveTo>
                  <a:cubicBezTo>
                    <a:pt x="480" y="0"/>
                    <a:pt x="0" y="480"/>
                    <a:pt x="0" y="1065"/>
                  </a:cubicBezTo>
                  <a:cubicBezTo>
                    <a:pt x="0" y="1709"/>
                    <a:pt x="526" y="2137"/>
                    <a:pt x="1074" y="2137"/>
                  </a:cubicBezTo>
                  <a:cubicBezTo>
                    <a:pt x="1336" y="2137"/>
                    <a:pt x="1603" y="2039"/>
                    <a:pt x="1821" y="1821"/>
                  </a:cubicBezTo>
                  <a:cubicBezTo>
                    <a:pt x="2496" y="1154"/>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60"/>
            <p:cNvSpPr/>
            <p:nvPr/>
          </p:nvSpPr>
          <p:spPr>
            <a:xfrm>
              <a:off x="4123175" y="339950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60"/>
            <p:cNvSpPr/>
            <p:nvPr/>
          </p:nvSpPr>
          <p:spPr>
            <a:xfrm>
              <a:off x="4123175" y="3475725"/>
              <a:ext cx="62425" cy="53350"/>
            </a:xfrm>
            <a:custGeom>
              <a:rect b="b" l="l" r="r" t="t"/>
              <a:pathLst>
                <a:path extrusionOk="0" h="2134" w="2497">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60"/>
            <p:cNvSpPr/>
            <p:nvPr/>
          </p:nvSpPr>
          <p:spPr>
            <a:xfrm>
              <a:off x="4123175" y="3551925"/>
              <a:ext cx="62425" cy="53250"/>
            </a:xfrm>
            <a:custGeom>
              <a:rect b="b" l="l" r="r" t="t"/>
              <a:pathLst>
                <a:path extrusionOk="0" h="2130" w="2497">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60"/>
            <p:cNvSpPr/>
            <p:nvPr/>
          </p:nvSpPr>
          <p:spPr>
            <a:xfrm>
              <a:off x="4123175" y="3627950"/>
              <a:ext cx="62425" cy="53425"/>
            </a:xfrm>
            <a:custGeom>
              <a:rect b="b" l="l" r="r" t="t"/>
              <a:pathLst>
                <a:path extrusionOk="0" h="2137" w="2497">
                  <a:moveTo>
                    <a:pt x="1065" y="0"/>
                  </a:moveTo>
                  <a:cubicBezTo>
                    <a:pt x="480" y="8"/>
                    <a:pt x="0" y="480"/>
                    <a:pt x="0" y="1073"/>
                  </a:cubicBezTo>
                  <a:cubicBezTo>
                    <a:pt x="0" y="1711"/>
                    <a:pt x="525" y="2137"/>
                    <a:pt x="1073" y="2137"/>
                  </a:cubicBezTo>
                  <a:cubicBezTo>
                    <a:pt x="1335" y="2137"/>
                    <a:pt x="1603" y="2039"/>
                    <a:pt x="1821" y="1821"/>
                  </a:cubicBezTo>
                  <a:cubicBezTo>
                    <a:pt x="2496" y="1154"/>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60"/>
            <p:cNvSpPr/>
            <p:nvPr/>
          </p:nvSpPr>
          <p:spPr>
            <a:xfrm>
              <a:off x="4199400" y="3018650"/>
              <a:ext cx="62200" cy="53425"/>
            </a:xfrm>
            <a:custGeom>
              <a:rect b="b" l="l" r="r" t="t"/>
              <a:pathLst>
                <a:path extrusionOk="0" h="2137" w="2488">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60"/>
            <p:cNvSpPr/>
            <p:nvPr/>
          </p:nvSpPr>
          <p:spPr>
            <a:xfrm>
              <a:off x="4199400" y="3094850"/>
              <a:ext cx="62200" cy="53350"/>
            </a:xfrm>
            <a:custGeom>
              <a:rect b="b" l="l" r="r" t="t"/>
              <a:pathLst>
                <a:path extrusionOk="0" h="2134" w="2488">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60"/>
            <p:cNvSpPr/>
            <p:nvPr/>
          </p:nvSpPr>
          <p:spPr>
            <a:xfrm>
              <a:off x="4199400" y="3171075"/>
              <a:ext cx="62200" cy="53275"/>
            </a:xfrm>
            <a:custGeom>
              <a:rect b="b" l="l" r="r" t="t"/>
              <a:pathLst>
                <a:path extrusionOk="0" h="2131" w="2488">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60"/>
            <p:cNvSpPr/>
            <p:nvPr/>
          </p:nvSpPr>
          <p:spPr>
            <a:xfrm>
              <a:off x="4199400" y="3247075"/>
              <a:ext cx="62200" cy="53450"/>
            </a:xfrm>
            <a:custGeom>
              <a:rect b="b" l="l" r="r" t="t"/>
              <a:pathLst>
                <a:path extrusionOk="0" h="2138" w="2488">
                  <a:moveTo>
                    <a:pt x="1065" y="1"/>
                  </a:moveTo>
                  <a:cubicBezTo>
                    <a:pt x="480" y="9"/>
                    <a:pt x="0" y="480"/>
                    <a:pt x="0" y="1074"/>
                  </a:cubicBezTo>
                  <a:cubicBezTo>
                    <a:pt x="0" y="1712"/>
                    <a:pt x="524" y="2137"/>
                    <a:pt x="1073" y="2137"/>
                  </a:cubicBezTo>
                  <a:cubicBezTo>
                    <a:pt x="1335" y="2137"/>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60"/>
            <p:cNvSpPr/>
            <p:nvPr/>
          </p:nvSpPr>
          <p:spPr>
            <a:xfrm>
              <a:off x="4275600" y="3018650"/>
              <a:ext cx="62225" cy="53425"/>
            </a:xfrm>
            <a:custGeom>
              <a:rect b="b" l="l" r="r" t="t"/>
              <a:pathLst>
                <a:path extrusionOk="0" h="2137" w="2489">
                  <a:moveTo>
                    <a:pt x="1066" y="0"/>
                  </a:moveTo>
                  <a:cubicBezTo>
                    <a:pt x="472"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60"/>
            <p:cNvSpPr/>
            <p:nvPr/>
          </p:nvSpPr>
          <p:spPr>
            <a:xfrm>
              <a:off x="4275600" y="309485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3"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60"/>
            <p:cNvSpPr/>
            <p:nvPr/>
          </p:nvSpPr>
          <p:spPr>
            <a:xfrm>
              <a:off x="4275600" y="3171075"/>
              <a:ext cx="62225" cy="53275"/>
            </a:xfrm>
            <a:custGeom>
              <a:rect b="b" l="l" r="r" t="t"/>
              <a:pathLst>
                <a:path extrusionOk="0" h="2131" w="2489">
                  <a:moveTo>
                    <a:pt x="1066" y="0"/>
                  </a:moveTo>
                  <a:cubicBezTo>
                    <a:pt x="472" y="0"/>
                    <a:pt x="1" y="472"/>
                    <a:pt x="1" y="1065"/>
                  </a:cubicBezTo>
                  <a:cubicBezTo>
                    <a:pt x="1" y="1707"/>
                    <a:pt x="523" y="2131"/>
                    <a:pt x="1067" y="2131"/>
                  </a:cubicBezTo>
                  <a:cubicBezTo>
                    <a:pt x="1329" y="2131"/>
                    <a:pt x="1597" y="2032"/>
                    <a:pt x="1813" y="1813"/>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60"/>
            <p:cNvSpPr/>
            <p:nvPr/>
          </p:nvSpPr>
          <p:spPr>
            <a:xfrm>
              <a:off x="4275600" y="3247075"/>
              <a:ext cx="62225" cy="53450"/>
            </a:xfrm>
            <a:custGeom>
              <a:rect b="b" l="l" r="r" t="t"/>
              <a:pathLst>
                <a:path extrusionOk="0" h="2138" w="2489">
                  <a:moveTo>
                    <a:pt x="1066" y="1"/>
                  </a:moveTo>
                  <a:cubicBezTo>
                    <a:pt x="472"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60"/>
            <p:cNvSpPr/>
            <p:nvPr/>
          </p:nvSpPr>
          <p:spPr>
            <a:xfrm>
              <a:off x="4275475" y="3323300"/>
              <a:ext cx="62350" cy="53425"/>
            </a:xfrm>
            <a:custGeom>
              <a:rect b="b" l="l" r="r" t="t"/>
              <a:pathLst>
                <a:path extrusionOk="0" h="2137" w="2494">
                  <a:moveTo>
                    <a:pt x="1071" y="0"/>
                  </a:moveTo>
                  <a:cubicBezTo>
                    <a:pt x="485" y="8"/>
                    <a:pt x="6" y="480"/>
                    <a:pt x="6" y="1065"/>
                  </a:cubicBezTo>
                  <a:cubicBezTo>
                    <a:pt x="0" y="1709"/>
                    <a:pt x="527" y="2137"/>
                    <a:pt x="1075" y="2137"/>
                  </a:cubicBezTo>
                  <a:cubicBezTo>
                    <a:pt x="1337" y="2137"/>
                    <a:pt x="1603" y="2039"/>
                    <a:pt x="1818" y="1821"/>
                  </a:cubicBezTo>
                  <a:cubicBezTo>
                    <a:pt x="2493" y="1154"/>
                    <a:pt x="2022" y="0"/>
                    <a:pt x="10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60"/>
            <p:cNvSpPr/>
            <p:nvPr/>
          </p:nvSpPr>
          <p:spPr>
            <a:xfrm>
              <a:off x="4199400" y="3323300"/>
              <a:ext cx="62200" cy="53425"/>
            </a:xfrm>
            <a:custGeom>
              <a:rect b="b" l="l" r="r" t="t"/>
              <a:pathLst>
                <a:path extrusionOk="0" h="2137" w="2488">
                  <a:moveTo>
                    <a:pt x="1065" y="0"/>
                  </a:moveTo>
                  <a:cubicBezTo>
                    <a:pt x="480" y="0"/>
                    <a:pt x="0" y="480"/>
                    <a:pt x="0" y="1065"/>
                  </a:cubicBezTo>
                  <a:cubicBezTo>
                    <a:pt x="0" y="1709"/>
                    <a:pt x="525" y="2137"/>
                    <a:pt x="1074" y="2137"/>
                  </a:cubicBezTo>
                  <a:cubicBezTo>
                    <a:pt x="1336" y="2137"/>
                    <a:pt x="1603" y="2039"/>
                    <a:pt x="1821"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60"/>
            <p:cNvSpPr/>
            <p:nvPr/>
          </p:nvSpPr>
          <p:spPr>
            <a:xfrm>
              <a:off x="4199400" y="3399500"/>
              <a:ext cx="62200" cy="53350"/>
            </a:xfrm>
            <a:custGeom>
              <a:rect b="b" l="l" r="r" t="t"/>
              <a:pathLst>
                <a:path extrusionOk="0" h="2134" w="2488">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60"/>
            <p:cNvSpPr/>
            <p:nvPr/>
          </p:nvSpPr>
          <p:spPr>
            <a:xfrm>
              <a:off x="4199400" y="3475725"/>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60"/>
            <p:cNvSpPr/>
            <p:nvPr/>
          </p:nvSpPr>
          <p:spPr>
            <a:xfrm>
              <a:off x="4199400" y="3551925"/>
              <a:ext cx="62200" cy="53250"/>
            </a:xfrm>
            <a:custGeom>
              <a:rect b="b" l="l" r="r" t="t"/>
              <a:pathLst>
                <a:path extrusionOk="0" h="2130" w="2488">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60"/>
            <p:cNvSpPr/>
            <p:nvPr/>
          </p:nvSpPr>
          <p:spPr>
            <a:xfrm>
              <a:off x="4199400" y="3627950"/>
              <a:ext cx="62200" cy="53425"/>
            </a:xfrm>
            <a:custGeom>
              <a:rect b="b" l="l" r="r" t="t"/>
              <a:pathLst>
                <a:path extrusionOk="0" h="2137" w="2488">
                  <a:moveTo>
                    <a:pt x="1065" y="0"/>
                  </a:moveTo>
                  <a:cubicBezTo>
                    <a:pt x="480" y="8"/>
                    <a:pt x="0" y="480"/>
                    <a:pt x="0" y="1073"/>
                  </a:cubicBezTo>
                  <a:cubicBezTo>
                    <a:pt x="0" y="1711"/>
                    <a:pt x="524" y="2137"/>
                    <a:pt x="1073" y="2137"/>
                  </a:cubicBezTo>
                  <a:cubicBezTo>
                    <a:pt x="1335" y="2137"/>
                    <a:pt x="1603" y="2039"/>
                    <a:pt x="1821"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60"/>
            <p:cNvSpPr/>
            <p:nvPr/>
          </p:nvSpPr>
          <p:spPr>
            <a:xfrm>
              <a:off x="4199400" y="3704150"/>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60"/>
            <p:cNvSpPr/>
            <p:nvPr/>
          </p:nvSpPr>
          <p:spPr>
            <a:xfrm>
              <a:off x="4123175" y="3704150"/>
              <a:ext cx="62425" cy="53450"/>
            </a:xfrm>
            <a:custGeom>
              <a:rect b="b" l="l" r="r" t="t"/>
              <a:pathLst>
                <a:path extrusionOk="0" h="2138" w="2497">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60"/>
            <p:cNvSpPr/>
            <p:nvPr/>
          </p:nvSpPr>
          <p:spPr>
            <a:xfrm>
              <a:off x="4123175" y="3780375"/>
              <a:ext cx="62425" cy="53425"/>
            </a:xfrm>
            <a:custGeom>
              <a:rect b="b" l="l" r="r" t="t"/>
              <a:pathLst>
                <a:path extrusionOk="0" h="2137" w="2497">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60"/>
            <p:cNvSpPr/>
            <p:nvPr/>
          </p:nvSpPr>
          <p:spPr>
            <a:xfrm>
              <a:off x="4046950" y="3780375"/>
              <a:ext cx="62425" cy="53425"/>
            </a:xfrm>
            <a:custGeom>
              <a:rect b="b" l="l" r="r" t="t"/>
              <a:pathLst>
                <a:path extrusionOk="0" h="2137" w="2497">
                  <a:moveTo>
                    <a:pt x="1074" y="0"/>
                  </a:moveTo>
                  <a:cubicBezTo>
                    <a:pt x="481" y="0"/>
                    <a:pt x="9"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60"/>
            <p:cNvSpPr/>
            <p:nvPr/>
          </p:nvSpPr>
          <p:spPr>
            <a:xfrm>
              <a:off x="4046950" y="3856775"/>
              <a:ext cx="62425" cy="53250"/>
            </a:xfrm>
            <a:custGeom>
              <a:rect b="b" l="l" r="r" t="t"/>
              <a:pathLst>
                <a:path extrusionOk="0" h="2130" w="2497">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60"/>
            <p:cNvSpPr/>
            <p:nvPr/>
          </p:nvSpPr>
          <p:spPr>
            <a:xfrm>
              <a:off x="4046950" y="4009000"/>
              <a:ext cx="62425" cy="53350"/>
            </a:xfrm>
            <a:custGeom>
              <a:rect b="b" l="l" r="r" t="t"/>
              <a:pathLst>
                <a:path extrusionOk="0" h="2134" w="2497">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60"/>
            <p:cNvSpPr/>
            <p:nvPr/>
          </p:nvSpPr>
          <p:spPr>
            <a:xfrm>
              <a:off x="4046950" y="3932800"/>
              <a:ext cx="62425" cy="53425"/>
            </a:xfrm>
            <a:custGeom>
              <a:rect b="b" l="l" r="r" t="t"/>
              <a:pathLst>
                <a:path extrusionOk="0" h="2137" w="2497">
                  <a:moveTo>
                    <a:pt x="1074" y="0"/>
                  </a:moveTo>
                  <a:cubicBezTo>
                    <a:pt x="481" y="8"/>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60"/>
            <p:cNvSpPr/>
            <p:nvPr/>
          </p:nvSpPr>
          <p:spPr>
            <a:xfrm>
              <a:off x="3970950" y="3932800"/>
              <a:ext cx="62225" cy="53425"/>
            </a:xfrm>
            <a:custGeom>
              <a:rect b="b" l="l" r="r" t="t"/>
              <a:pathLst>
                <a:path extrusionOk="0" h="2137" w="2489">
                  <a:moveTo>
                    <a:pt x="1065" y="0"/>
                  </a:moveTo>
                  <a:cubicBezTo>
                    <a:pt x="472" y="0"/>
                    <a:pt x="1" y="480"/>
                    <a:pt x="1" y="1065"/>
                  </a:cubicBezTo>
                  <a:cubicBezTo>
                    <a:pt x="1" y="1709"/>
                    <a:pt x="526" y="2137"/>
                    <a:pt x="1072" y="2137"/>
                  </a:cubicBezTo>
                  <a:cubicBezTo>
                    <a:pt x="1332" y="2137"/>
                    <a:pt x="1598" y="2039"/>
                    <a:pt x="1813" y="1821"/>
                  </a:cubicBezTo>
                  <a:cubicBezTo>
                    <a:pt x="2488" y="1155"/>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60"/>
            <p:cNvSpPr/>
            <p:nvPr/>
          </p:nvSpPr>
          <p:spPr>
            <a:xfrm>
              <a:off x="3589875" y="2637775"/>
              <a:ext cx="62225" cy="53450"/>
            </a:xfrm>
            <a:custGeom>
              <a:rect b="b" l="l" r="r" t="t"/>
              <a:pathLst>
                <a:path extrusionOk="0" h="2138" w="2489">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60"/>
            <p:cNvSpPr/>
            <p:nvPr/>
          </p:nvSpPr>
          <p:spPr>
            <a:xfrm>
              <a:off x="3589875" y="271400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60"/>
            <p:cNvSpPr/>
            <p:nvPr/>
          </p:nvSpPr>
          <p:spPr>
            <a:xfrm>
              <a:off x="3589875" y="279020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60"/>
            <p:cNvSpPr/>
            <p:nvPr/>
          </p:nvSpPr>
          <p:spPr>
            <a:xfrm>
              <a:off x="3589875" y="286642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60"/>
            <p:cNvSpPr/>
            <p:nvPr/>
          </p:nvSpPr>
          <p:spPr>
            <a:xfrm>
              <a:off x="3589875" y="2942425"/>
              <a:ext cx="62225" cy="53450"/>
            </a:xfrm>
            <a:custGeom>
              <a:rect b="b" l="l" r="r" t="t"/>
              <a:pathLst>
                <a:path extrusionOk="0" h="2138" w="2489">
                  <a:moveTo>
                    <a:pt x="1066" y="1"/>
                  </a:moveTo>
                  <a:cubicBezTo>
                    <a:pt x="480" y="9"/>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60"/>
            <p:cNvSpPr/>
            <p:nvPr/>
          </p:nvSpPr>
          <p:spPr>
            <a:xfrm>
              <a:off x="3589875" y="3018650"/>
              <a:ext cx="62225" cy="53425"/>
            </a:xfrm>
            <a:custGeom>
              <a:rect b="b" l="l" r="r" t="t"/>
              <a:pathLst>
                <a:path extrusionOk="0" h="2137" w="2489">
                  <a:moveTo>
                    <a:pt x="1066" y="0"/>
                  </a:moveTo>
                  <a:cubicBezTo>
                    <a:pt x="480" y="0"/>
                    <a:pt x="1" y="480"/>
                    <a:pt x="1" y="1065"/>
                  </a:cubicBezTo>
                  <a:cubicBezTo>
                    <a:pt x="1" y="1709"/>
                    <a:pt x="526" y="2137"/>
                    <a:pt x="1075" y="2137"/>
                  </a:cubicBezTo>
                  <a:cubicBezTo>
                    <a:pt x="1337" y="2137"/>
                    <a:pt x="1604" y="2039"/>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60"/>
            <p:cNvSpPr/>
            <p:nvPr/>
          </p:nvSpPr>
          <p:spPr>
            <a:xfrm>
              <a:off x="3589875" y="309485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60"/>
            <p:cNvSpPr/>
            <p:nvPr/>
          </p:nvSpPr>
          <p:spPr>
            <a:xfrm>
              <a:off x="3285225" y="286642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60"/>
            <p:cNvSpPr/>
            <p:nvPr/>
          </p:nvSpPr>
          <p:spPr>
            <a:xfrm>
              <a:off x="3285225" y="2942425"/>
              <a:ext cx="62225" cy="53450"/>
            </a:xfrm>
            <a:custGeom>
              <a:rect b="b" l="l" r="r" t="t"/>
              <a:pathLst>
                <a:path extrusionOk="0" h="2138" w="2489">
                  <a:moveTo>
                    <a:pt x="1066" y="1"/>
                  </a:moveTo>
                  <a:cubicBezTo>
                    <a:pt x="480" y="9"/>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60"/>
            <p:cNvSpPr/>
            <p:nvPr/>
          </p:nvSpPr>
          <p:spPr>
            <a:xfrm>
              <a:off x="3285225" y="3018650"/>
              <a:ext cx="62225" cy="53425"/>
            </a:xfrm>
            <a:custGeom>
              <a:rect b="b" l="l" r="r" t="t"/>
              <a:pathLst>
                <a:path extrusionOk="0" h="2137" w="2489">
                  <a:moveTo>
                    <a:pt x="1066" y="0"/>
                  </a:moveTo>
                  <a:cubicBezTo>
                    <a:pt x="480" y="0"/>
                    <a:pt x="1" y="480"/>
                    <a:pt x="1" y="1065"/>
                  </a:cubicBezTo>
                  <a:cubicBezTo>
                    <a:pt x="1" y="1709"/>
                    <a:pt x="526" y="2137"/>
                    <a:pt x="1075" y="2137"/>
                  </a:cubicBezTo>
                  <a:cubicBezTo>
                    <a:pt x="1336" y="2137"/>
                    <a:pt x="1604" y="2039"/>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60"/>
            <p:cNvSpPr/>
            <p:nvPr/>
          </p:nvSpPr>
          <p:spPr>
            <a:xfrm>
              <a:off x="3361450" y="2790200"/>
              <a:ext cx="62200" cy="53350"/>
            </a:xfrm>
            <a:custGeom>
              <a:rect b="b" l="l" r="r" t="t"/>
              <a:pathLst>
                <a:path extrusionOk="0" h="2134" w="2488">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60"/>
            <p:cNvSpPr/>
            <p:nvPr/>
          </p:nvSpPr>
          <p:spPr>
            <a:xfrm>
              <a:off x="3361450" y="2866425"/>
              <a:ext cx="62200" cy="53275"/>
            </a:xfrm>
            <a:custGeom>
              <a:rect b="b" l="l" r="r" t="t"/>
              <a:pathLst>
                <a:path extrusionOk="0" h="2131" w="2488">
                  <a:moveTo>
                    <a:pt x="1065" y="0"/>
                  </a:moveTo>
                  <a:cubicBezTo>
                    <a:pt x="472"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60"/>
            <p:cNvSpPr/>
            <p:nvPr/>
          </p:nvSpPr>
          <p:spPr>
            <a:xfrm>
              <a:off x="3361450" y="2942425"/>
              <a:ext cx="62200" cy="53450"/>
            </a:xfrm>
            <a:custGeom>
              <a:rect b="b" l="l" r="r" t="t"/>
              <a:pathLst>
                <a:path extrusionOk="0" h="2138" w="2488">
                  <a:moveTo>
                    <a:pt x="1065" y="1"/>
                  </a:moveTo>
                  <a:cubicBezTo>
                    <a:pt x="472" y="9"/>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60"/>
            <p:cNvSpPr/>
            <p:nvPr/>
          </p:nvSpPr>
          <p:spPr>
            <a:xfrm>
              <a:off x="3361450" y="3018650"/>
              <a:ext cx="62200" cy="53425"/>
            </a:xfrm>
            <a:custGeom>
              <a:rect b="b" l="l" r="r" t="t"/>
              <a:pathLst>
                <a:path extrusionOk="0" h="2137" w="2488">
                  <a:moveTo>
                    <a:pt x="1065" y="0"/>
                  </a:moveTo>
                  <a:cubicBezTo>
                    <a:pt x="472"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60"/>
            <p:cNvSpPr/>
            <p:nvPr/>
          </p:nvSpPr>
          <p:spPr>
            <a:xfrm>
              <a:off x="3361450" y="3094850"/>
              <a:ext cx="62200" cy="53350"/>
            </a:xfrm>
            <a:custGeom>
              <a:rect b="b" l="l" r="r" t="t"/>
              <a:pathLst>
                <a:path extrusionOk="0" h="2134" w="2488">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60"/>
            <p:cNvSpPr/>
            <p:nvPr/>
          </p:nvSpPr>
          <p:spPr>
            <a:xfrm>
              <a:off x="3437450" y="2637775"/>
              <a:ext cx="62425" cy="53450"/>
            </a:xfrm>
            <a:custGeom>
              <a:rect b="b" l="l" r="r" t="t"/>
              <a:pathLst>
                <a:path extrusionOk="0" h="2138" w="2497">
                  <a:moveTo>
                    <a:pt x="1074" y="1"/>
                  </a:moveTo>
                  <a:cubicBezTo>
                    <a:pt x="480" y="9"/>
                    <a:pt x="9" y="480"/>
                    <a:pt x="1" y="1074"/>
                  </a:cubicBezTo>
                  <a:cubicBezTo>
                    <a:pt x="1" y="1712"/>
                    <a:pt x="529" y="2137"/>
                    <a:pt x="1077" y="2137"/>
                  </a:cubicBezTo>
                  <a:cubicBezTo>
                    <a:pt x="1339" y="2137"/>
                    <a:pt x="1606" y="2040"/>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60"/>
            <p:cNvSpPr/>
            <p:nvPr/>
          </p:nvSpPr>
          <p:spPr>
            <a:xfrm>
              <a:off x="3437450" y="2714000"/>
              <a:ext cx="62425" cy="53350"/>
            </a:xfrm>
            <a:custGeom>
              <a:rect b="b" l="l" r="r" t="t"/>
              <a:pathLst>
                <a:path extrusionOk="0" h="2134" w="2497">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60"/>
            <p:cNvSpPr/>
            <p:nvPr/>
          </p:nvSpPr>
          <p:spPr>
            <a:xfrm>
              <a:off x="3437450" y="2790200"/>
              <a:ext cx="62425" cy="53350"/>
            </a:xfrm>
            <a:custGeom>
              <a:rect b="b" l="l" r="r" t="t"/>
              <a:pathLst>
                <a:path extrusionOk="0" h="2134" w="2497">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60"/>
            <p:cNvSpPr/>
            <p:nvPr/>
          </p:nvSpPr>
          <p:spPr>
            <a:xfrm>
              <a:off x="3437450" y="2866425"/>
              <a:ext cx="62425" cy="53275"/>
            </a:xfrm>
            <a:custGeom>
              <a:rect b="b" l="l" r="r" t="t"/>
              <a:pathLst>
                <a:path extrusionOk="0" h="2131" w="2497">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60"/>
            <p:cNvSpPr/>
            <p:nvPr/>
          </p:nvSpPr>
          <p:spPr>
            <a:xfrm>
              <a:off x="3437450" y="2942425"/>
              <a:ext cx="62425" cy="53450"/>
            </a:xfrm>
            <a:custGeom>
              <a:rect b="b" l="l" r="r" t="t"/>
              <a:pathLst>
                <a:path extrusionOk="0" h="2138" w="2497">
                  <a:moveTo>
                    <a:pt x="1074" y="1"/>
                  </a:moveTo>
                  <a:cubicBezTo>
                    <a:pt x="480" y="9"/>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60"/>
            <p:cNvSpPr/>
            <p:nvPr/>
          </p:nvSpPr>
          <p:spPr>
            <a:xfrm>
              <a:off x="3437450" y="3018650"/>
              <a:ext cx="62425" cy="53425"/>
            </a:xfrm>
            <a:custGeom>
              <a:rect b="b" l="l" r="r" t="t"/>
              <a:pathLst>
                <a:path extrusionOk="0" h="2137" w="2497">
                  <a:moveTo>
                    <a:pt x="1074" y="0"/>
                  </a:moveTo>
                  <a:cubicBezTo>
                    <a:pt x="480" y="0"/>
                    <a:pt x="9" y="480"/>
                    <a:pt x="1" y="1065"/>
                  </a:cubicBezTo>
                  <a:cubicBezTo>
                    <a:pt x="1" y="1709"/>
                    <a:pt x="530" y="2137"/>
                    <a:pt x="1078" y="2137"/>
                  </a:cubicBezTo>
                  <a:cubicBezTo>
                    <a:pt x="1340" y="2137"/>
                    <a:pt x="1606" y="2039"/>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60"/>
            <p:cNvSpPr/>
            <p:nvPr/>
          </p:nvSpPr>
          <p:spPr>
            <a:xfrm>
              <a:off x="3437450" y="3094850"/>
              <a:ext cx="62425" cy="53350"/>
            </a:xfrm>
            <a:custGeom>
              <a:rect b="b" l="l" r="r" t="t"/>
              <a:pathLst>
                <a:path extrusionOk="0" h="2134" w="2497">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60"/>
            <p:cNvSpPr/>
            <p:nvPr/>
          </p:nvSpPr>
          <p:spPr>
            <a:xfrm>
              <a:off x="3513675" y="2637775"/>
              <a:ext cx="62425" cy="53450"/>
            </a:xfrm>
            <a:custGeom>
              <a:rect b="b" l="l" r="r" t="t"/>
              <a:pathLst>
                <a:path extrusionOk="0" h="2138" w="2497">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60"/>
            <p:cNvSpPr/>
            <p:nvPr/>
          </p:nvSpPr>
          <p:spPr>
            <a:xfrm>
              <a:off x="3513675" y="2714000"/>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60"/>
            <p:cNvSpPr/>
            <p:nvPr/>
          </p:nvSpPr>
          <p:spPr>
            <a:xfrm>
              <a:off x="3513675" y="279020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60"/>
            <p:cNvSpPr/>
            <p:nvPr/>
          </p:nvSpPr>
          <p:spPr>
            <a:xfrm>
              <a:off x="3513675" y="2866425"/>
              <a:ext cx="62425" cy="53275"/>
            </a:xfrm>
            <a:custGeom>
              <a:rect b="b" l="l" r="r" t="t"/>
              <a:pathLst>
                <a:path extrusionOk="0" h="2131" w="2497">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60"/>
            <p:cNvSpPr/>
            <p:nvPr/>
          </p:nvSpPr>
          <p:spPr>
            <a:xfrm>
              <a:off x="3513675" y="2942425"/>
              <a:ext cx="62425" cy="53450"/>
            </a:xfrm>
            <a:custGeom>
              <a:rect b="b" l="l" r="r" t="t"/>
              <a:pathLst>
                <a:path extrusionOk="0" h="2138" w="2497">
                  <a:moveTo>
                    <a:pt x="1065" y="1"/>
                  </a:moveTo>
                  <a:cubicBezTo>
                    <a:pt x="480" y="9"/>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60"/>
            <p:cNvSpPr/>
            <p:nvPr/>
          </p:nvSpPr>
          <p:spPr>
            <a:xfrm>
              <a:off x="3513675" y="3018650"/>
              <a:ext cx="62425" cy="53425"/>
            </a:xfrm>
            <a:custGeom>
              <a:rect b="b" l="l" r="r" t="t"/>
              <a:pathLst>
                <a:path extrusionOk="0" h="2137" w="2497">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60"/>
            <p:cNvSpPr/>
            <p:nvPr/>
          </p:nvSpPr>
          <p:spPr>
            <a:xfrm>
              <a:off x="3513675" y="309485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60"/>
            <p:cNvSpPr/>
            <p:nvPr/>
          </p:nvSpPr>
          <p:spPr>
            <a:xfrm>
              <a:off x="3513675" y="3171075"/>
              <a:ext cx="62425" cy="53275"/>
            </a:xfrm>
            <a:custGeom>
              <a:rect b="b" l="l" r="r" t="t"/>
              <a:pathLst>
                <a:path extrusionOk="0" h="2131" w="2497">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60"/>
            <p:cNvSpPr/>
            <p:nvPr/>
          </p:nvSpPr>
          <p:spPr>
            <a:xfrm>
              <a:off x="3589875" y="317107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60"/>
            <p:cNvSpPr/>
            <p:nvPr/>
          </p:nvSpPr>
          <p:spPr>
            <a:xfrm>
              <a:off x="3666100" y="2637775"/>
              <a:ext cx="62200" cy="53450"/>
            </a:xfrm>
            <a:custGeom>
              <a:rect b="b" l="l" r="r" t="t"/>
              <a:pathLst>
                <a:path extrusionOk="0" h="2138" w="2488">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60"/>
            <p:cNvSpPr/>
            <p:nvPr/>
          </p:nvSpPr>
          <p:spPr>
            <a:xfrm>
              <a:off x="3666100" y="2714000"/>
              <a:ext cx="62200" cy="53350"/>
            </a:xfrm>
            <a:custGeom>
              <a:rect b="b" l="l" r="r" t="t"/>
              <a:pathLst>
                <a:path extrusionOk="0" h="2134"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60"/>
            <p:cNvSpPr/>
            <p:nvPr/>
          </p:nvSpPr>
          <p:spPr>
            <a:xfrm>
              <a:off x="3666100" y="2790200"/>
              <a:ext cx="62200" cy="53350"/>
            </a:xfrm>
            <a:custGeom>
              <a:rect b="b" l="l" r="r" t="t"/>
              <a:pathLst>
                <a:path extrusionOk="0" h="2134" w="2488">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60"/>
            <p:cNvSpPr/>
            <p:nvPr/>
          </p:nvSpPr>
          <p:spPr>
            <a:xfrm>
              <a:off x="3666100" y="2942425"/>
              <a:ext cx="62200" cy="53450"/>
            </a:xfrm>
            <a:custGeom>
              <a:rect b="b" l="l" r="r" t="t"/>
              <a:pathLst>
                <a:path extrusionOk="0" h="2138" w="2488">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60"/>
            <p:cNvSpPr/>
            <p:nvPr/>
          </p:nvSpPr>
          <p:spPr>
            <a:xfrm>
              <a:off x="3666100" y="3018650"/>
              <a:ext cx="62200" cy="53425"/>
            </a:xfrm>
            <a:custGeom>
              <a:rect b="b" l="l" r="r" t="t"/>
              <a:pathLst>
                <a:path extrusionOk="0" h="2137" w="2488">
                  <a:moveTo>
                    <a:pt x="1065" y="0"/>
                  </a:moveTo>
                  <a:cubicBezTo>
                    <a:pt x="480" y="0"/>
                    <a:pt x="0" y="480"/>
                    <a:pt x="0" y="1065"/>
                  </a:cubicBezTo>
                  <a:cubicBezTo>
                    <a:pt x="0" y="1709"/>
                    <a:pt x="526" y="2137"/>
                    <a:pt x="1074" y="2137"/>
                  </a:cubicBezTo>
                  <a:cubicBezTo>
                    <a:pt x="1336" y="2137"/>
                    <a:pt x="1603" y="2039"/>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60"/>
            <p:cNvSpPr/>
            <p:nvPr/>
          </p:nvSpPr>
          <p:spPr>
            <a:xfrm>
              <a:off x="3666100" y="3094850"/>
              <a:ext cx="62200" cy="53350"/>
            </a:xfrm>
            <a:custGeom>
              <a:rect b="b" l="l" r="r" t="t"/>
              <a:pathLst>
                <a:path extrusionOk="0" h="2134" w="2488">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60"/>
            <p:cNvSpPr/>
            <p:nvPr/>
          </p:nvSpPr>
          <p:spPr>
            <a:xfrm>
              <a:off x="3666100" y="3171075"/>
              <a:ext cx="62200" cy="53275"/>
            </a:xfrm>
            <a:custGeom>
              <a:rect b="b" l="l" r="r" t="t"/>
              <a:pathLst>
                <a:path extrusionOk="0" h="2131" w="2488">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60"/>
            <p:cNvSpPr/>
            <p:nvPr/>
          </p:nvSpPr>
          <p:spPr>
            <a:xfrm>
              <a:off x="3742300" y="2637775"/>
              <a:ext cx="62225" cy="53450"/>
            </a:xfrm>
            <a:custGeom>
              <a:rect b="b" l="l" r="r" t="t"/>
              <a:pathLst>
                <a:path extrusionOk="0" h="2138" w="2489">
                  <a:moveTo>
                    <a:pt x="1066" y="1"/>
                  </a:moveTo>
                  <a:cubicBezTo>
                    <a:pt x="481" y="1"/>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60"/>
            <p:cNvSpPr/>
            <p:nvPr/>
          </p:nvSpPr>
          <p:spPr>
            <a:xfrm>
              <a:off x="3742300" y="2714000"/>
              <a:ext cx="62225" cy="53350"/>
            </a:xfrm>
            <a:custGeom>
              <a:rect b="b" l="l" r="r" t="t"/>
              <a:pathLst>
                <a:path extrusionOk="0" h="2134" w="2489">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60"/>
            <p:cNvSpPr/>
            <p:nvPr/>
          </p:nvSpPr>
          <p:spPr>
            <a:xfrm>
              <a:off x="3742300" y="2790200"/>
              <a:ext cx="62225" cy="53350"/>
            </a:xfrm>
            <a:custGeom>
              <a:rect b="b" l="l" r="r" t="t"/>
              <a:pathLst>
                <a:path extrusionOk="0" h="2134" w="2489">
                  <a:moveTo>
                    <a:pt x="1066" y="1"/>
                  </a:moveTo>
                  <a:cubicBezTo>
                    <a:pt x="481" y="1"/>
                    <a:pt x="1" y="472"/>
                    <a:pt x="1" y="1066"/>
                  </a:cubicBezTo>
                  <a:cubicBezTo>
                    <a:pt x="1" y="1709"/>
                    <a:pt x="526" y="2134"/>
                    <a:pt x="1072" y="2134"/>
                  </a:cubicBezTo>
                  <a:cubicBezTo>
                    <a:pt x="1333" y="2134"/>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60"/>
            <p:cNvSpPr/>
            <p:nvPr/>
          </p:nvSpPr>
          <p:spPr>
            <a:xfrm>
              <a:off x="3742300" y="2942425"/>
              <a:ext cx="62225" cy="53450"/>
            </a:xfrm>
            <a:custGeom>
              <a:rect b="b" l="l" r="r" t="t"/>
              <a:pathLst>
                <a:path extrusionOk="0" h="2138" w="2489">
                  <a:moveTo>
                    <a:pt x="1066" y="1"/>
                  </a:moveTo>
                  <a:cubicBezTo>
                    <a:pt x="481" y="1"/>
                    <a:pt x="1" y="480"/>
                    <a:pt x="1" y="1066"/>
                  </a:cubicBezTo>
                  <a:cubicBezTo>
                    <a:pt x="1" y="1709"/>
                    <a:pt x="526" y="2137"/>
                    <a:pt x="1072" y="2137"/>
                  </a:cubicBezTo>
                  <a:cubicBezTo>
                    <a:pt x="1333" y="2137"/>
                    <a:pt x="1598" y="2040"/>
                    <a:pt x="1814" y="1822"/>
                  </a:cubicBezTo>
                  <a:cubicBezTo>
                    <a:pt x="2489" y="1155"/>
                    <a:pt x="2017" y="9"/>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60"/>
            <p:cNvSpPr/>
            <p:nvPr/>
          </p:nvSpPr>
          <p:spPr>
            <a:xfrm>
              <a:off x="3742300" y="3018650"/>
              <a:ext cx="62225" cy="53350"/>
            </a:xfrm>
            <a:custGeom>
              <a:rect b="b" l="l" r="r" t="t"/>
              <a:pathLst>
                <a:path extrusionOk="0" h="2134" w="2489">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60"/>
            <p:cNvSpPr/>
            <p:nvPr/>
          </p:nvSpPr>
          <p:spPr>
            <a:xfrm>
              <a:off x="3742300" y="3094850"/>
              <a:ext cx="62225" cy="53350"/>
            </a:xfrm>
            <a:custGeom>
              <a:rect b="b" l="l" r="r" t="t"/>
              <a:pathLst>
                <a:path extrusionOk="0" h="2134" w="2489">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60"/>
            <p:cNvSpPr/>
            <p:nvPr/>
          </p:nvSpPr>
          <p:spPr>
            <a:xfrm>
              <a:off x="3742300" y="3171075"/>
              <a:ext cx="62225" cy="53300"/>
            </a:xfrm>
            <a:custGeom>
              <a:rect b="b" l="l" r="r" t="t"/>
              <a:pathLst>
                <a:path extrusionOk="0" h="2132" w="2489">
                  <a:moveTo>
                    <a:pt x="1066" y="0"/>
                  </a:moveTo>
                  <a:cubicBezTo>
                    <a:pt x="481" y="0"/>
                    <a:pt x="1" y="472"/>
                    <a:pt x="1" y="1065"/>
                  </a:cubicBezTo>
                  <a:cubicBezTo>
                    <a:pt x="1" y="1705"/>
                    <a:pt x="528" y="2131"/>
                    <a:pt x="1076" y="2131"/>
                  </a:cubicBezTo>
                  <a:cubicBezTo>
                    <a:pt x="1335" y="2131"/>
                    <a:pt x="1599"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60"/>
            <p:cNvSpPr/>
            <p:nvPr/>
          </p:nvSpPr>
          <p:spPr>
            <a:xfrm>
              <a:off x="3742300" y="3247075"/>
              <a:ext cx="62225" cy="53450"/>
            </a:xfrm>
            <a:custGeom>
              <a:rect b="b" l="l" r="r" t="t"/>
              <a:pathLst>
                <a:path extrusionOk="0" h="2138" w="2489">
                  <a:moveTo>
                    <a:pt x="1066" y="1"/>
                  </a:moveTo>
                  <a:cubicBezTo>
                    <a:pt x="481" y="9"/>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60"/>
            <p:cNvSpPr/>
            <p:nvPr/>
          </p:nvSpPr>
          <p:spPr>
            <a:xfrm>
              <a:off x="3818525" y="271400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60"/>
            <p:cNvSpPr/>
            <p:nvPr/>
          </p:nvSpPr>
          <p:spPr>
            <a:xfrm>
              <a:off x="3818525" y="2790200"/>
              <a:ext cx="62225" cy="53350"/>
            </a:xfrm>
            <a:custGeom>
              <a:rect b="b" l="l" r="r" t="t"/>
              <a:pathLst>
                <a:path extrusionOk="0" h="2134" w="2489">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60"/>
            <p:cNvSpPr/>
            <p:nvPr/>
          </p:nvSpPr>
          <p:spPr>
            <a:xfrm>
              <a:off x="3818525" y="2942425"/>
              <a:ext cx="62225" cy="53450"/>
            </a:xfrm>
            <a:custGeom>
              <a:rect b="b" l="l" r="r" t="t"/>
              <a:pathLst>
                <a:path extrusionOk="0" h="2138" w="2489">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60"/>
            <p:cNvSpPr/>
            <p:nvPr/>
          </p:nvSpPr>
          <p:spPr>
            <a:xfrm>
              <a:off x="3818525" y="301865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60"/>
            <p:cNvSpPr/>
            <p:nvPr/>
          </p:nvSpPr>
          <p:spPr>
            <a:xfrm>
              <a:off x="3818525" y="3094850"/>
              <a:ext cx="62225" cy="53350"/>
            </a:xfrm>
            <a:custGeom>
              <a:rect b="b" l="l" r="r" t="t"/>
              <a:pathLst>
                <a:path extrusionOk="0" h="2134" w="2489">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60"/>
            <p:cNvSpPr/>
            <p:nvPr/>
          </p:nvSpPr>
          <p:spPr>
            <a:xfrm>
              <a:off x="3818525" y="3171075"/>
              <a:ext cx="62225" cy="53275"/>
            </a:xfrm>
            <a:custGeom>
              <a:rect b="b" l="l" r="r" t="t"/>
              <a:pathLst>
                <a:path extrusionOk="0" h="2131" w="2489">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60"/>
            <p:cNvSpPr/>
            <p:nvPr/>
          </p:nvSpPr>
          <p:spPr>
            <a:xfrm>
              <a:off x="3818525" y="3247075"/>
              <a:ext cx="62225" cy="53450"/>
            </a:xfrm>
            <a:custGeom>
              <a:rect b="b" l="l" r="r" t="t"/>
              <a:pathLst>
                <a:path extrusionOk="0" h="2138" w="2489">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60"/>
            <p:cNvSpPr/>
            <p:nvPr/>
          </p:nvSpPr>
          <p:spPr>
            <a:xfrm>
              <a:off x="3818525" y="332330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60"/>
            <p:cNvSpPr/>
            <p:nvPr/>
          </p:nvSpPr>
          <p:spPr>
            <a:xfrm>
              <a:off x="3818525" y="3399500"/>
              <a:ext cx="62225" cy="53350"/>
            </a:xfrm>
            <a:custGeom>
              <a:rect b="b" l="l" r="r" t="t"/>
              <a:pathLst>
                <a:path extrusionOk="0" h="2134" w="2489">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60"/>
            <p:cNvSpPr/>
            <p:nvPr/>
          </p:nvSpPr>
          <p:spPr>
            <a:xfrm>
              <a:off x="3818525" y="3780375"/>
              <a:ext cx="62425" cy="53425"/>
            </a:xfrm>
            <a:custGeom>
              <a:rect b="b" l="l" r="r" t="t"/>
              <a:pathLst>
                <a:path extrusionOk="0" h="2137" w="2497">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60"/>
            <p:cNvSpPr/>
            <p:nvPr/>
          </p:nvSpPr>
          <p:spPr>
            <a:xfrm>
              <a:off x="3894725" y="2790200"/>
              <a:ext cx="62225" cy="53350"/>
            </a:xfrm>
            <a:custGeom>
              <a:rect b="b" l="l" r="r" t="t"/>
              <a:pathLst>
                <a:path extrusionOk="0" h="2134" w="2489">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60"/>
            <p:cNvSpPr/>
            <p:nvPr/>
          </p:nvSpPr>
          <p:spPr>
            <a:xfrm>
              <a:off x="3894725" y="3932800"/>
              <a:ext cx="62225" cy="53425"/>
            </a:xfrm>
            <a:custGeom>
              <a:rect b="b" l="l" r="r" t="t"/>
              <a:pathLst>
                <a:path extrusionOk="0" h="2137" w="2489">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60"/>
            <p:cNvSpPr/>
            <p:nvPr/>
          </p:nvSpPr>
          <p:spPr>
            <a:xfrm>
              <a:off x="3894725" y="3856775"/>
              <a:ext cx="62175" cy="53250"/>
            </a:xfrm>
            <a:custGeom>
              <a:rect b="b" l="l" r="r" t="t"/>
              <a:pathLst>
                <a:path extrusionOk="0" h="2130" w="2487">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60"/>
            <p:cNvSpPr/>
            <p:nvPr/>
          </p:nvSpPr>
          <p:spPr>
            <a:xfrm>
              <a:off x="3894725" y="3780375"/>
              <a:ext cx="62425" cy="53425"/>
            </a:xfrm>
            <a:custGeom>
              <a:rect b="b" l="l" r="r" t="t"/>
              <a:pathLst>
                <a:path extrusionOk="0" h="2137" w="2497">
                  <a:moveTo>
                    <a:pt x="1066" y="0"/>
                  </a:moveTo>
                  <a:cubicBezTo>
                    <a:pt x="481"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60"/>
            <p:cNvSpPr/>
            <p:nvPr/>
          </p:nvSpPr>
          <p:spPr>
            <a:xfrm>
              <a:off x="3894725" y="3704150"/>
              <a:ext cx="62225" cy="53450"/>
            </a:xfrm>
            <a:custGeom>
              <a:rect b="b" l="l" r="r" t="t"/>
              <a:pathLst>
                <a:path extrusionOk="0" h="2138" w="2489">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60"/>
            <p:cNvSpPr/>
            <p:nvPr/>
          </p:nvSpPr>
          <p:spPr>
            <a:xfrm>
              <a:off x="3894725" y="3627950"/>
              <a:ext cx="62225" cy="53425"/>
            </a:xfrm>
            <a:custGeom>
              <a:rect b="b" l="l" r="r" t="t"/>
              <a:pathLst>
                <a:path extrusionOk="0" h="2137" w="2489">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60"/>
            <p:cNvSpPr/>
            <p:nvPr/>
          </p:nvSpPr>
          <p:spPr>
            <a:xfrm>
              <a:off x="3894725" y="3551925"/>
              <a:ext cx="62175" cy="53250"/>
            </a:xfrm>
            <a:custGeom>
              <a:rect b="b" l="l" r="r" t="t"/>
              <a:pathLst>
                <a:path extrusionOk="0" h="2130" w="2487">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60"/>
            <p:cNvSpPr/>
            <p:nvPr/>
          </p:nvSpPr>
          <p:spPr>
            <a:xfrm>
              <a:off x="3894725" y="3475725"/>
              <a:ext cx="62225" cy="53350"/>
            </a:xfrm>
            <a:custGeom>
              <a:rect b="b" l="l" r="r" t="t"/>
              <a:pathLst>
                <a:path extrusionOk="0" h="2134" w="2489">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60"/>
            <p:cNvSpPr/>
            <p:nvPr/>
          </p:nvSpPr>
          <p:spPr>
            <a:xfrm>
              <a:off x="3894725" y="3399500"/>
              <a:ext cx="62225" cy="53350"/>
            </a:xfrm>
            <a:custGeom>
              <a:rect b="b" l="l" r="r" t="t"/>
              <a:pathLst>
                <a:path extrusionOk="0" h="2134" w="2489">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60"/>
            <p:cNvSpPr/>
            <p:nvPr/>
          </p:nvSpPr>
          <p:spPr>
            <a:xfrm>
              <a:off x="3894600" y="3323300"/>
              <a:ext cx="62350" cy="53425"/>
            </a:xfrm>
            <a:custGeom>
              <a:rect b="b" l="l" r="r" t="t"/>
              <a:pathLst>
                <a:path extrusionOk="0" h="2137" w="2494">
                  <a:moveTo>
                    <a:pt x="1071" y="0"/>
                  </a:moveTo>
                  <a:cubicBezTo>
                    <a:pt x="486" y="8"/>
                    <a:pt x="6" y="480"/>
                    <a:pt x="6" y="1065"/>
                  </a:cubicBezTo>
                  <a:cubicBezTo>
                    <a:pt x="0" y="1709"/>
                    <a:pt x="528" y="2137"/>
                    <a:pt x="1076" y="2137"/>
                  </a:cubicBezTo>
                  <a:cubicBezTo>
                    <a:pt x="1337" y="2137"/>
                    <a:pt x="1603" y="2039"/>
                    <a:pt x="1819" y="1821"/>
                  </a:cubicBezTo>
                  <a:cubicBezTo>
                    <a:pt x="2494" y="1154"/>
                    <a:pt x="2022" y="0"/>
                    <a:pt x="10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60"/>
            <p:cNvSpPr/>
            <p:nvPr/>
          </p:nvSpPr>
          <p:spPr>
            <a:xfrm>
              <a:off x="3894725" y="3247075"/>
              <a:ext cx="62225" cy="53450"/>
            </a:xfrm>
            <a:custGeom>
              <a:rect b="b" l="l" r="r" t="t"/>
              <a:pathLst>
                <a:path extrusionOk="0" h="2138" w="2489">
                  <a:moveTo>
                    <a:pt x="1066" y="1"/>
                  </a:moveTo>
                  <a:cubicBezTo>
                    <a:pt x="481" y="9"/>
                    <a:pt x="1" y="480"/>
                    <a:pt x="1" y="1074"/>
                  </a:cubicBezTo>
                  <a:cubicBezTo>
                    <a:pt x="1" y="1712"/>
                    <a:pt x="525" y="2137"/>
                    <a:pt x="1074" y="2137"/>
                  </a:cubicBezTo>
                  <a:cubicBezTo>
                    <a:pt x="1336" y="2137"/>
                    <a:pt x="1604" y="2040"/>
                    <a:pt x="1822" y="1822"/>
                  </a:cubicBezTo>
                  <a:cubicBezTo>
                    <a:pt x="2489"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60"/>
            <p:cNvSpPr/>
            <p:nvPr/>
          </p:nvSpPr>
          <p:spPr>
            <a:xfrm>
              <a:off x="3894725" y="3171075"/>
              <a:ext cx="62225" cy="53275"/>
            </a:xfrm>
            <a:custGeom>
              <a:rect b="b" l="l" r="r" t="t"/>
              <a:pathLst>
                <a:path extrusionOk="0" h="2131" w="2489">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60"/>
            <p:cNvSpPr/>
            <p:nvPr/>
          </p:nvSpPr>
          <p:spPr>
            <a:xfrm>
              <a:off x="3894725" y="3094850"/>
              <a:ext cx="62225" cy="53350"/>
            </a:xfrm>
            <a:custGeom>
              <a:rect b="b" l="l" r="r" t="t"/>
              <a:pathLst>
                <a:path extrusionOk="0" h="2134" w="2489">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60"/>
            <p:cNvSpPr/>
            <p:nvPr/>
          </p:nvSpPr>
          <p:spPr>
            <a:xfrm>
              <a:off x="3894725" y="3018650"/>
              <a:ext cx="62225" cy="53425"/>
            </a:xfrm>
            <a:custGeom>
              <a:rect b="b" l="l" r="r" t="t"/>
              <a:pathLst>
                <a:path extrusionOk="0" h="2137" w="2489">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60"/>
            <p:cNvSpPr/>
            <p:nvPr/>
          </p:nvSpPr>
          <p:spPr>
            <a:xfrm>
              <a:off x="3894725" y="2942425"/>
              <a:ext cx="62225" cy="53450"/>
            </a:xfrm>
            <a:custGeom>
              <a:rect b="b" l="l" r="r" t="t"/>
              <a:pathLst>
                <a:path extrusionOk="0" h="2138" w="2489">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60"/>
            <p:cNvSpPr/>
            <p:nvPr/>
          </p:nvSpPr>
          <p:spPr>
            <a:xfrm>
              <a:off x="3894725" y="2866425"/>
              <a:ext cx="62225" cy="53275"/>
            </a:xfrm>
            <a:custGeom>
              <a:rect b="b" l="l" r="r" t="t"/>
              <a:pathLst>
                <a:path extrusionOk="0" h="2131" w="2489">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60"/>
            <p:cNvSpPr/>
            <p:nvPr/>
          </p:nvSpPr>
          <p:spPr>
            <a:xfrm>
              <a:off x="3818525" y="2866425"/>
              <a:ext cx="62225" cy="53275"/>
            </a:xfrm>
            <a:custGeom>
              <a:rect b="b" l="l" r="r" t="t"/>
              <a:pathLst>
                <a:path extrusionOk="0" h="2131" w="2489">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60"/>
            <p:cNvSpPr/>
            <p:nvPr/>
          </p:nvSpPr>
          <p:spPr>
            <a:xfrm>
              <a:off x="3742300" y="2866425"/>
              <a:ext cx="62225" cy="53225"/>
            </a:xfrm>
            <a:custGeom>
              <a:rect b="b" l="l" r="r" t="t"/>
              <a:pathLst>
                <a:path extrusionOk="0" h="2129" w="2489">
                  <a:moveTo>
                    <a:pt x="1066" y="0"/>
                  </a:moveTo>
                  <a:cubicBezTo>
                    <a:pt x="481" y="0"/>
                    <a:pt x="1" y="472"/>
                    <a:pt x="1" y="1065"/>
                  </a:cubicBezTo>
                  <a:cubicBezTo>
                    <a:pt x="1" y="1703"/>
                    <a:pt x="525" y="2129"/>
                    <a:pt x="1071" y="2129"/>
                  </a:cubicBezTo>
                  <a:cubicBezTo>
                    <a:pt x="1332" y="2129"/>
                    <a:pt x="1598" y="2031"/>
                    <a:pt x="1814" y="1813"/>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60"/>
            <p:cNvSpPr/>
            <p:nvPr/>
          </p:nvSpPr>
          <p:spPr>
            <a:xfrm>
              <a:off x="3666100" y="2866425"/>
              <a:ext cx="62200" cy="53275"/>
            </a:xfrm>
            <a:custGeom>
              <a:rect b="b" l="l" r="r" t="t"/>
              <a:pathLst>
                <a:path extrusionOk="0" h="2131" w="2488">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60"/>
            <p:cNvSpPr/>
            <p:nvPr/>
          </p:nvSpPr>
          <p:spPr>
            <a:xfrm>
              <a:off x="4504050" y="3247075"/>
              <a:ext cx="62200" cy="53450"/>
            </a:xfrm>
            <a:custGeom>
              <a:rect b="b" l="l" r="r" t="t"/>
              <a:pathLst>
                <a:path extrusionOk="0" h="2138" w="2488">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60"/>
            <p:cNvSpPr/>
            <p:nvPr/>
          </p:nvSpPr>
          <p:spPr>
            <a:xfrm>
              <a:off x="4504050" y="3171075"/>
              <a:ext cx="62200" cy="53350"/>
            </a:xfrm>
            <a:custGeom>
              <a:rect b="b" l="l" r="r" t="t"/>
              <a:pathLst>
                <a:path extrusionOk="0" h="2134" w="2488">
                  <a:moveTo>
                    <a:pt x="1065" y="0"/>
                  </a:moveTo>
                  <a:cubicBezTo>
                    <a:pt x="480" y="0"/>
                    <a:pt x="0" y="472"/>
                    <a:pt x="0" y="1065"/>
                  </a:cubicBezTo>
                  <a:cubicBezTo>
                    <a:pt x="0" y="1709"/>
                    <a:pt x="525" y="2133"/>
                    <a:pt x="1074" y="2133"/>
                  </a:cubicBezTo>
                  <a:cubicBezTo>
                    <a:pt x="1336" y="2133"/>
                    <a:pt x="1603" y="2037"/>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60"/>
            <p:cNvSpPr/>
            <p:nvPr/>
          </p:nvSpPr>
          <p:spPr>
            <a:xfrm>
              <a:off x="4504050" y="3094850"/>
              <a:ext cx="62200" cy="53350"/>
            </a:xfrm>
            <a:custGeom>
              <a:rect b="b" l="l" r="r" t="t"/>
              <a:pathLst>
                <a:path extrusionOk="0" h="2134" w="2488">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60"/>
            <p:cNvSpPr/>
            <p:nvPr/>
          </p:nvSpPr>
          <p:spPr>
            <a:xfrm>
              <a:off x="4427825" y="3323300"/>
              <a:ext cx="62425" cy="53425"/>
            </a:xfrm>
            <a:custGeom>
              <a:rect b="b" l="l" r="r" t="t"/>
              <a:pathLst>
                <a:path extrusionOk="0" h="2137" w="2497">
                  <a:moveTo>
                    <a:pt x="1065" y="0"/>
                  </a:moveTo>
                  <a:cubicBezTo>
                    <a:pt x="480" y="8"/>
                    <a:pt x="9" y="480"/>
                    <a:pt x="1" y="1065"/>
                  </a:cubicBezTo>
                  <a:cubicBezTo>
                    <a:pt x="1" y="1709"/>
                    <a:pt x="526" y="2137"/>
                    <a:pt x="1074" y="2137"/>
                  </a:cubicBezTo>
                  <a:cubicBezTo>
                    <a:pt x="1336" y="2137"/>
                    <a:pt x="1603" y="2039"/>
                    <a:pt x="1822" y="1821"/>
                  </a:cubicBezTo>
                  <a:cubicBezTo>
                    <a:pt x="2496" y="1154"/>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60"/>
            <p:cNvSpPr/>
            <p:nvPr/>
          </p:nvSpPr>
          <p:spPr>
            <a:xfrm>
              <a:off x="4427825" y="3247075"/>
              <a:ext cx="62425" cy="53450"/>
            </a:xfrm>
            <a:custGeom>
              <a:rect b="b" l="l" r="r" t="t"/>
              <a:pathLst>
                <a:path extrusionOk="0" h="2138" w="2497">
                  <a:moveTo>
                    <a:pt x="1065" y="1"/>
                  </a:moveTo>
                  <a:cubicBezTo>
                    <a:pt x="480" y="9"/>
                    <a:pt x="1" y="480"/>
                    <a:pt x="1" y="1074"/>
                  </a:cubicBezTo>
                  <a:cubicBezTo>
                    <a:pt x="1" y="1712"/>
                    <a:pt x="529" y="2137"/>
                    <a:pt x="1077" y="2137"/>
                  </a:cubicBezTo>
                  <a:cubicBezTo>
                    <a:pt x="1339" y="2137"/>
                    <a:pt x="1606" y="2040"/>
                    <a:pt x="1822" y="1822"/>
                  </a:cubicBezTo>
                  <a:cubicBezTo>
                    <a:pt x="2496"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60"/>
            <p:cNvSpPr/>
            <p:nvPr/>
          </p:nvSpPr>
          <p:spPr>
            <a:xfrm>
              <a:off x="4427825" y="3171075"/>
              <a:ext cx="62425" cy="53275"/>
            </a:xfrm>
            <a:custGeom>
              <a:rect b="b" l="l" r="r" t="t"/>
              <a:pathLst>
                <a:path extrusionOk="0" h="2131" w="2497">
                  <a:moveTo>
                    <a:pt x="1065" y="0"/>
                  </a:moveTo>
                  <a:cubicBezTo>
                    <a:pt x="480" y="0"/>
                    <a:pt x="9" y="472"/>
                    <a:pt x="1" y="1065"/>
                  </a:cubicBezTo>
                  <a:cubicBezTo>
                    <a:pt x="1" y="1707"/>
                    <a:pt x="523" y="2131"/>
                    <a:pt x="1070" y="2131"/>
                  </a:cubicBezTo>
                  <a:cubicBezTo>
                    <a:pt x="1333" y="2131"/>
                    <a:pt x="1602" y="2032"/>
                    <a:pt x="1822" y="1813"/>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60"/>
            <p:cNvSpPr/>
            <p:nvPr/>
          </p:nvSpPr>
          <p:spPr>
            <a:xfrm>
              <a:off x="4427825" y="3094850"/>
              <a:ext cx="62425" cy="53350"/>
            </a:xfrm>
            <a:custGeom>
              <a:rect b="b" l="l" r="r" t="t"/>
              <a:pathLst>
                <a:path extrusionOk="0" h="2134" w="2497">
                  <a:moveTo>
                    <a:pt x="1065" y="1"/>
                  </a:moveTo>
                  <a:cubicBezTo>
                    <a:pt x="480" y="1"/>
                    <a:pt x="1"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60"/>
            <p:cNvSpPr/>
            <p:nvPr/>
          </p:nvSpPr>
          <p:spPr>
            <a:xfrm>
              <a:off x="4427825" y="3018650"/>
              <a:ext cx="62425" cy="53425"/>
            </a:xfrm>
            <a:custGeom>
              <a:rect b="b" l="l" r="r" t="t"/>
              <a:pathLst>
                <a:path extrusionOk="0" h="2137" w="2497">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60"/>
            <p:cNvSpPr/>
            <p:nvPr/>
          </p:nvSpPr>
          <p:spPr>
            <a:xfrm>
              <a:off x="4351600" y="339950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60"/>
            <p:cNvSpPr/>
            <p:nvPr/>
          </p:nvSpPr>
          <p:spPr>
            <a:xfrm>
              <a:off x="4351600" y="3323300"/>
              <a:ext cx="62425" cy="53425"/>
            </a:xfrm>
            <a:custGeom>
              <a:rect b="b" l="l" r="r" t="t"/>
              <a:pathLst>
                <a:path extrusionOk="0" h="2137" w="2497">
                  <a:moveTo>
                    <a:pt x="1074" y="0"/>
                  </a:moveTo>
                  <a:cubicBezTo>
                    <a:pt x="481" y="0"/>
                    <a:pt x="9" y="480"/>
                    <a:pt x="1" y="1065"/>
                  </a:cubicBezTo>
                  <a:cubicBezTo>
                    <a:pt x="1" y="1709"/>
                    <a:pt x="530" y="2137"/>
                    <a:pt x="1078" y="2137"/>
                  </a:cubicBezTo>
                  <a:cubicBezTo>
                    <a:pt x="1340" y="2137"/>
                    <a:pt x="1607" y="2039"/>
                    <a:pt x="1822" y="1821"/>
                  </a:cubicBezTo>
                  <a:cubicBezTo>
                    <a:pt x="2497" y="1154"/>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60"/>
            <p:cNvSpPr/>
            <p:nvPr/>
          </p:nvSpPr>
          <p:spPr>
            <a:xfrm>
              <a:off x="4351600" y="309485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60"/>
            <p:cNvSpPr/>
            <p:nvPr/>
          </p:nvSpPr>
          <p:spPr>
            <a:xfrm>
              <a:off x="4351600" y="3018650"/>
              <a:ext cx="62425" cy="53425"/>
            </a:xfrm>
            <a:custGeom>
              <a:rect b="b" l="l" r="r" t="t"/>
              <a:pathLst>
                <a:path extrusionOk="0" h="2137" w="2497">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60"/>
            <p:cNvSpPr/>
            <p:nvPr/>
          </p:nvSpPr>
          <p:spPr>
            <a:xfrm>
              <a:off x="4351600" y="2942425"/>
              <a:ext cx="62425" cy="53450"/>
            </a:xfrm>
            <a:custGeom>
              <a:rect b="b" l="l" r="r" t="t"/>
              <a:pathLst>
                <a:path extrusionOk="0" h="2138" w="2497">
                  <a:moveTo>
                    <a:pt x="1074" y="1"/>
                  </a:moveTo>
                  <a:cubicBezTo>
                    <a:pt x="481" y="1"/>
                    <a:pt x="9" y="480"/>
                    <a:pt x="1" y="1066"/>
                  </a:cubicBezTo>
                  <a:cubicBezTo>
                    <a:pt x="1" y="1709"/>
                    <a:pt x="530" y="2137"/>
                    <a:pt x="1078" y="2137"/>
                  </a:cubicBezTo>
                  <a:cubicBezTo>
                    <a:pt x="1340" y="2137"/>
                    <a:pt x="1607" y="2040"/>
                    <a:pt x="1822" y="1822"/>
                  </a:cubicBezTo>
                  <a:cubicBezTo>
                    <a:pt x="2497"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60"/>
            <p:cNvSpPr/>
            <p:nvPr/>
          </p:nvSpPr>
          <p:spPr>
            <a:xfrm>
              <a:off x="4275600" y="3780375"/>
              <a:ext cx="62425" cy="53425"/>
            </a:xfrm>
            <a:custGeom>
              <a:rect b="b" l="l" r="r" t="t"/>
              <a:pathLst>
                <a:path extrusionOk="0" h="2137" w="2497">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60"/>
            <p:cNvSpPr/>
            <p:nvPr/>
          </p:nvSpPr>
          <p:spPr>
            <a:xfrm>
              <a:off x="4275600" y="3704150"/>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60"/>
            <p:cNvSpPr/>
            <p:nvPr/>
          </p:nvSpPr>
          <p:spPr>
            <a:xfrm>
              <a:off x="4275600" y="3627950"/>
              <a:ext cx="62225" cy="53425"/>
            </a:xfrm>
            <a:custGeom>
              <a:rect b="b" l="l" r="r" t="t"/>
              <a:pathLst>
                <a:path extrusionOk="0" h="2137" w="2489">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60"/>
            <p:cNvSpPr/>
            <p:nvPr/>
          </p:nvSpPr>
          <p:spPr>
            <a:xfrm>
              <a:off x="4275600" y="3551925"/>
              <a:ext cx="62225" cy="53250"/>
            </a:xfrm>
            <a:custGeom>
              <a:rect b="b" l="l" r="r" t="t"/>
              <a:pathLst>
                <a:path extrusionOk="0" h="2130" w="2489">
                  <a:moveTo>
                    <a:pt x="1066" y="1"/>
                  </a:moveTo>
                  <a:cubicBezTo>
                    <a:pt x="472" y="1"/>
                    <a:pt x="1" y="472"/>
                    <a:pt x="1" y="1066"/>
                  </a:cubicBezTo>
                  <a:cubicBezTo>
                    <a:pt x="1" y="1704"/>
                    <a:pt x="525" y="2129"/>
                    <a:pt x="1071" y="2129"/>
                  </a:cubicBezTo>
                  <a:cubicBezTo>
                    <a:pt x="1332" y="2129"/>
                    <a:pt x="1598" y="2032"/>
                    <a:pt x="1813" y="1814"/>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60"/>
            <p:cNvSpPr/>
            <p:nvPr/>
          </p:nvSpPr>
          <p:spPr>
            <a:xfrm>
              <a:off x="4275600" y="3475725"/>
              <a:ext cx="62225" cy="53350"/>
            </a:xfrm>
            <a:custGeom>
              <a:rect b="b" l="l" r="r" t="t"/>
              <a:pathLst>
                <a:path extrusionOk="0" h="2134" w="2489">
                  <a:moveTo>
                    <a:pt x="1066" y="0"/>
                  </a:moveTo>
                  <a:cubicBezTo>
                    <a:pt x="472"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60"/>
            <p:cNvSpPr/>
            <p:nvPr/>
          </p:nvSpPr>
          <p:spPr>
            <a:xfrm>
              <a:off x="4275600" y="3399500"/>
              <a:ext cx="62225" cy="53350"/>
            </a:xfrm>
            <a:custGeom>
              <a:rect b="b" l="l" r="r" t="t"/>
              <a:pathLst>
                <a:path extrusionOk="0" h="2134" w="2489">
                  <a:moveTo>
                    <a:pt x="1066" y="1"/>
                  </a:moveTo>
                  <a:cubicBezTo>
                    <a:pt x="472"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60"/>
            <p:cNvSpPr/>
            <p:nvPr/>
          </p:nvSpPr>
          <p:spPr>
            <a:xfrm>
              <a:off x="4275600" y="2942425"/>
              <a:ext cx="62225" cy="53450"/>
            </a:xfrm>
            <a:custGeom>
              <a:rect b="b" l="l" r="r" t="t"/>
              <a:pathLst>
                <a:path extrusionOk="0" h="2138" w="2489">
                  <a:moveTo>
                    <a:pt x="1066" y="1"/>
                  </a:moveTo>
                  <a:cubicBezTo>
                    <a:pt x="472" y="9"/>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60"/>
            <p:cNvSpPr/>
            <p:nvPr/>
          </p:nvSpPr>
          <p:spPr>
            <a:xfrm>
              <a:off x="4275600" y="2866425"/>
              <a:ext cx="62225" cy="53275"/>
            </a:xfrm>
            <a:custGeom>
              <a:rect b="b" l="l" r="r" t="t"/>
              <a:pathLst>
                <a:path extrusionOk="0" h="2131" w="2489">
                  <a:moveTo>
                    <a:pt x="1066" y="0"/>
                  </a:moveTo>
                  <a:cubicBezTo>
                    <a:pt x="472"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60"/>
            <p:cNvSpPr/>
            <p:nvPr/>
          </p:nvSpPr>
          <p:spPr>
            <a:xfrm>
              <a:off x="4199400" y="3856775"/>
              <a:ext cx="62200" cy="53250"/>
            </a:xfrm>
            <a:custGeom>
              <a:rect b="b" l="l" r="r" t="t"/>
              <a:pathLst>
                <a:path extrusionOk="0" h="2130" w="2488">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60"/>
            <p:cNvSpPr/>
            <p:nvPr/>
          </p:nvSpPr>
          <p:spPr>
            <a:xfrm>
              <a:off x="4199400" y="3780375"/>
              <a:ext cx="62400" cy="53425"/>
            </a:xfrm>
            <a:custGeom>
              <a:rect b="b" l="l" r="r" t="t"/>
              <a:pathLst>
                <a:path extrusionOk="0" h="2137" w="2496">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60"/>
            <p:cNvSpPr/>
            <p:nvPr/>
          </p:nvSpPr>
          <p:spPr>
            <a:xfrm>
              <a:off x="4199400" y="2866425"/>
              <a:ext cx="62200" cy="53275"/>
            </a:xfrm>
            <a:custGeom>
              <a:rect b="b" l="l" r="r" t="t"/>
              <a:pathLst>
                <a:path extrusionOk="0" h="2131" w="2488">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60"/>
            <p:cNvSpPr/>
            <p:nvPr/>
          </p:nvSpPr>
          <p:spPr>
            <a:xfrm>
              <a:off x="4199400" y="2790200"/>
              <a:ext cx="62200" cy="53350"/>
            </a:xfrm>
            <a:custGeom>
              <a:rect b="b" l="l" r="r" t="t"/>
              <a:pathLst>
                <a:path extrusionOk="0" h="2134" w="2488">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60"/>
            <p:cNvSpPr/>
            <p:nvPr/>
          </p:nvSpPr>
          <p:spPr>
            <a:xfrm>
              <a:off x="4123175" y="4085225"/>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4" y="2037"/>
                    <a:pt x="1821" y="1821"/>
                  </a:cubicBezTo>
                  <a:cubicBezTo>
                    <a:pt x="2496" y="1147"/>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60"/>
            <p:cNvSpPr/>
            <p:nvPr/>
          </p:nvSpPr>
          <p:spPr>
            <a:xfrm>
              <a:off x="4123175" y="4009000"/>
              <a:ext cx="62425" cy="53350"/>
            </a:xfrm>
            <a:custGeom>
              <a:rect b="b" l="l" r="r" t="t"/>
              <a:pathLst>
                <a:path extrusionOk="0" h="2134" w="2497">
                  <a:moveTo>
                    <a:pt x="1065" y="1"/>
                  </a:moveTo>
                  <a:cubicBezTo>
                    <a:pt x="480" y="1"/>
                    <a:pt x="0" y="480"/>
                    <a:pt x="0" y="1066"/>
                  </a:cubicBezTo>
                  <a:cubicBezTo>
                    <a:pt x="0" y="1710"/>
                    <a:pt x="526" y="2134"/>
                    <a:pt x="1074" y="2134"/>
                  </a:cubicBezTo>
                  <a:cubicBezTo>
                    <a:pt x="1336" y="2134"/>
                    <a:pt x="1604" y="2037"/>
                    <a:pt x="1821"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60"/>
            <p:cNvSpPr/>
            <p:nvPr/>
          </p:nvSpPr>
          <p:spPr>
            <a:xfrm>
              <a:off x="4123175" y="3932800"/>
              <a:ext cx="62425" cy="53425"/>
            </a:xfrm>
            <a:custGeom>
              <a:rect b="b" l="l" r="r" t="t"/>
              <a:pathLst>
                <a:path extrusionOk="0" h="2137" w="2497">
                  <a:moveTo>
                    <a:pt x="1065" y="0"/>
                  </a:moveTo>
                  <a:cubicBezTo>
                    <a:pt x="480" y="0"/>
                    <a:pt x="0" y="480"/>
                    <a:pt x="0" y="1065"/>
                  </a:cubicBezTo>
                  <a:cubicBezTo>
                    <a:pt x="0" y="1709"/>
                    <a:pt x="526" y="2137"/>
                    <a:pt x="1074" y="2137"/>
                  </a:cubicBezTo>
                  <a:cubicBezTo>
                    <a:pt x="1336" y="2137"/>
                    <a:pt x="1603" y="2039"/>
                    <a:pt x="1821" y="1821"/>
                  </a:cubicBezTo>
                  <a:cubicBezTo>
                    <a:pt x="2496" y="1155"/>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60"/>
            <p:cNvSpPr/>
            <p:nvPr/>
          </p:nvSpPr>
          <p:spPr>
            <a:xfrm>
              <a:off x="4123175" y="3856775"/>
              <a:ext cx="62425" cy="53250"/>
            </a:xfrm>
            <a:custGeom>
              <a:rect b="b" l="l" r="r" t="t"/>
              <a:pathLst>
                <a:path extrusionOk="0" h="2130" w="2497">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60"/>
            <p:cNvSpPr/>
            <p:nvPr/>
          </p:nvSpPr>
          <p:spPr>
            <a:xfrm>
              <a:off x="4123175" y="2714000"/>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60"/>
            <p:cNvSpPr/>
            <p:nvPr/>
          </p:nvSpPr>
          <p:spPr>
            <a:xfrm>
              <a:off x="4046950" y="4085225"/>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60"/>
            <p:cNvSpPr/>
            <p:nvPr/>
          </p:nvSpPr>
          <p:spPr>
            <a:xfrm>
              <a:off x="4046950" y="2714000"/>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60"/>
            <p:cNvSpPr/>
            <p:nvPr/>
          </p:nvSpPr>
          <p:spPr>
            <a:xfrm>
              <a:off x="4046950" y="2637775"/>
              <a:ext cx="62425" cy="53450"/>
            </a:xfrm>
            <a:custGeom>
              <a:rect b="b" l="l" r="r" t="t"/>
              <a:pathLst>
                <a:path extrusionOk="0" h="2138" w="2497">
                  <a:moveTo>
                    <a:pt x="1074" y="1"/>
                  </a:moveTo>
                  <a:cubicBezTo>
                    <a:pt x="481"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60"/>
            <p:cNvSpPr/>
            <p:nvPr/>
          </p:nvSpPr>
          <p:spPr>
            <a:xfrm>
              <a:off x="3970950" y="4085225"/>
              <a:ext cx="62225" cy="53350"/>
            </a:xfrm>
            <a:custGeom>
              <a:rect b="b" l="l" r="r" t="t"/>
              <a:pathLst>
                <a:path extrusionOk="0" h="2134" w="2489">
                  <a:moveTo>
                    <a:pt x="1065" y="0"/>
                  </a:moveTo>
                  <a:cubicBezTo>
                    <a:pt x="472" y="0"/>
                    <a:pt x="1" y="480"/>
                    <a:pt x="1" y="1065"/>
                  </a:cubicBezTo>
                  <a:cubicBezTo>
                    <a:pt x="1" y="1709"/>
                    <a:pt x="526" y="2133"/>
                    <a:pt x="1072" y="2133"/>
                  </a:cubicBezTo>
                  <a:cubicBezTo>
                    <a:pt x="1333" y="2133"/>
                    <a:pt x="1598" y="2037"/>
                    <a:pt x="1813" y="1821"/>
                  </a:cubicBezTo>
                  <a:cubicBezTo>
                    <a:pt x="2488" y="1147"/>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60"/>
            <p:cNvSpPr/>
            <p:nvPr/>
          </p:nvSpPr>
          <p:spPr>
            <a:xfrm>
              <a:off x="3970950" y="2714000"/>
              <a:ext cx="62225" cy="53350"/>
            </a:xfrm>
            <a:custGeom>
              <a:rect b="b" l="l" r="r" t="t"/>
              <a:pathLst>
                <a:path extrusionOk="0" h="2134" w="2489">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60"/>
            <p:cNvSpPr/>
            <p:nvPr/>
          </p:nvSpPr>
          <p:spPr>
            <a:xfrm>
              <a:off x="3970950" y="2637775"/>
              <a:ext cx="62225" cy="53450"/>
            </a:xfrm>
            <a:custGeom>
              <a:rect b="b" l="l" r="r" t="t"/>
              <a:pathLst>
                <a:path extrusionOk="0" h="2138" w="2489">
                  <a:moveTo>
                    <a:pt x="1065" y="1"/>
                  </a:moveTo>
                  <a:cubicBezTo>
                    <a:pt x="472" y="1"/>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60"/>
            <p:cNvSpPr/>
            <p:nvPr/>
          </p:nvSpPr>
          <p:spPr>
            <a:xfrm>
              <a:off x="3894725" y="4085225"/>
              <a:ext cx="62225" cy="53350"/>
            </a:xfrm>
            <a:custGeom>
              <a:rect b="b" l="l" r="r" t="t"/>
              <a:pathLst>
                <a:path extrusionOk="0" h="2134" w="2489">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60"/>
            <p:cNvSpPr/>
            <p:nvPr/>
          </p:nvSpPr>
          <p:spPr>
            <a:xfrm>
              <a:off x="3894725" y="4009000"/>
              <a:ext cx="62225" cy="53350"/>
            </a:xfrm>
            <a:custGeom>
              <a:rect b="b" l="l" r="r" t="t"/>
              <a:pathLst>
                <a:path extrusionOk="0" h="2134" w="2489">
                  <a:moveTo>
                    <a:pt x="1066" y="1"/>
                  </a:moveTo>
                  <a:cubicBezTo>
                    <a:pt x="481"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60"/>
            <p:cNvSpPr/>
            <p:nvPr/>
          </p:nvSpPr>
          <p:spPr>
            <a:xfrm>
              <a:off x="3894725" y="2714000"/>
              <a:ext cx="62225" cy="53350"/>
            </a:xfrm>
            <a:custGeom>
              <a:rect b="b" l="l" r="r" t="t"/>
              <a:pathLst>
                <a:path extrusionOk="0" h="2134"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60"/>
            <p:cNvSpPr/>
            <p:nvPr/>
          </p:nvSpPr>
          <p:spPr>
            <a:xfrm>
              <a:off x="3894725" y="2637775"/>
              <a:ext cx="62225" cy="53450"/>
            </a:xfrm>
            <a:custGeom>
              <a:rect b="b" l="l" r="r" t="t"/>
              <a:pathLst>
                <a:path extrusionOk="0" h="2138" w="2489">
                  <a:moveTo>
                    <a:pt x="1066" y="1"/>
                  </a:moveTo>
                  <a:cubicBezTo>
                    <a:pt x="481" y="9"/>
                    <a:pt x="1" y="480"/>
                    <a:pt x="1" y="1074"/>
                  </a:cubicBezTo>
                  <a:cubicBezTo>
                    <a:pt x="1" y="1712"/>
                    <a:pt x="525" y="2137"/>
                    <a:pt x="1074" y="2137"/>
                  </a:cubicBezTo>
                  <a:cubicBezTo>
                    <a:pt x="1336" y="2137"/>
                    <a:pt x="1604" y="2040"/>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60"/>
            <p:cNvSpPr/>
            <p:nvPr/>
          </p:nvSpPr>
          <p:spPr>
            <a:xfrm>
              <a:off x="3818525" y="4009000"/>
              <a:ext cx="62225" cy="53350"/>
            </a:xfrm>
            <a:custGeom>
              <a:rect b="b" l="l" r="r" t="t"/>
              <a:pathLst>
                <a:path extrusionOk="0" h="2134" w="2489">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60"/>
            <p:cNvSpPr/>
            <p:nvPr/>
          </p:nvSpPr>
          <p:spPr>
            <a:xfrm>
              <a:off x="3818525" y="393280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60"/>
            <p:cNvSpPr/>
            <p:nvPr/>
          </p:nvSpPr>
          <p:spPr>
            <a:xfrm>
              <a:off x="3818525" y="3856775"/>
              <a:ext cx="62225" cy="53250"/>
            </a:xfrm>
            <a:custGeom>
              <a:rect b="b" l="l" r="r" t="t"/>
              <a:pathLst>
                <a:path extrusionOk="0" h="2130" w="2489">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60"/>
            <p:cNvSpPr/>
            <p:nvPr/>
          </p:nvSpPr>
          <p:spPr>
            <a:xfrm>
              <a:off x="3818525" y="3704150"/>
              <a:ext cx="62225" cy="53450"/>
            </a:xfrm>
            <a:custGeom>
              <a:rect b="b" l="l" r="r" t="t"/>
              <a:pathLst>
                <a:path extrusionOk="0" h="2138" w="2489">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60"/>
            <p:cNvSpPr/>
            <p:nvPr/>
          </p:nvSpPr>
          <p:spPr>
            <a:xfrm>
              <a:off x="3818525" y="3627950"/>
              <a:ext cx="62225" cy="53425"/>
            </a:xfrm>
            <a:custGeom>
              <a:rect b="b" l="l" r="r" t="t"/>
              <a:pathLst>
                <a:path extrusionOk="0" h="2137" w="2489">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60"/>
            <p:cNvSpPr/>
            <p:nvPr/>
          </p:nvSpPr>
          <p:spPr>
            <a:xfrm>
              <a:off x="3818525" y="3551925"/>
              <a:ext cx="62225" cy="53250"/>
            </a:xfrm>
            <a:custGeom>
              <a:rect b="b" l="l" r="r" t="t"/>
              <a:pathLst>
                <a:path extrusionOk="0" h="2130" w="2489">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60"/>
            <p:cNvSpPr/>
            <p:nvPr/>
          </p:nvSpPr>
          <p:spPr>
            <a:xfrm>
              <a:off x="3818525" y="3475725"/>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60"/>
            <p:cNvSpPr/>
            <p:nvPr/>
          </p:nvSpPr>
          <p:spPr>
            <a:xfrm>
              <a:off x="3818525" y="2637775"/>
              <a:ext cx="62225" cy="53450"/>
            </a:xfrm>
            <a:custGeom>
              <a:rect b="b" l="l" r="r" t="t"/>
              <a:pathLst>
                <a:path extrusionOk="0" h="2138" w="2489">
                  <a:moveTo>
                    <a:pt x="1065" y="1"/>
                  </a:moveTo>
                  <a:cubicBezTo>
                    <a:pt x="480" y="9"/>
                    <a:pt x="0" y="480"/>
                    <a:pt x="0" y="1074"/>
                  </a:cubicBezTo>
                  <a:cubicBezTo>
                    <a:pt x="0" y="1712"/>
                    <a:pt x="525" y="2137"/>
                    <a:pt x="1073" y="2137"/>
                  </a:cubicBezTo>
                  <a:cubicBezTo>
                    <a:pt x="1335" y="2137"/>
                    <a:pt x="1603" y="2040"/>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60"/>
            <p:cNvSpPr/>
            <p:nvPr/>
          </p:nvSpPr>
          <p:spPr>
            <a:xfrm>
              <a:off x="3742300" y="3780375"/>
              <a:ext cx="62225" cy="53425"/>
            </a:xfrm>
            <a:custGeom>
              <a:rect b="b" l="l" r="r" t="t"/>
              <a:pathLst>
                <a:path extrusionOk="0" h="2137" w="2489">
                  <a:moveTo>
                    <a:pt x="1066" y="0"/>
                  </a:moveTo>
                  <a:cubicBezTo>
                    <a:pt x="481" y="0"/>
                    <a:pt x="1" y="480"/>
                    <a:pt x="1" y="1065"/>
                  </a:cubicBezTo>
                  <a:cubicBezTo>
                    <a:pt x="1" y="1709"/>
                    <a:pt x="526" y="2137"/>
                    <a:pt x="1075" y="2137"/>
                  </a:cubicBezTo>
                  <a:cubicBezTo>
                    <a:pt x="1337" y="2137"/>
                    <a:pt x="1604" y="2039"/>
                    <a:pt x="1822" y="1821"/>
                  </a:cubicBezTo>
                  <a:cubicBezTo>
                    <a:pt x="2489" y="1155"/>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60"/>
            <p:cNvSpPr/>
            <p:nvPr/>
          </p:nvSpPr>
          <p:spPr>
            <a:xfrm>
              <a:off x="3742300" y="3704150"/>
              <a:ext cx="62225" cy="53450"/>
            </a:xfrm>
            <a:custGeom>
              <a:rect b="b" l="l" r="r" t="t"/>
              <a:pathLst>
                <a:path extrusionOk="0" h="2138" w="2489">
                  <a:moveTo>
                    <a:pt x="1066" y="1"/>
                  </a:moveTo>
                  <a:cubicBezTo>
                    <a:pt x="481" y="1"/>
                    <a:pt x="1" y="480"/>
                    <a:pt x="1" y="1066"/>
                  </a:cubicBezTo>
                  <a:cubicBezTo>
                    <a:pt x="1" y="1709"/>
                    <a:pt x="526" y="2137"/>
                    <a:pt x="1072" y="2137"/>
                  </a:cubicBezTo>
                  <a:cubicBezTo>
                    <a:pt x="1333" y="2137"/>
                    <a:pt x="1598" y="2040"/>
                    <a:pt x="1814" y="1822"/>
                  </a:cubicBezTo>
                  <a:cubicBezTo>
                    <a:pt x="2489"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60"/>
            <p:cNvSpPr/>
            <p:nvPr/>
          </p:nvSpPr>
          <p:spPr>
            <a:xfrm>
              <a:off x="3742300" y="3475725"/>
              <a:ext cx="62225" cy="53350"/>
            </a:xfrm>
            <a:custGeom>
              <a:rect b="b" l="l" r="r" t="t"/>
              <a:pathLst>
                <a:path extrusionOk="0" h="2134" w="2489">
                  <a:moveTo>
                    <a:pt x="1066" y="0"/>
                  </a:moveTo>
                  <a:cubicBezTo>
                    <a:pt x="481"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60"/>
            <p:cNvSpPr/>
            <p:nvPr/>
          </p:nvSpPr>
          <p:spPr>
            <a:xfrm>
              <a:off x="3742300" y="3399500"/>
              <a:ext cx="62225" cy="53350"/>
            </a:xfrm>
            <a:custGeom>
              <a:rect b="b" l="l" r="r" t="t"/>
              <a:pathLst>
                <a:path extrusionOk="0" h="2134" w="2489">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60"/>
            <p:cNvSpPr/>
            <p:nvPr/>
          </p:nvSpPr>
          <p:spPr>
            <a:xfrm>
              <a:off x="3742175" y="3323300"/>
              <a:ext cx="62350" cy="53425"/>
            </a:xfrm>
            <a:custGeom>
              <a:rect b="b" l="l" r="r" t="t"/>
              <a:pathLst>
                <a:path extrusionOk="0" h="2137" w="2494">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60"/>
            <p:cNvSpPr/>
            <p:nvPr/>
          </p:nvSpPr>
          <p:spPr>
            <a:xfrm>
              <a:off x="3742300" y="2561575"/>
              <a:ext cx="62225" cy="53425"/>
            </a:xfrm>
            <a:custGeom>
              <a:rect b="b" l="l" r="r" t="t"/>
              <a:pathLst>
                <a:path extrusionOk="0" h="2137" w="2489">
                  <a:moveTo>
                    <a:pt x="1066" y="0"/>
                  </a:moveTo>
                  <a:cubicBezTo>
                    <a:pt x="481" y="8"/>
                    <a:pt x="1" y="480"/>
                    <a:pt x="1" y="1073"/>
                  </a:cubicBezTo>
                  <a:cubicBezTo>
                    <a:pt x="1" y="1711"/>
                    <a:pt x="525" y="2137"/>
                    <a:pt x="1071" y="2137"/>
                  </a:cubicBezTo>
                  <a:cubicBezTo>
                    <a:pt x="1332" y="2137"/>
                    <a:pt x="1598" y="2039"/>
                    <a:pt x="1814" y="1821"/>
                  </a:cubicBezTo>
                  <a:cubicBezTo>
                    <a:pt x="2489" y="1154"/>
                    <a:pt x="2017" y="8"/>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60"/>
            <p:cNvSpPr/>
            <p:nvPr/>
          </p:nvSpPr>
          <p:spPr>
            <a:xfrm>
              <a:off x="3665950" y="3323300"/>
              <a:ext cx="62350" cy="53425"/>
            </a:xfrm>
            <a:custGeom>
              <a:rect b="b" l="l" r="r" t="t"/>
              <a:pathLst>
                <a:path extrusionOk="0" h="2137" w="2494">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60"/>
            <p:cNvSpPr/>
            <p:nvPr/>
          </p:nvSpPr>
          <p:spPr>
            <a:xfrm>
              <a:off x="3666100" y="3247075"/>
              <a:ext cx="62200" cy="53450"/>
            </a:xfrm>
            <a:custGeom>
              <a:rect b="b" l="l" r="r" t="t"/>
              <a:pathLst>
                <a:path extrusionOk="0" h="2138" w="2488">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60"/>
            <p:cNvSpPr/>
            <p:nvPr/>
          </p:nvSpPr>
          <p:spPr>
            <a:xfrm>
              <a:off x="3666100" y="2561575"/>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60"/>
            <p:cNvSpPr/>
            <p:nvPr/>
          </p:nvSpPr>
          <p:spPr>
            <a:xfrm>
              <a:off x="3589875" y="3247075"/>
              <a:ext cx="62225" cy="53450"/>
            </a:xfrm>
            <a:custGeom>
              <a:rect b="b" l="l" r="r" t="t"/>
              <a:pathLst>
                <a:path extrusionOk="0" h="2138" w="2489">
                  <a:moveTo>
                    <a:pt x="1066" y="1"/>
                  </a:moveTo>
                  <a:cubicBezTo>
                    <a:pt x="480"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60"/>
            <p:cNvSpPr/>
            <p:nvPr/>
          </p:nvSpPr>
          <p:spPr>
            <a:xfrm>
              <a:off x="3589875" y="2561575"/>
              <a:ext cx="62225" cy="53425"/>
            </a:xfrm>
            <a:custGeom>
              <a:rect b="b" l="l" r="r" t="t"/>
              <a:pathLst>
                <a:path extrusionOk="0" h="2137" w="2489">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60"/>
            <p:cNvSpPr/>
            <p:nvPr/>
          </p:nvSpPr>
          <p:spPr>
            <a:xfrm>
              <a:off x="3589875" y="2485550"/>
              <a:ext cx="62225" cy="53300"/>
            </a:xfrm>
            <a:custGeom>
              <a:rect b="b" l="l" r="r" t="t"/>
              <a:pathLst>
                <a:path extrusionOk="0" h="2132" w="2489">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60"/>
            <p:cNvSpPr/>
            <p:nvPr/>
          </p:nvSpPr>
          <p:spPr>
            <a:xfrm>
              <a:off x="3513675" y="3247075"/>
              <a:ext cx="62425" cy="53450"/>
            </a:xfrm>
            <a:custGeom>
              <a:rect b="b" l="l" r="r" t="t"/>
              <a:pathLst>
                <a:path extrusionOk="0" h="2138" w="2497">
                  <a:moveTo>
                    <a:pt x="1065" y="1"/>
                  </a:moveTo>
                  <a:cubicBezTo>
                    <a:pt x="480" y="9"/>
                    <a:pt x="0" y="480"/>
                    <a:pt x="0" y="1074"/>
                  </a:cubicBezTo>
                  <a:cubicBezTo>
                    <a:pt x="0" y="1712"/>
                    <a:pt x="525" y="2137"/>
                    <a:pt x="1073" y="2137"/>
                  </a:cubicBezTo>
                  <a:cubicBezTo>
                    <a:pt x="1335" y="2137"/>
                    <a:pt x="1603" y="2040"/>
                    <a:pt x="1821" y="1822"/>
                  </a:cubicBezTo>
                  <a:cubicBezTo>
                    <a:pt x="2496"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60"/>
            <p:cNvSpPr/>
            <p:nvPr/>
          </p:nvSpPr>
          <p:spPr>
            <a:xfrm>
              <a:off x="3513675" y="2561575"/>
              <a:ext cx="62425" cy="53425"/>
            </a:xfrm>
            <a:custGeom>
              <a:rect b="b" l="l" r="r" t="t"/>
              <a:pathLst>
                <a:path extrusionOk="0" h="2137" w="2497">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60"/>
            <p:cNvSpPr/>
            <p:nvPr/>
          </p:nvSpPr>
          <p:spPr>
            <a:xfrm>
              <a:off x="3513675" y="2485550"/>
              <a:ext cx="62425" cy="53300"/>
            </a:xfrm>
            <a:custGeom>
              <a:rect b="b" l="l" r="r" t="t"/>
              <a:pathLst>
                <a:path extrusionOk="0" h="2132" w="2497">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60"/>
            <p:cNvSpPr/>
            <p:nvPr/>
          </p:nvSpPr>
          <p:spPr>
            <a:xfrm>
              <a:off x="3437450" y="3247075"/>
              <a:ext cx="62425" cy="53450"/>
            </a:xfrm>
            <a:custGeom>
              <a:rect b="b" l="l" r="r" t="t"/>
              <a:pathLst>
                <a:path extrusionOk="0" h="2138" w="2497">
                  <a:moveTo>
                    <a:pt x="1074" y="1"/>
                  </a:moveTo>
                  <a:cubicBezTo>
                    <a:pt x="480" y="9"/>
                    <a:pt x="9" y="480"/>
                    <a:pt x="1" y="1074"/>
                  </a:cubicBezTo>
                  <a:cubicBezTo>
                    <a:pt x="1" y="1712"/>
                    <a:pt x="529" y="2137"/>
                    <a:pt x="1077" y="2137"/>
                  </a:cubicBezTo>
                  <a:cubicBezTo>
                    <a:pt x="1339" y="2137"/>
                    <a:pt x="1606" y="2040"/>
                    <a:pt x="1822" y="1822"/>
                  </a:cubicBezTo>
                  <a:cubicBezTo>
                    <a:pt x="2496"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60"/>
            <p:cNvSpPr/>
            <p:nvPr/>
          </p:nvSpPr>
          <p:spPr>
            <a:xfrm>
              <a:off x="3437450" y="3171075"/>
              <a:ext cx="62425" cy="53275"/>
            </a:xfrm>
            <a:custGeom>
              <a:rect b="b" l="l" r="r" t="t"/>
              <a:pathLst>
                <a:path extrusionOk="0" h="2131" w="2497">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60"/>
            <p:cNvSpPr/>
            <p:nvPr/>
          </p:nvSpPr>
          <p:spPr>
            <a:xfrm>
              <a:off x="3437450" y="2561575"/>
              <a:ext cx="62425" cy="53425"/>
            </a:xfrm>
            <a:custGeom>
              <a:rect b="b" l="l" r="r" t="t"/>
              <a:pathLst>
                <a:path extrusionOk="0" h="2137" w="2497">
                  <a:moveTo>
                    <a:pt x="1074" y="0"/>
                  </a:moveTo>
                  <a:cubicBezTo>
                    <a:pt x="480" y="8"/>
                    <a:pt x="9" y="480"/>
                    <a:pt x="1" y="1073"/>
                  </a:cubicBezTo>
                  <a:cubicBezTo>
                    <a:pt x="1" y="1711"/>
                    <a:pt x="529" y="2137"/>
                    <a:pt x="1077" y="2137"/>
                  </a:cubicBezTo>
                  <a:cubicBezTo>
                    <a:pt x="1339" y="2137"/>
                    <a:pt x="1606" y="2039"/>
                    <a:pt x="1822" y="1821"/>
                  </a:cubicBezTo>
                  <a:cubicBezTo>
                    <a:pt x="2496" y="1154"/>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60"/>
            <p:cNvSpPr/>
            <p:nvPr/>
          </p:nvSpPr>
          <p:spPr>
            <a:xfrm>
              <a:off x="3437450" y="2485550"/>
              <a:ext cx="62425" cy="53300"/>
            </a:xfrm>
            <a:custGeom>
              <a:rect b="b" l="l" r="r" t="t"/>
              <a:pathLst>
                <a:path extrusionOk="0" h="2132" w="2497">
                  <a:moveTo>
                    <a:pt x="1074" y="1"/>
                  </a:moveTo>
                  <a:cubicBezTo>
                    <a:pt x="480" y="1"/>
                    <a:pt x="9" y="480"/>
                    <a:pt x="1" y="1066"/>
                  </a:cubicBezTo>
                  <a:cubicBezTo>
                    <a:pt x="1" y="1708"/>
                    <a:pt x="527" y="2131"/>
                    <a:pt x="1073" y="2131"/>
                  </a:cubicBezTo>
                  <a:cubicBezTo>
                    <a:pt x="1337" y="2131"/>
                    <a:pt x="1605" y="2033"/>
                    <a:pt x="1822" y="1814"/>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60"/>
            <p:cNvSpPr/>
            <p:nvPr/>
          </p:nvSpPr>
          <p:spPr>
            <a:xfrm>
              <a:off x="3361450" y="3171075"/>
              <a:ext cx="62200" cy="53275"/>
            </a:xfrm>
            <a:custGeom>
              <a:rect b="b" l="l" r="r" t="t"/>
              <a:pathLst>
                <a:path extrusionOk="0" h="2131" w="2488">
                  <a:moveTo>
                    <a:pt x="1065" y="0"/>
                  </a:moveTo>
                  <a:cubicBezTo>
                    <a:pt x="472" y="0"/>
                    <a:pt x="0" y="472"/>
                    <a:pt x="0" y="1065"/>
                  </a:cubicBezTo>
                  <a:cubicBezTo>
                    <a:pt x="0" y="1707"/>
                    <a:pt x="523" y="2131"/>
                    <a:pt x="1067" y="2131"/>
                  </a:cubicBezTo>
                  <a:cubicBezTo>
                    <a:pt x="1329" y="2131"/>
                    <a:pt x="1597" y="2032"/>
                    <a:pt x="1813" y="1813"/>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60"/>
            <p:cNvSpPr/>
            <p:nvPr/>
          </p:nvSpPr>
          <p:spPr>
            <a:xfrm>
              <a:off x="3361450" y="2714000"/>
              <a:ext cx="62200" cy="53350"/>
            </a:xfrm>
            <a:custGeom>
              <a:rect b="b" l="l" r="r" t="t"/>
              <a:pathLst>
                <a:path extrusionOk="0" h="2134" w="2488">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60"/>
            <p:cNvSpPr/>
            <p:nvPr/>
          </p:nvSpPr>
          <p:spPr>
            <a:xfrm>
              <a:off x="3361450" y="2637775"/>
              <a:ext cx="62200" cy="53450"/>
            </a:xfrm>
            <a:custGeom>
              <a:rect b="b" l="l" r="r" t="t"/>
              <a:pathLst>
                <a:path extrusionOk="0" h="2138" w="2488">
                  <a:moveTo>
                    <a:pt x="1065" y="1"/>
                  </a:moveTo>
                  <a:cubicBezTo>
                    <a:pt x="472"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60"/>
            <p:cNvSpPr/>
            <p:nvPr/>
          </p:nvSpPr>
          <p:spPr>
            <a:xfrm>
              <a:off x="3361450" y="2561575"/>
              <a:ext cx="62200" cy="53425"/>
            </a:xfrm>
            <a:custGeom>
              <a:rect b="b" l="l" r="r" t="t"/>
              <a:pathLst>
                <a:path extrusionOk="0" h="2137" w="2488">
                  <a:moveTo>
                    <a:pt x="1065" y="0"/>
                  </a:moveTo>
                  <a:cubicBezTo>
                    <a:pt x="472" y="8"/>
                    <a:pt x="0" y="480"/>
                    <a:pt x="0" y="1073"/>
                  </a:cubicBezTo>
                  <a:cubicBezTo>
                    <a:pt x="0" y="1711"/>
                    <a:pt x="525" y="2137"/>
                    <a:pt x="1070" y="2137"/>
                  </a:cubicBezTo>
                  <a:cubicBezTo>
                    <a:pt x="1332" y="2137"/>
                    <a:pt x="1597" y="2039"/>
                    <a:pt x="1813"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60"/>
            <p:cNvSpPr/>
            <p:nvPr/>
          </p:nvSpPr>
          <p:spPr>
            <a:xfrm>
              <a:off x="3285225" y="317107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60"/>
            <p:cNvSpPr/>
            <p:nvPr/>
          </p:nvSpPr>
          <p:spPr>
            <a:xfrm>
              <a:off x="3285225" y="309485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60"/>
            <p:cNvSpPr/>
            <p:nvPr/>
          </p:nvSpPr>
          <p:spPr>
            <a:xfrm>
              <a:off x="3285225" y="279020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60"/>
            <p:cNvSpPr/>
            <p:nvPr/>
          </p:nvSpPr>
          <p:spPr>
            <a:xfrm>
              <a:off x="3285225" y="271400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60"/>
            <p:cNvSpPr/>
            <p:nvPr/>
          </p:nvSpPr>
          <p:spPr>
            <a:xfrm>
              <a:off x="3209025" y="3094850"/>
              <a:ext cx="62200" cy="53350"/>
            </a:xfrm>
            <a:custGeom>
              <a:rect b="b" l="l" r="r" t="t"/>
              <a:pathLst>
                <a:path extrusionOk="0" h="2134" w="2488">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60"/>
            <p:cNvSpPr/>
            <p:nvPr/>
          </p:nvSpPr>
          <p:spPr>
            <a:xfrm>
              <a:off x="3209025" y="3018650"/>
              <a:ext cx="62200" cy="53425"/>
            </a:xfrm>
            <a:custGeom>
              <a:rect b="b" l="l" r="r" t="t"/>
              <a:pathLst>
                <a:path extrusionOk="0" h="2137" w="2488">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60"/>
            <p:cNvSpPr/>
            <p:nvPr/>
          </p:nvSpPr>
          <p:spPr>
            <a:xfrm>
              <a:off x="3209025" y="2942425"/>
              <a:ext cx="62200" cy="53450"/>
            </a:xfrm>
            <a:custGeom>
              <a:rect b="b" l="l" r="r" t="t"/>
              <a:pathLst>
                <a:path extrusionOk="0" h="2138" w="2488">
                  <a:moveTo>
                    <a:pt x="1065" y="1"/>
                  </a:moveTo>
                  <a:cubicBezTo>
                    <a:pt x="480" y="9"/>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60"/>
            <p:cNvSpPr/>
            <p:nvPr/>
          </p:nvSpPr>
          <p:spPr>
            <a:xfrm>
              <a:off x="3209025" y="2866425"/>
              <a:ext cx="62200" cy="53275"/>
            </a:xfrm>
            <a:custGeom>
              <a:rect b="b" l="l" r="r" t="t"/>
              <a:pathLst>
                <a:path extrusionOk="0" h="2131" w="2488">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60"/>
            <p:cNvSpPr/>
            <p:nvPr/>
          </p:nvSpPr>
          <p:spPr>
            <a:xfrm>
              <a:off x="3209025" y="2790200"/>
              <a:ext cx="62200" cy="53350"/>
            </a:xfrm>
            <a:custGeom>
              <a:rect b="b" l="l" r="r" t="t"/>
              <a:pathLst>
                <a:path extrusionOk="0" h="2134" w="2488">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60"/>
            <p:cNvSpPr/>
            <p:nvPr/>
          </p:nvSpPr>
          <p:spPr>
            <a:xfrm>
              <a:off x="4199400" y="29424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60"/>
            <p:cNvSpPr/>
            <p:nvPr/>
          </p:nvSpPr>
          <p:spPr>
            <a:xfrm>
              <a:off x="3132800" y="1114325"/>
              <a:ext cx="62425" cy="53350"/>
            </a:xfrm>
            <a:custGeom>
              <a:rect b="b" l="l" r="r" t="t"/>
              <a:pathLst>
                <a:path extrusionOk="0" h="2134" w="2497">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60"/>
            <p:cNvSpPr/>
            <p:nvPr/>
          </p:nvSpPr>
          <p:spPr>
            <a:xfrm>
              <a:off x="3056800" y="11143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60"/>
            <p:cNvSpPr/>
            <p:nvPr/>
          </p:nvSpPr>
          <p:spPr>
            <a:xfrm>
              <a:off x="4351600" y="1647400"/>
              <a:ext cx="62425" cy="53450"/>
            </a:xfrm>
            <a:custGeom>
              <a:rect b="b" l="l" r="r" t="t"/>
              <a:pathLst>
                <a:path extrusionOk="0" h="2138" w="2497">
                  <a:moveTo>
                    <a:pt x="1074" y="1"/>
                  </a:moveTo>
                  <a:cubicBezTo>
                    <a:pt x="481" y="1"/>
                    <a:pt x="9" y="481"/>
                    <a:pt x="1" y="1066"/>
                  </a:cubicBezTo>
                  <a:cubicBezTo>
                    <a:pt x="1" y="1710"/>
                    <a:pt x="530" y="2138"/>
                    <a:pt x="1078" y="2138"/>
                  </a:cubicBezTo>
                  <a:cubicBezTo>
                    <a:pt x="1340" y="2138"/>
                    <a:pt x="1607" y="2040"/>
                    <a:pt x="1822" y="1822"/>
                  </a:cubicBezTo>
                  <a:cubicBezTo>
                    <a:pt x="2497"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60"/>
            <p:cNvSpPr/>
            <p:nvPr/>
          </p:nvSpPr>
          <p:spPr>
            <a:xfrm>
              <a:off x="4351600" y="1723625"/>
              <a:ext cx="62425" cy="53350"/>
            </a:xfrm>
            <a:custGeom>
              <a:rect b="b" l="l" r="r" t="t"/>
              <a:pathLst>
                <a:path extrusionOk="0" h="2134" w="2497">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60"/>
            <p:cNvSpPr/>
            <p:nvPr/>
          </p:nvSpPr>
          <p:spPr>
            <a:xfrm>
              <a:off x="4351600" y="179985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60"/>
            <p:cNvSpPr/>
            <p:nvPr/>
          </p:nvSpPr>
          <p:spPr>
            <a:xfrm>
              <a:off x="4351600" y="1876050"/>
              <a:ext cx="62425" cy="53350"/>
            </a:xfrm>
            <a:custGeom>
              <a:rect b="b" l="l" r="r" t="t"/>
              <a:pathLst>
                <a:path extrusionOk="0" h="2134" w="2497">
                  <a:moveTo>
                    <a:pt x="1074" y="1"/>
                  </a:moveTo>
                  <a:cubicBezTo>
                    <a:pt x="481" y="1"/>
                    <a:pt x="9" y="472"/>
                    <a:pt x="1" y="1066"/>
                  </a:cubicBezTo>
                  <a:cubicBezTo>
                    <a:pt x="1" y="1709"/>
                    <a:pt x="530" y="2133"/>
                    <a:pt x="1079" y="2133"/>
                  </a:cubicBezTo>
                  <a:cubicBezTo>
                    <a:pt x="1340" y="2133"/>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60"/>
            <p:cNvSpPr/>
            <p:nvPr/>
          </p:nvSpPr>
          <p:spPr>
            <a:xfrm>
              <a:off x="4351600" y="1952050"/>
              <a:ext cx="62425" cy="53450"/>
            </a:xfrm>
            <a:custGeom>
              <a:rect b="b" l="l" r="r" t="t"/>
              <a:pathLst>
                <a:path extrusionOk="0" h="2138" w="2497">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60"/>
            <p:cNvSpPr/>
            <p:nvPr/>
          </p:nvSpPr>
          <p:spPr>
            <a:xfrm>
              <a:off x="4351600" y="2028275"/>
              <a:ext cx="62425" cy="53450"/>
            </a:xfrm>
            <a:custGeom>
              <a:rect b="b" l="l" r="r" t="t"/>
              <a:pathLst>
                <a:path extrusionOk="0" h="2138" w="2497">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60"/>
            <p:cNvSpPr/>
            <p:nvPr/>
          </p:nvSpPr>
          <p:spPr>
            <a:xfrm>
              <a:off x="4351600" y="210450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60"/>
            <p:cNvSpPr/>
            <p:nvPr/>
          </p:nvSpPr>
          <p:spPr>
            <a:xfrm>
              <a:off x="3970950" y="1876050"/>
              <a:ext cx="62225" cy="53350"/>
            </a:xfrm>
            <a:custGeom>
              <a:rect b="b" l="l" r="r" t="t"/>
              <a:pathLst>
                <a:path extrusionOk="0" h="2134" w="2489">
                  <a:moveTo>
                    <a:pt x="1065" y="1"/>
                  </a:moveTo>
                  <a:cubicBezTo>
                    <a:pt x="472" y="1"/>
                    <a:pt x="1" y="472"/>
                    <a:pt x="1" y="1066"/>
                  </a:cubicBezTo>
                  <a:cubicBezTo>
                    <a:pt x="1" y="1709"/>
                    <a:pt x="526" y="2133"/>
                    <a:pt x="1072" y="2133"/>
                  </a:cubicBezTo>
                  <a:cubicBezTo>
                    <a:pt x="1333" y="2133"/>
                    <a:pt x="1598" y="2037"/>
                    <a:pt x="1813"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60"/>
            <p:cNvSpPr/>
            <p:nvPr/>
          </p:nvSpPr>
          <p:spPr>
            <a:xfrm>
              <a:off x="3970950" y="1952050"/>
              <a:ext cx="62225" cy="53450"/>
            </a:xfrm>
            <a:custGeom>
              <a:rect b="b" l="l" r="r" t="t"/>
              <a:pathLst>
                <a:path extrusionOk="0" h="2138" w="2489">
                  <a:moveTo>
                    <a:pt x="1065" y="1"/>
                  </a:moveTo>
                  <a:cubicBezTo>
                    <a:pt x="472" y="9"/>
                    <a:pt x="1" y="481"/>
                    <a:pt x="1" y="1074"/>
                  </a:cubicBezTo>
                  <a:cubicBezTo>
                    <a:pt x="1" y="1712"/>
                    <a:pt x="525" y="2138"/>
                    <a:pt x="1071" y="2138"/>
                  </a:cubicBezTo>
                  <a:cubicBezTo>
                    <a:pt x="1332" y="2138"/>
                    <a:pt x="1598" y="2040"/>
                    <a:pt x="1813" y="1822"/>
                  </a:cubicBezTo>
                  <a:cubicBezTo>
                    <a:pt x="2488"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60"/>
            <p:cNvSpPr/>
            <p:nvPr/>
          </p:nvSpPr>
          <p:spPr>
            <a:xfrm>
              <a:off x="3666100"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60"/>
            <p:cNvSpPr/>
            <p:nvPr/>
          </p:nvSpPr>
          <p:spPr>
            <a:xfrm>
              <a:off x="3742300" y="2028275"/>
              <a:ext cx="62225" cy="53450"/>
            </a:xfrm>
            <a:custGeom>
              <a:rect b="b" l="l" r="r" t="t"/>
              <a:pathLst>
                <a:path extrusionOk="0" h="2138" w="2489">
                  <a:moveTo>
                    <a:pt x="1066" y="1"/>
                  </a:moveTo>
                  <a:cubicBezTo>
                    <a:pt x="481" y="1"/>
                    <a:pt x="1" y="480"/>
                    <a:pt x="1" y="1065"/>
                  </a:cubicBezTo>
                  <a:cubicBezTo>
                    <a:pt x="1" y="1709"/>
                    <a:pt x="526" y="2137"/>
                    <a:pt x="1072" y="2137"/>
                  </a:cubicBezTo>
                  <a:cubicBezTo>
                    <a:pt x="1333" y="2137"/>
                    <a:pt x="1598" y="2040"/>
                    <a:pt x="1814" y="1821"/>
                  </a:cubicBezTo>
                  <a:cubicBezTo>
                    <a:pt x="2489"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60"/>
            <p:cNvSpPr/>
            <p:nvPr/>
          </p:nvSpPr>
          <p:spPr>
            <a:xfrm>
              <a:off x="3742300" y="1952050"/>
              <a:ext cx="62225" cy="53450"/>
            </a:xfrm>
            <a:custGeom>
              <a:rect b="b" l="l" r="r" t="t"/>
              <a:pathLst>
                <a:path extrusionOk="0" h="2138" w="2489">
                  <a:moveTo>
                    <a:pt x="1066" y="1"/>
                  </a:moveTo>
                  <a:cubicBezTo>
                    <a:pt x="481" y="9"/>
                    <a:pt x="1" y="481"/>
                    <a:pt x="1" y="1074"/>
                  </a:cubicBezTo>
                  <a:cubicBezTo>
                    <a:pt x="1" y="1712"/>
                    <a:pt x="525" y="2138"/>
                    <a:pt x="1071" y="2138"/>
                  </a:cubicBezTo>
                  <a:cubicBezTo>
                    <a:pt x="1332" y="2138"/>
                    <a:pt x="1598" y="2040"/>
                    <a:pt x="1814" y="1822"/>
                  </a:cubicBezTo>
                  <a:cubicBezTo>
                    <a:pt x="2489" y="1155"/>
                    <a:pt x="2017" y="9"/>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60"/>
            <p:cNvSpPr/>
            <p:nvPr/>
          </p:nvSpPr>
          <p:spPr>
            <a:xfrm>
              <a:off x="3818525" y="1952050"/>
              <a:ext cx="62225" cy="53450"/>
            </a:xfrm>
            <a:custGeom>
              <a:rect b="b" l="l" r="r" t="t"/>
              <a:pathLst>
                <a:path extrusionOk="0" h="2138" w="2489">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60"/>
            <p:cNvSpPr/>
            <p:nvPr/>
          </p:nvSpPr>
          <p:spPr>
            <a:xfrm>
              <a:off x="3894725" y="1952050"/>
              <a:ext cx="62225" cy="53450"/>
            </a:xfrm>
            <a:custGeom>
              <a:rect b="b" l="l" r="r" t="t"/>
              <a:pathLst>
                <a:path extrusionOk="0" h="2138" w="2489">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60"/>
            <p:cNvSpPr/>
            <p:nvPr/>
          </p:nvSpPr>
          <p:spPr>
            <a:xfrm>
              <a:off x="3894725" y="2028275"/>
              <a:ext cx="62225" cy="53450"/>
            </a:xfrm>
            <a:custGeom>
              <a:rect b="b" l="l" r="r" t="t"/>
              <a:pathLst>
                <a:path extrusionOk="0" h="2138" w="2489">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60"/>
            <p:cNvSpPr/>
            <p:nvPr/>
          </p:nvSpPr>
          <p:spPr>
            <a:xfrm>
              <a:off x="3970950" y="2028275"/>
              <a:ext cx="62225" cy="53450"/>
            </a:xfrm>
            <a:custGeom>
              <a:rect b="b" l="l" r="r" t="t"/>
              <a:pathLst>
                <a:path extrusionOk="0" h="2138" w="2489">
                  <a:moveTo>
                    <a:pt x="1065" y="1"/>
                  </a:moveTo>
                  <a:cubicBezTo>
                    <a:pt x="472" y="1"/>
                    <a:pt x="1" y="480"/>
                    <a:pt x="1" y="1065"/>
                  </a:cubicBezTo>
                  <a:cubicBezTo>
                    <a:pt x="1" y="1709"/>
                    <a:pt x="526" y="2137"/>
                    <a:pt x="1072" y="2137"/>
                  </a:cubicBezTo>
                  <a:cubicBezTo>
                    <a:pt x="1332" y="2137"/>
                    <a:pt x="1598" y="2040"/>
                    <a:pt x="1813" y="1821"/>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60"/>
            <p:cNvSpPr/>
            <p:nvPr/>
          </p:nvSpPr>
          <p:spPr>
            <a:xfrm>
              <a:off x="3970950" y="2104500"/>
              <a:ext cx="62225" cy="53325"/>
            </a:xfrm>
            <a:custGeom>
              <a:rect b="b" l="l" r="r" t="t"/>
              <a:pathLst>
                <a:path extrusionOk="0" h="2133" w="2489">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60"/>
            <p:cNvSpPr/>
            <p:nvPr/>
          </p:nvSpPr>
          <p:spPr>
            <a:xfrm>
              <a:off x="4046950" y="1876050"/>
              <a:ext cx="62425" cy="53275"/>
            </a:xfrm>
            <a:custGeom>
              <a:rect b="b" l="l" r="r" t="t"/>
              <a:pathLst>
                <a:path extrusionOk="0" h="2131" w="2497">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60"/>
            <p:cNvSpPr/>
            <p:nvPr/>
          </p:nvSpPr>
          <p:spPr>
            <a:xfrm>
              <a:off x="4046950" y="1952050"/>
              <a:ext cx="62425" cy="53450"/>
            </a:xfrm>
            <a:custGeom>
              <a:rect b="b" l="l" r="r" t="t"/>
              <a:pathLst>
                <a:path extrusionOk="0" h="2138" w="2497">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60"/>
            <p:cNvSpPr/>
            <p:nvPr/>
          </p:nvSpPr>
          <p:spPr>
            <a:xfrm>
              <a:off x="4046950" y="2028275"/>
              <a:ext cx="62425" cy="53450"/>
            </a:xfrm>
            <a:custGeom>
              <a:rect b="b" l="l" r="r" t="t"/>
              <a:pathLst>
                <a:path extrusionOk="0" h="2138" w="2497">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60"/>
            <p:cNvSpPr/>
            <p:nvPr/>
          </p:nvSpPr>
          <p:spPr>
            <a:xfrm>
              <a:off x="4046950" y="210450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60"/>
            <p:cNvSpPr/>
            <p:nvPr/>
          </p:nvSpPr>
          <p:spPr>
            <a:xfrm>
              <a:off x="4123175" y="1723625"/>
              <a:ext cx="62425" cy="53350"/>
            </a:xfrm>
            <a:custGeom>
              <a:rect b="b" l="l" r="r" t="t"/>
              <a:pathLst>
                <a:path extrusionOk="0" h="2134" w="2497">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60"/>
            <p:cNvSpPr/>
            <p:nvPr/>
          </p:nvSpPr>
          <p:spPr>
            <a:xfrm>
              <a:off x="4123175" y="179985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60"/>
            <p:cNvSpPr/>
            <p:nvPr/>
          </p:nvSpPr>
          <p:spPr>
            <a:xfrm>
              <a:off x="4123175" y="1876050"/>
              <a:ext cx="62425" cy="53350"/>
            </a:xfrm>
            <a:custGeom>
              <a:rect b="b" l="l" r="r" t="t"/>
              <a:pathLst>
                <a:path extrusionOk="0" h="2134" w="2497">
                  <a:moveTo>
                    <a:pt x="1065" y="1"/>
                  </a:moveTo>
                  <a:cubicBezTo>
                    <a:pt x="480" y="1"/>
                    <a:pt x="0" y="472"/>
                    <a:pt x="0" y="1066"/>
                  </a:cubicBezTo>
                  <a:cubicBezTo>
                    <a:pt x="0" y="1709"/>
                    <a:pt x="526" y="2133"/>
                    <a:pt x="1074" y="2133"/>
                  </a:cubicBezTo>
                  <a:cubicBezTo>
                    <a:pt x="1336" y="2133"/>
                    <a:pt x="1604" y="2037"/>
                    <a:pt x="1821"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60"/>
            <p:cNvSpPr/>
            <p:nvPr/>
          </p:nvSpPr>
          <p:spPr>
            <a:xfrm>
              <a:off x="4123175" y="1952050"/>
              <a:ext cx="62425" cy="53450"/>
            </a:xfrm>
            <a:custGeom>
              <a:rect b="b" l="l" r="r" t="t"/>
              <a:pathLst>
                <a:path extrusionOk="0" h="2138" w="2497">
                  <a:moveTo>
                    <a:pt x="1065" y="1"/>
                  </a:moveTo>
                  <a:cubicBezTo>
                    <a:pt x="480" y="9"/>
                    <a:pt x="0" y="481"/>
                    <a:pt x="0" y="1074"/>
                  </a:cubicBezTo>
                  <a:cubicBezTo>
                    <a:pt x="0" y="1712"/>
                    <a:pt x="525" y="2138"/>
                    <a:pt x="1073" y="2138"/>
                  </a:cubicBezTo>
                  <a:cubicBezTo>
                    <a:pt x="1335" y="2138"/>
                    <a:pt x="1603" y="2040"/>
                    <a:pt x="1821" y="1822"/>
                  </a:cubicBezTo>
                  <a:cubicBezTo>
                    <a:pt x="2496"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60"/>
            <p:cNvSpPr/>
            <p:nvPr/>
          </p:nvSpPr>
          <p:spPr>
            <a:xfrm>
              <a:off x="4123175" y="2028275"/>
              <a:ext cx="62425" cy="53450"/>
            </a:xfrm>
            <a:custGeom>
              <a:rect b="b" l="l" r="r" t="t"/>
              <a:pathLst>
                <a:path extrusionOk="0" h="2138" w="2497">
                  <a:moveTo>
                    <a:pt x="1065" y="1"/>
                  </a:moveTo>
                  <a:cubicBezTo>
                    <a:pt x="480" y="1"/>
                    <a:pt x="0" y="480"/>
                    <a:pt x="0" y="1065"/>
                  </a:cubicBezTo>
                  <a:cubicBezTo>
                    <a:pt x="0" y="1709"/>
                    <a:pt x="526" y="2137"/>
                    <a:pt x="1074" y="2137"/>
                  </a:cubicBezTo>
                  <a:cubicBezTo>
                    <a:pt x="1336" y="2137"/>
                    <a:pt x="1603" y="2040"/>
                    <a:pt x="1821" y="1821"/>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60"/>
            <p:cNvSpPr/>
            <p:nvPr/>
          </p:nvSpPr>
          <p:spPr>
            <a:xfrm>
              <a:off x="4123175" y="21045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60"/>
            <p:cNvSpPr/>
            <p:nvPr/>
          </p:nvSpPr>
          <p:spPr>
            <a:xfrm>
              <a:off x="4199400" y="17236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60"/>
            <p:cNvSpPr/>
            <p:nvPr/>
          </p:nvSpPr>
          <p:spPr>
            <a:xfrm>
              <a:off x="4199400" y="17998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60"/>
            <p:cNvSpPr/>
            <p:nvPr/>
          </p:nvSpPr>
          <p:spPr>
            <a:xfrm>
              <a:off x="4199400" y="1876050"/>
              <a:ext cx="62200" cy="53275"/>
            </a:xfrm>
            <a:custGeom>
              <a:rect b="b" l="l" r="r" t="t"/>
              <a:pathLst>
                <a:path extrusionOk="0" h="2131" w="2488">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60"/>
            <p:cNvSpPr/>
            <p:nvPr/>
          </p:nvSpPr>
          <p:spPr>
            <a:xfrm>
              <a:off x="4199400" y="1952050"/>
              <a:ext cx="62200" cy="53450"/>
            </a:xfrm>
            <a:custGeom>
              <a:rect b="b" l="l" r="r" t="t"/>
              <a:pathLst>
                <a:path extrusionOk="0" h="2138" w="2488">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60"/>
            <p:cNvSpPr/>
            <p:nvPr/>
          </p:nvSpPr>
          <p:spPr>
            <a:xfrm>
              <a:off x="4199400" y="2028275"/>
              <a:ext cx="62200" cy="53450"/>
            </a:xfrm>
            <a:custGeom>
              <a:rect b="b" l="l" r="r" t="t"/>
              <a:pathLst>
                <a:path extrusionOk="0" h="2138" w="2488">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60"/>
            <p:cNvSpPr/>
            <p:nvPr/>
          </p:nvSpPr>
          <p:spPr>
            <a:xfrm>
              <a:off x="4199400" y="21045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60"/>
            <p:cNvSpPr/>
            <p:nvPr/>
          </p:nvSpPr>
          <p:spPr>
            <a:xfrm>
              <a:off x="4199400" y="2180700"/>
              <a:ext cx="62200" cy="53350"/>
            </a:xfrm>
            <a:custGeom>
              <a:rect b="b" l="l" r="r" t="t"/>
              <a:pathLst>
                <a:path extrusionOk="0" h="2134" w="2488">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60"/>
            <p:cNvSpPr/>
            <p:nvPr/>
          </p:nvSpPr>
          <p:spPr>
            <a:xfrm>
              <a:off x="4275600" y="1647400"/>
              <a:ext cx="62225" cy="53450"/>
            </a:xfrm>
            <a:custGeom>
              <a:rect b="b" l="l" r="r" t="t"/>
              <a:pathLst>
                <a:path extrusionOk="0" h="2138" w="2489">
                  <a:moveTo>
                    <a:pt x="1066" y="1"/>
                  </a:moveTo>
                  <a:cubicBezTo>
                    <a:pt x="472" y="9"/>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60"/>
            <p:cNvSpPr/>
            <p:nvPr/>
          </p:nvSpPr>
          <p:spPr>
            <a:xfrm>
              <a:off x="4275600"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60"/>
            <p:cNvSpPr/>
            <p:nvPr/>
          </p:nvSpPr>
          <p:spPr>
            <a:xfrm>
              <a:off x="4275600" y="17998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60"/>
            <p:cNvSpPr/>
            <p:nvPr/>
          </p:nvSpPr>
          <p:spPr>
            <a:xfrm>
              <a:off x="4275600" y="1876050"/>
              <a:ext cx="62225" cy="53275"/>
            </a:xfrm>
            <a:custGeom>
              <a:rect b="b" l="l" r="r" t="t"/>
              <a:pathLst>
                <a:path extrusionOk="0" h="2131" w="2489">
                  <a:moveTo>
                    <a:pt x="1066" y="1"/>
                  </a:moveTo>
                  <a:cubicBezTo>
                    <a:pt x="472" y="1"/>
                    <a:pt x="1" y="472"/>
                    <a:pt x="1" y="1066"/>
                  </a:cubicBezTo>
                  <a:cubicBezTo>
                    <a:pt x="1" y="1707"/>
                    <a:pt x="523" y="2131"/>
                    <a:pt x="1067" y="2131"/>
                  </a:cubicBezTo>
                  <a:cubicBezTo>
                    <a:pt x="1329" y="2131"/>
                    <a:pt x="1597" y="2033"/>
                    <a:pt x="1813"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60"/>
            <p:cNvSpPr/>
            <p:nvPr/>
          </p:nvSpPr>
          <p:spPr>
            <a:xfrm>
              <a:off x="4275600"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3"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60"/>
            <p:cNvSpPr/>
            <p:nvPr/>
          </p:nvSpPr>
          <p:spPr>
            <a:xfrm>
              <a:off x="4275600"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3" y="1821"/>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60"/>
            <p:cNvSpPr/>
            <p:nvPr/>
          </p:nvSpPr>
          <p:spPr>
            <a:xfrm>
              <a:off x="4275600"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60"/>
            <p:cNvSpPr/>
            <p:nvPr/>
          </p:nvSpPr>
          <p:spPr>
            <a:xfrm>
              <a:off x="4275600"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3"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60"/>
            <p:cNvSpPr/>
            <p:nvPr/>
          </p:nvSpPr>
          <p:spPr>
            <a:xfrm>
              <a:off x="4351600" y="2180700"/>
              <a:ext cx="62425" cy="53350"/>
            </a:xfrm>
            <a:custGeom>
              <a:rect b="b" l="l" r="r" t="t"/>
              <a:pathLst>
                <a:path extrusionOk="0" h="2134" w="2497">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60"/>
            <p:cNvSpPr/>
            <p:nvPr/>
          </p:nvSpPr>
          <p:spPr>
            <a:xfrm>
              <a:off x="4427825" y="1647400"/>
              <a:ext cx="62425" cy="53450"/>
            </a:xfrm>
            <a:custGeom>
              <a:rect b="b" l="l" r="r" t="t"/>
              <a:pathLst>
                <a:path extrusionOk="0" h="2138" w="2497">
                  <a:moveTo>
                    <a:pt x="1065" y="1"/>
                  </a:moveTo>
                  <a:cubicBezTo>
                    <a:pt x="480" y="9"/>
                    <a:pt x="9"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60"/>
            <p:cNvSpPr/>
            <p:nvPr/>
          </p:nvSpPr>
          <p:spPr>
            <a:xfrm>
              <a:off x="4427825" y="1723625"/>
              <a:ext cx="62425" cy="53350"/>
            </a:xfrm>
            <a:custGeom>
              <a:rect b="b" l="l" r="r" t="t"/>
              <a:pathLst>
                <a:path extrusionOk="0" h="2134" w="2497">
                  <a:moveTo>
                    <a:pt x="1065" y="1"/>
                  </a:moveTo>
                  <a:cubicBezTo>
                    <a:pt x="480" y="1"/>
                    <a:pt x="9"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60"/>
            <p:cNvSpPr/>
            <p:nvPr/>
          </p:nvSpPr>
          <p:spPr>
            <a:xfrm>
              <a:off x="4427825" y="1799850"/>
              <a:ext cx="62425" cy="53325"/>
            </a:xfrm>
            <a:custGeom>
              <a:rect b="b" l="l" r="r" t="t"/>
              <a:pathLst>
                <a:path extrusionOk="0" h="2133" w="2497">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60"/>
            <p:cNvSpPr/>
            <p:nvPr/>
          </p:nvSpPr>
          <p:spPr>
            <a:xfrm>
              <a:off x="4427825" y="1876050"/>
              <a:ext cx="62425" cy="53275"/>
            </a:xfrm>
            <a:custGeom>
              <a:rect b="b" l="l" r="r" t="t"/>
              <a:pathLst>
                <a:path extrusionOk="0" h="2131" w="2497">
                  <a:moveTo>
                    <a:pt x="1065" y="1"/>
                  </a:moveTo>
                  <a:cubicBezTo>
                    <a:pt x="480" y="1"/>
                    <a:pt x="9" y="472"/>
                    <a:pt x="1" y="1066"/>
                  </a:cubicBezTo>
                  <a:cubicBezTo>
                    <a:pt x="1" y="1707"/>
                    <a:pt x="523" y="2131"/>
                    <a:pt x="1070" y="2131"/>
                  </a:cubicBezTo>
                  <a:cubicBezTo>
                    <a:pt x="1333" y="2131"/>
                    <a:pt x="1602" y="2033"/>
                    <a:pt x="1822" y="1813"/>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60"/>
            <p:cNvSpPr/>
            <p:nvPr/>
          </p:nvSpPr>
          <p:spPr>
            <a:xfrm>
              <a:off x="4427825" y="1952050"/>
              <a:ext cx="62425" cy="53450"/>
            </a:xfrm>
            <a:custGeom>
              <a:rect b="b" l="l" r="r" t="t"/>
              <a:pathLst>
                <a:path extrusionOk="0" h="2138" w="2497">
                  <a:moveTo>
                    <a:pt x="1065" y="1"/>
                  </a:moveTo>
                  <a:cubicBezTo>
                    <a:pt x="480" y="9"/>
                    <a:pt x="9" y="481"/>
                    <a:pt x="1" y="1074"/>
                  </a:cubicBezTo>
                  <a:cubicBezTo>
                    <a:pt x="1" y="1712"/>
                    <a:pt x="525" y="2138"/>
                    <a:pt x="1073" y="2138"/>
                  </a:cubicBezTo>
                  <a:cubicBezTo>
                    <a:pt x="1335" y="2138"/>
                    <a:pt x="1603" y="2040"/>
                    <a:pt x="1822" y="1822"/>
                  </a:cubicBezTo>
                  <a:cubicBezTo>
                    <a:pt x="2496"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60"/>
            <p:cNvSpPr/>
            <p:nvPr/>
          </p:nvSpPr>
          <p:spPr>
            <a:xfrm>
              <a:off x="4427825" y="2028275"/>
              <a:ext cx="62425" cy="53450"/>
            </a:xfrm>
            <a:custGeom>
              <a:rect b="b" l="l" r="r" t="t"/>
              <a:pathLst>
                <a:path extrusionOk="0" h="2138" w="2497">
                  <a:moveTo>
                    <a:pt x="1065" y="1"/>
                  </a:moveTo>
                  <a:cubicBezTo>
                    <a:pt x="480" y="1"/>
                    <a:pt x="9" y="480"/>
                    <a:pt x="1" y="1065"/>
                  </a:cubicBezTo>
                  <a:cubicBezTo>
                    <a:pt x="1" y="1709"/>
                    <a:pt x="526" y="2137"/>
                    <a:pt x="1074" y="2137"/>
                  </a:cubicBezTo>
                  <a:cubicBezTo>
                    <a:pt x="1336" y="2137"/>
                    <a:pt x="1603" y="2040"/>
                    <a:pt x="1822" y="1821"/>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60"/>
            <p:cNvSpPr/>
            <p:nvPr/>
          </p:nvSpPr>
          <p:spPr>
            <a:xfrm>
              <a:off x="4427825" y="2104500"/>
              <a:ext cx="62425" cy="53325"/>
            </a:xfrm>
            <a:custGeom>
              <a:rect b="b" l="l" r="r" t="t"/>
              <a:pathLst>
                <a:path extrusionOk="0" h="2133" w="2497">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60"/>
            <p:cNvSpPr/>
            <p:nvPr/>
          </p:nvSpPr>
          <p:spPr>
            <a:xfrm>
              <a:off x="4427825" y="2180700"/>
              <a:ext cx="62425" cy="53350"/>
            </a:xfrm>
            <a:custGeom>
              <a:rect b="b" l="l" r="r" t="t"/>
              <a:pathLst>
                <a:path extrusionOk="0" h="2134" w="2497">
                  <a:moveTo>
                    <a:pt x="1065" y="1"/>
                  </a:moveTo>
                  <a:cubicBezTo>
                    <a:pt x="480" y="1"/>
                    <a:pt x="9" y="480"/>
                    <a:pt x="1" y="1066"/>
                  </a:cubicBezTo>
                  <a:cubicBezTo>
                    <a:pt x="1" y="1709"/>
                    <a:pt x="526" y="2133"/>
                    <a:pt x="1075" y="2133"/>
                  </a:cubicBezTo>
                  <a:cubicBezTo>
                    <a:pt x="1336" y="2133"/>
                    <a:pt x="1604" y="2037"/>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60"/>
            <p:cNvSpPr/>
            <p:nvPr/>
          </p:nvSpPr>
          <p:spPr>
            <a:xfrm>
              <a:off x="4427825" y="1571400"/>
              <a:ext cx="62350" cy="53250"/>
            </a:xfrm>
            <a:custGeom>
              <a:rect b="b" l="l" r="r" t="t"/>
              <a:pathLst>
                <a:path extrusionOk="0" h="2130" w="2494">
                  <a:moveTo>
                    <a:pt x="1075" y="1"/>
                  </a:moveTo>
                  <a:cubicBezTo>
                    <a:pt x="1072" y="1"/>
                    <a:pt x="1069" y="1"/>
                    <a:pt x="1065" y="1"/>
                  </a:cubicBezTo>
                  <a:cubicBezTo>
                    <a:pt x="480" y="1"/>
                    <a:pt x="9" y="472"/>
                    <a:pt x="1" y="1066"/>
                  </a:cubicBezTo>
                  <a:cubicBezTo>
                    <a:pt x="1" y="1703"/>
                    <a:pt x="525" y="2129"/>
                    <a:pt x="1073" y="2129"/>
                  </a:cubicBezTo>
                  <a:cubicBezTo>
                    <a:pt x="1335" y="2129"/>
                    <a:pt x="1603" y="2032"/>
                    <a:pt x="1822" y="1813"/>
                  </a:cubicBezTo>
                  <a:cubicBezTo>
                    <a:pt x="2494" y="1149"/>
                    <a:pt x="2020" y="1"/>
                    <a:pt x="107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60"/>
            <p:cNvSpPr/>
            <p:nvPr/>
          </p:nvSpPr>
          <p:spPr>
            <a:xfrm>
              <a:off x="4351600" y="1571400"/>
              <a:ext cx="62425" cy="53250"/>
            </a:xfrm>
            <a:custGeom>
              <a:rect b="b" l="l" r="r" t="t"/>
              <a:pathLst>
                <a:path extrusionOk="0" h="2130" w="2497">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60"/>
            <p:cNvSpPr/>
            <p:nvPr/>
          </p:nvSpPr>
          <p:spPr>
            <a:xfrm>
              <a:off x="4275600"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60"/>
            <p:cNvSpPr/>
            <p:nvPr/>
          </p:nvSpPr>
          <p:spPr>
            <a:xfrm>
              <a:off x="4275600"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60"/>
            <p:cNvSpPr/>
            <p:nvPr/>
          </p:nvSpPr>
          <p:spPr>
            <a:xfrm>
              <a:off x="4199400" y="164740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60"/>
            <p:cNvSpPr/>
            <p:nvPr/>
          </p:nvSpPr>
          <p:spPr>
            <a:xfrm>
              <a:off x="4199400" y="1571400"/>
              <a:ext cx="62200" cy="53250"/>
            </a:xfrm>
            <a:custGeom>
              <a:rect b="b" l="l" r="r" t="t"/>
              <a:pathLst>
                <a:path extrusionOk="0" h="2130" w="2488">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60"/>
            <p:cNvSpPr/>
            <p:nvPr/>
          </p:nvSpPr>
          <p:spPr>
            <a:xfrm>
              <a:off x="4199400"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60"/>
            <p:cNvSpPr/>
            <p:nvPr/>
          </p:nvSpPr>
          <p:spPr>
            <a:xfrm>
              <a:off x="4199400"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60"/>
            <p:cNvSpPr/>
            <p:nvPr/>
          </p:nvSpPr>
          <p:spPr>
            <a:xfrm>
              <a:off x="4123175" y="2180700"/>
              <a:ext cx="62425" cy="53350"/>
            </a:xfrm>
            <a:custGeom>
              <a:rect b="b" l="l" r="r" t="t"/>
              <a:pathLst>
                <a:path extrusionOk="0" h="2134" w="2497">
                  <a:moveTo>
                    <a:pt x="1065" y="1"/>
                  </a:moveTo>
                  <a:cubicBezTo>
                    <a:pt x="480" y="1"/>
                    <a:pt x="0" y="480"/>
                    <a:pt x="0" y="1066"/>
                  </a:cubicBezTo>
                  <a:cubicBezTo>
                    <a:pt x="0" y="1709"/>
                    <a:pt x="526" y="2133"/>
                    <a:pt x="1074" y="2133"/>
                  </a:cubicBezTo>
                  <a:cubicBezTo>
                    <a:pt x="1336" y="2133"/>
                    <a:pt x="1604" y="2037"/>
                    <a:pt x="1821"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60"/>
            <p:cNvSpPr/>
            <p:nvPr/>
          </p:nvSpPr>
          <p:spPr>
            <a:xfrm>
              <a:off x="4123175" y="1647400"/>
              <a:ext cx="62425" cy="53450"/>
            </a:xfrm>
            <a:custGeom>
              <a:rect b="b" l="l" r="r" t="t"/>
              <a:pathLst>
                <a:path extrusionOk="0" h="2138" w="2497">
                  <a:moveTo>
                    <a:pt x="1065" y="1"/>
                  </a:moveTo>
                  <a:cubicBezTo>
                    <a:pt x="480" y="1"/>
                    <a:pt x="0" y="481"/>
                    <a:pt x="0" y="1066"/>
                  </a:cubicBezTo>
                  <a:cubicBezTo>
                    <a:pt x="0" y="1710"/>
                    <a:pt x="526" y="2138"/>
                    <a:pt x="1074" y="2138"/>
                  </a:cubicBezTo>
                  <a:cubicBezTo>
                    <a:pt x="1336" y="2138"/>
                    <a:pt x="1603" y="2040"/>
                    <a:pt x="1821" y="1822"/>
                  </a:cubicBezTo>
                  <a:cubicBezTo>
                    <a:pt x="2496"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60"/>
            <p:cNvSpPr/>
            <p:nvPr/>
          </p:nvSpPr>
          <p:spPr>
            <a:xfrm>
              <a:off x="4123175" y="1571400"/>
              <a:ext cx="62425" cy="53250"/>
            </a:xfrm>
            <a:custGeom>
              <a:rect b="b" l="l" r="r" t="t"/>
              <a:pathLst>
                <a:path extrusionOk="0" h="2130" w="2497">
                  <a:moveTo>
                    <a:pt x="1065" y="1"/>
                  </a:moveTo>
                  <a:cubicBezTo>
                    <a:pt x="480" y="1"/>
                    <a:pt x="0" y="472"/>
                    <a:pt x="0" y="1066"/>
                  </a:cubicBezTo>
                  <a:cubicBezTo>
                    <a:pt x="0" y="1703"/>
                    <a:pt x="525" y="2129"/>
                    <a:pt x="1073" y="2129"/>
                  </a:cubicBezTo>
                  <a:cubicBezTo>
                    <a:pt x="1335" y="2129"/>
                    <a:pt x="1603" y="2032"/>
                    <a:pt x="1821" y="1813"/>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60"/>
            <p:cNvSpPr/>
            <p:nvPr/>
          </p:nvSpPr>
          <p:spPr>
            <a:xfrm>
              <a:off x="4123175" y="14952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60"/>
            <p:cNvSpPr/>
            <p:nvPr/>
          </p:nvSpPr>
          <p:spPr>
            <a:xfrm>
              <a:off x="4123175" y="1418975"/>
              <a:ext cx="62425" cy="53350"/>
            </a:xfrm>
            <a:custGeom>
              <a:rect b="b" l="l" r="r" t="t"/>
              <a:pathLst>
                <a:path extrusionOk="0" h="2134" w="2497">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60"/>
            <p:cNvSpPr/>
            <p:nvPr/>
          </p:nvSpPr>
          <p:spPr>
            <a:xfrm>
              <a:off x="4123175" y="1342750"/>
              <a:ext cx="62425" cy="53450"/>
            </a:xfrm>
            <a:custGeom>
              <a:rect b="b" l="l" r="r" t="t"/>
              <a:pathLst>
                <a:path extrusionOk="0" h="2138" w="2497">
                  <a:moveTo>
                    <a:pt x="1065" y="1"/>
                  </a:moveTo>
                  <a:cubicBezTo>
                    <a:pt x="480" y="1"/>
                    <a:pt x="0" y="481"/>
                    <a:pt x="0" y="1066"/>
                  </a:cubicBezTo>
                  <a:cubicBezTo>
                    <a:pt x="0" y="1710"/>
                    <a:pt x="526" y="2138"/>
                    <a:pt x="1074" y="2138"/>
                  </a:cubicBezTo>
                  <a:cubicBezTo>
                    <a:pt x="1336" y="2138"/>
                    <a:pt x="1603" y="2040"/>
                    <a:pt x="1821"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60"/>
            <p:cNvSpPr/>
            <p:nvPr/>
          </p:nvSpPr>
          <p:spPr>
            <a:xfrm>
              <a:off x="4046950" y="2180700"/>
              <a:ext cx="62425" cy="53350"/>
            </a:xfrm>
            <a:custGeom>
              <a:rect b="b" l="l" r="r" t="t"/>
              <a:pathLst>
                <a:path extrusionOk="0" h="2134" w="2497">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60"/>
            <p:cNvSpPr/>
            <p:nvPr/>
          </p:nvSpPr>
          <p:spPr>
            <a:xfrm>
              <a:off x="4046950" y="179985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60"/>
            <p:cNvSpPr/>
            <p:nvPr/>
          </p:nvSpPr>
          <p:spPr>
            <a:xfrm>
              <a:off x="4046950" y="1723625"/>
              <a:ext cx="62425" cy="53350"/>
            </a:xfrm>
            <a:custGeom>
              <a:rect b="b" l="l" r="r" t="t"/>
              <a:pathLst>
                <a:path extrusionOk="0" h="2134" w="2497">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60"/>
            <p:cNvSpPr/>
            <p:nvPr/>
          </p:nvSpPr>
          <p:spPr>
            <a:xfrm>
              <a:off x="4046950" y="1647400"/>
              <a:ext cx="62425" cy="53450"/>
            </a:xfrm>
            <a:custGeom>
              <a:rect b="b" l="l" r="r" t="t"/>
              <a:pathLst>
                <a:path extrusionOk="0" h="2138" w="2497">
                  <a:moveTo>
                    <a:pt x="1074" y="1"/>
                  </a:moveTo>
                  <a:cubicBezTo>
                    <a:pt x="481" y="9"/>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60"/>
            <p:cNvSpPr/>
            <p:nvPr/>
          </p:nvSpPr>
          <p:spPr>
            <a:xfrm>
              <a:off x="4046950" y="1571400"/>
              <a:ext cx="62425" cy="53250"/>
            </a:xfrm>
            <a:custGeom>
              <a:rect b="b" l="l" r="r" t="t"/>
              <a:pathLst>
                <a:path extrusionOk="0" h="2130" w="2497">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60"/>
            <p:cNvSpPr/>
            <p:nvPr/>
          </p:nvSpPr>
          <p:spPr>
            <a:xfrm>
              <a:off x="4046950" y="149520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60"/>
            <p:cNvSpPr/>
            <p:nvPr/>
          </p:nvSpPr>
          <p:spPr>
            <a:xfrm>
              <a:off x="4046950" y="1418975"/>
              <a:ext cx="62425" cy="53350"/>
            </a:xfrm>
            <a:custGeom>
              <a:rect b="b" l="l" r="r" t="t"/>
              <a:pathLst>
                <a:path extrusionOk="0" h="2134" w="2497">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60"/>
            <p:cNvSpPr/>
            <p:nvPr/>
          </p:nvSpPr>
          <p:spPr>
            <a:xfrm>
              <a:off x="4046950" y="1342750"/>
              <a:ext cx="62425" cy="53450"/>
            </a:xfrm>
            <a:custGeom>
              <a:rect b="b" l="l" r="r" t="t"/>
              <a:pathLst>
                <a:path extrusionOk="0" h="2138" w="2497">
                  <a:moveTo>
                    <a:pt x="1074" y="1"/>
                  </a:moveTo>
                  <a:cubicBezTo>
                    <a:pt x="481" y="1"/>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60"/>
            <p:cNvSpPr/>
            <p:nvPr/>
          </p:nvSpPr>
          <p:spPr>
            <a:xfrm>
              <a:off x="3970950" y="2256925"/>
              <a:ext cx="62350" cy="53425"/>
            </a:xfrm>
            <a:custGeom>
              <a:rect b="b" l="l" r="r" t="t"/>
              <a:pathLst>
                <a:path extrusionOk="0" h="2137" w="2494">
                  <a:moveTo>
                    <a:pt x="1075" y="0"/>
                  </a:moveTo>
                  <a:cubicBezTo>
                    <a:pt x="1072" y="0"/>
                    <a:pt x="1069" y="0"/>
                    <a:pt x="1065" y="0"/>
                  </a:cubicBezTo>
                  <a:cubicBezTo>
                    <a:pt x="472" y="0"/>
                    <a:pt x="1" y="480"/>
                    <a:pt x="1" y="1065"/>
                  </a:cubicBezTo>
                  <a:cubicBezTo>
                    <a:pt x="1" y="1709"/>
                    <a:pt x="526" y="2137"/>
                    <a:pt x="1074" y="2137"/>
                  </a:cubicBezTo>
                  <a:cubicBezTo>
                    <a:pt x="1336" y="2137"/>
                    <a:pt x="1603" y="2039"/>
                    <a:pt x="1822" y="1821"/>
                  </a:cubicBezTo>
                  <a:cubicBezTo>
                    <a:pt x="2494"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60"/>
            <p:cNvSpPr/>
            <p:nvPr/>
          </p:nvSpPr>
          <p:spPr>
            <a:xfrm>
              <a:off x="3970950" y="2180700"/>
              <a:ext cx="62225" cy="53350"/>
            </a:xfrm>
            <a:custGeom>
              <a:rect b="b" l="l" r="r" t="t"/>
              <a:pathLst>
                <a:path extrusionOk="0" h="2134" w="2489">
                  <a:moveTo>
                    <a:pt x="1065" y="1"/>
                  </a:moveTo>
                  <a:cubicBezTo>
                    <a:pt x="472" y="1"/>
                    <a:pt x="1" y="480"/>
                    <a:pt x="1" y="1066"/>
                  </a:cubicBezTo>
                  <a:cubicBezTo>
                    <a:pt x="1" y="1709"/>
                    <a:pt x="526" y="2133"/>
                    <a:pt x="1072" y="2133"/>
                  </a:cubicBezTo>
                  <a:cubicBezTo>
                    <a:pt x="1333" y="2133"/>
                    <a:pt x="1598" y="2037"/>
                    <a:pt x="1813"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60"/>
            <p:cNvSpPr/>
            <p:nvPr/>
          </p:nvSpPr>
          <p:spPr>
            <a:xfrm>
              <a:off x="3970950" y="1799850"/>
              <a:ext cx="62225" cy="53325"/>
            </a:xfrm>
            <a:custGeom>
              <a:rect b="b" l="l" r="r" t="t"/>
              <a:pathLst>
                <a:path extrusionOk="0" h="2133" w="2489">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60"/>
            <p:cNvSpPr/>
            <p:nvPr/>
          </p:nvSpPr>
          <p:spPr>
            <a:xfrm>
              <a:off x="3970950" y="1647400"/>
              <a:ext cx="62225" cy="53450"/>
            </a:xfrm>
            <a:custGeom>
              <a:rect b="b" l="l" r="r" t="t"/>
              <a:pathLst>
                <a:path extrusionOk="0" h="2138" w="2489">
                  <a:moveTo>
                    <a:pt x="1065" y="1"/>
                  </a:moveTo>
                  <a:cubicBezTo>
                    <a:pt x="472" y="1"/>
                    <a:pt x="1" y="481"/>
                    <a:pt x="1" y="1066"/>
                  </a:cubicBezTo>
                  <a:cubicBezTo>
                    <a:pt x="1" y="1710"/>
                    <a:pt x="526" y="2138"/>
                    <a:pt x="1072" y="2138"/>
                  </a:cubicBezTo>
                  <a:cubicBezTo>
                    <a:pt x="1332" y="2138"/>
                    <a:pt x="1598" y="2040"/>
                    <a:pt x="1813" y="1822"/>
                  </a:cubicBezTo>
                  <a:cubicBezTo>
                    <a:pt x="2488"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60"/>
            <p:cNvSpPr/>
            <p:nvPr/>
          </p:nvSpPr>
          <p:spPr>
            <a:xfrm>
              <a:off x="3970950" y="1571400"/>
              <a:ext cx="62225" cy="53250"/>
            </a:xfrm>
            <a:custGeom>
              <a:rect b="b" l="l" r="r" t="t"/>
              <a:pathLst>
                <a:path extrusionOk="0" h="2130" w="2489">
                  <a:moveTo>
                    <a:pt x="1065" y="1"/>
                  </a:moveTo>
                  <a:cubicBezTo>
                    <a:pt x="472" y="1"/>
                    <a:pt x="1" y="472"/>
                    <a:pt x="1" y="1066"/>
                  </a:cubicBezTo>
                  <a:cubicBezTo>
                    <a:pt x="1" y="1703"/>
                    <a:pt x="525" y="2129"/>
                    <a:pt x="1071" y="2129"/>
                  </a:cubicBezTo>
                  <a:cubicBezTo>
                    <a:pt x="1332" y="2129"/>
                    <a:pt x="1598" y="2032"/>
                    <a:pt x="1813" y="1813"/>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60"/>
            <p:cNvSpPr/>
            <p:nvPr/>
          </p:nvSpPr>
          <p:spPr>
            <a:xfrm>
              <a:off x="3970950" y="1495200"/>
              <a:ext cx="62225" cy="53325"/>
            </a:xfrm>
            <a:custGeom>
              <a:rect b="b" l="l" r="r" t="t"/>
              <a:pathLst>
                <a:path extrusionOk="0" h="2133" w="2489">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60"/>
            <p:cNvSpPr/>
            <p:nvPr/>
          </p:nvSpPr>
          <p:spPr>
            <a:xfrm>
              <a:off x="3970950" y="1418975"/>
              <a:ext cx="62225" cy="53350"/>
            </a:xfrm>
            <a:custGeom>
              <a:rect b="b" l="l" r="r" t="t"/>
              <a:pathLst>
                <a:path extrusionOk="0" h="2134" w="2489">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60"/>
            <p:cNvSpPr/>
            <p:nvPr/>
          </p:nvSpPr>
          <p:spPr>
            <a:xfrm>
              <a:off x="3970950" y="1342750"/>
              <a:ext cx="62225" cy="53450"/>
            </a:xfrm>
            <a:custGeom>
              <a:rect b="b" l="l" r="r" t="t"/>
              <a:pathLst>
                <a:path extrusionOk="0" h="2138" w="2489">
                  <a:moveTo>
                    <a:pt x="1065" y="1"/>
                  </a:moveTo>
                  <a:cubicBezTo>
                    <a:pt x="472" y="1"/>
                    <a:pt x="1" y="481"/>
                    <a:pt x="1" y="1066"/>
                  </a:cubicBezTo>
                  <a:cubicBezTo>
                    <a:pt x="1" y="1710"/>
                    <a:pt x="526" y="2138"/>
                    <a:pt x="1072" y="2138"/>
                  </a:cubicBezTo>
                  <a:cubicBezTo>
                    <a:pt x="1332" y="2138"/>
                    <a:pt x="1598" y="2040"/>
                    <a:pt x="1813"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60"/>
            <p:cNvSpPr/>
            <p:nvPr/>
          </p:nvSpPr>
          <p:spPr>
            <a:xfrm>
              <a:off x="3970950" y="1114325"/>
              <a:ext cx="62225" cy="53350"/>
            </a:xfrm>
            <a:custGeom>
              <a:rect b="b" l="l" r="r" t="t"/>
              <a:pathLst>
                <a:path extrusionOk="0" h="2134" w="2489">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60"/>
            <p:cNvSpPr/>
            <p:nvPr/>
          </p:nvSpPr>
          <p:spPr>
            <a:xfrm>
              <a:off x="3894725" y="210450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60"/>
            <p:cNvSpPr/>
            <p:nvPr/>
          </p:nvSpPr>
          <p:spPr>
            <a:xfrm>
              <a:off x="3894725" y="1876050"/>
              <a:ext cx="62225" cy="53275"/>
            </a:xfrm>
            <a:custGeom>
              <a:rect b="b" l="l" r="r" t="t"/>
              <a:pathLst>
                <a:path extrusionOk="0" h="2131" w="2489">
                  <a:moveTo>
                    <a:pt x="1066" y="1"/>
                  </a:moveTo>
                  <a:cubicBezTo>
                    <a:pt x="481" y="1"/>
                    <a:pt x="1" y="472"/>
                    <a:pt x="1" y="1066"/>
                  </a:cubicBezTo>
                  <a:cubicBezTo>
                    <a:pt x="1" y="1707"/>
                    <a:pt x="523" y="2131"/>
                    <a:pt x="1070" y="2131"/>
                  </a:cubicBezTo>
                  <a:cubicBezTo>
                    <a:pt x="1334" y="2131"/>
                    <a:pt x="1603" y="2033"/>
                    <a:pt x="1822" y="1813"/>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60"/>
            <p:cNvSpPr/>
            <p:nvPr/>
          </p:nvSpPr>
          <p:spPr>
            <a:xfrm>
              <a:off x="3894725" y="179985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60"/>
            <p:cNvSpPr/>
            <p:nvPr/>
          </p:nvSpPr>
          <p:spPr>
            <a:xfrm>
              <a:off x="3894725" y="1723625"/>
              <a:ext cx="62225" cy="53350"/>
            </a:xfrm>
            <a:custGeom>
              <a:rect b="b" l="l" r="r" t="t"/>
              <a:pathLst>
                <a:path extrusionOk="0" h="2134" w="2489">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60"/>
            <p:cNvSpPr/>
            <p:nvPr/>
          </p:nvSpPr>
          <p:spPr>
            <a:xfrm>
              <a:off x="3894725" y="1647400"/>
              <a:ext cx="62225" cy="53450"/>
            </a:xfrm>
            <a:custGeom>
              <a:rect b="b" l="l" r="r" t="t"/>
              <a:pathLst>
                <a:path extrusionOk="0" h="2138" w="2489">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60"/>
            <p:cNvSpPr/>
            <p:nvPr/>
          </p:nvSpPr>
          <p:spPr>
            <a:xfrm>
              <a:off x="3894725" y="1571400"/>
              <a:ext cx="62175" cy="53250"/>
            </a:xfrm>
            <a:custGeom>
              <a:rect b="b" l="l" r="r" t="t"/>
              <a:pathLst>
                <a:path extrusionOk="0" h="2130" w="2487">
                  <a:moveTo>
                    <a:pt x="1076" y="1"/>
                  </a:moveTo>
                  <a:cubicBezTo>
                    <a:pt x="1073" y="1"/>
                    <a:pt x="1069" y="1"/>
                    <a:pt x="1066" y="1"/>
                  </a:cubicBezTo>
                  <a:cubicBezTo>
                    <a:pt x="481" y="1"/>
                    <a:pt x="1" y="472"/>
                    <a:pt x="1" y="1066"/>
                  </a:cubicBezTo>
                  <a:cubicBezTo>
                    <a:pt x="1" y="1703"/>
                    <a:pt x="525" y="2129"/>
                    <a:pt x="1074" y="2129"/>
                  </a:cubicBezTo>
                  <a:cubicBezTo>
                    <a:pt x="1336" y="2129"/>
                    <a:pt x="1604" y="2032"/>
                    <a:pt x="1822" y="1813"/>
                  </a:cubicBezTo>
                  <a:cubicBezTo>
                    <a:pt x="2486" y="1149"/>
                    <a:pt x="2020" y="1"/>
                    <a:pt x="107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60"/>
            <p:cNvSpPr/>
            <p:nvPr/>
          </p:nvSpPr>
          <p:spPr>
            <a:xfrm>
              <a:off x="3894725" y="149520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60"/>
            <p:cNvSpPr/>
            <p:nvPr/>
          </p:nvSpPr>
          <p:spPr>
            <a:xfrm>
              <a:off x="3894725" y="1418975"/>
              <a:ext cx="62225" cy="53350"/>
            </a:xfrm>
            <a:custGeom>
              <a:rect b="b" l="l" r="r" t="t"/>
              <a:pathLst>
                <a:path extrusionOk="0" h="2134" w="2489">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60"/>
            <p:cNvSpPr/>
            <p:nvPr/>
          </p:nvSpPr>
          <p:spPr>
            <a:xfrm>
              <a:off x="3894725" y="1342750"/>
              <a:ext cx="62225" cy="53450"/>
            </a:xfrm>
            <a:custGeom>
              <a:rect b="b" l="l" r="r" t="t"/>
              <a:pathLst>
                <a:path extrusionOk="0" h="2138" w="2489">
                  <a:moveTo>
                    <a:pt x="1066" y="1"/>
                  </a:moveTo>
                  <a:cubicBezTo>
                    <a:pt x="481" y="1"/>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60"/>
            <p:cNvSpPr/>
            <p:nvPr/>
          </p:nvSpPr>
          <p:spPr>
            <a:xfrm>
              <a:off x="3894725" y="1114325"/>
              <a:ext cx="62225" cy="53350"/>
            </a:xfrm>
            <a:custGeom>
              <a:rect b="b" l="l" r="r" t="t"/>
              <a:pathLst>
                <a:path extrusionOk="0" h="2134" w="2489">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60"/>
            <p:cNvSpPr/>
            <p:nvPr/>
          </p:nvSpPr>
          <p:spPr>
            <a:xfrm>
              <a:off x="3818525" y="2256925"/>
              <a:ext cx="62350" cy="53425"/>
            </a:xfrm>
            <a:custGeom>
              <a:rect b="b" l="l" r="r" t="t"/>
              <a:pathLst>
                <a:path extrusionOk="0" h="2137" w="2494">
                  <a:moveTo>
                    <a:pt x="1075"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60"/>
            <p:cNvSpPr/>
            <p:nvPr/>
          </p:nvSpPr>
          <p:spPr>
            <a:xfrm>
              <a:off x="3818525" y="2180700"/>
              <a:ext cx="62225" cy="53350"/>
            </a:xfrm>
            <a:custGeom>
              <a:rect b="b" l="l" r="r" t="t"/>
              <a:pathLst>
                <a:path extrusionOk="0" h="2134" w="2489">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60"/>
            <p:cNvSpPr/>
            <p:nvPr/>
          </p:nvSpPr>
          <p:spPr>
            <a:xfrm>
              <a:off x="3818525" y="2028275"/>
              <a:ext cx="62225" cy="53450"/>
            </a:xfrm>
            <a:custGeom>
              <a:rect b="b" l="l" r="r" t="t"/>
              <a:pathLst>
                <a:path extrusionOk="0" h="2138" w="2489">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60"/>
            <p:cNvSpPr/>
            <p:nvPr/>
          </p:nvSpPr>
          <p:spPr>
            <a:xfrm>
              <a:off x="3818525" y="1876050"/>
              <a:ext cx="62225" cy="53275"/>
            </a:xfrm>
            <a:custGeom>
              <a:rect b="b" l="l" r="r" t="t"/>
              <a:pathLst>
                <a:path extrusionOk="0" h="2131" w="2489">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60"/>
            <p:cNvSpPr/>
            <p:nvPr/>
          </p:nvSpPr>
          <p:spPr>
            <a:xfrm>
              <a:off x="3818525" y="172362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60"/>
            <p:cNvSpPr/>
            <p:nvPr/>
          </p:nvSpPr>
          <p:spPr>
            <a:xfrm>
              <a:off x="3818525" y="164740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60"/>
            <p:cNvSpPr/>
            <p:nvPr/>
          </p:nvSpPr>
          <p:spPr>
            <a:xfrm>
              <a:off x="3818525" y="1571400"/>
              <a:ext cx="62225" cy="53250"/>
            </a:xfrm>
            <a:custGeom>
              <a:rect b="b" l="l" r="r" t="t"/>
              <a:pathLst>
                <a:path extrusionOk="0" h="2130" w="2489">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60"/>
            <p:cNvSpPr/>
            <p:nvPr/>
          </p:nvSpPr>
          <p:spPr>
            <a:xfrm>
              <a:off x="3818525" y="14952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60"/>
            <p:cNvSpPr/>
            <p:nvPr/>
          </p:nvSpPr>
          <p:spPr>
            <a:xfrm>
              <a:off x="3818525" y="141897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60"/>
            <p:cNvSpPr/>
            <p:nvPr/>
          </p:nvSpPr>
          <p:spPr>
            <a:xfrm>
              <a:off x="3818525" y="119055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60"/>
            <p:cNvSpPr/>
            <p:nvPr/>
          </p:nvSpPr>
          <p:spPr>
            <a:xfrm>
              <a:off x="3818525" y="111432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60"/>
            <p:cNvSpPr/>
            <p:nvPr/>
          </p:nvSpPr>
          <p:spPr>
            <a:xfrm>
              <a:off x="3742300" y="2180700"/>
              <a:ext cx="62225" cy="53350"/>
            </a:xfrm>
            <a:custGeom>
              <a:rect b="b" l="l" r="r" t="t"/>
              <a:pathLst>
                <a:path extrusionOk="0" h="2134" w="2489">
                  <a:moveTo>
                    <a:pt x="1066" y="1"/>
                  </a:moveTo>
                  <a:cubicBezTo>
                    <a:pt x="481"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60"/>
            <p:cNvSpPr/>
            <p:nvPr/>
          </p:nvSpPr>
          <p:spPr>
            <a:xfrm>
              <a:off x="3742300" y="2104500"/>
              <a:ext cx="62225" cy="53325"/>
            </a:xfrm>
            <a:custGeom>
              <a:rect b="b" l="l" r="r" t="t"/>
              <a:pathLst>
                <a:path extrusionOk="0" h="2133" w="2489">
                  <a:moveTo>
                    <a:pt x="1066" y="0"/>
                  </a:moveTo>
                  <a:cubicBezTo>
                    <a:pt x="481" y="0"/>
                    <a:pt x="1" y="480"/>
                    <a:pt x="1" y="1065"/>
                  </a:cubicBezTo>
                  <a:cubicBezTo>
                    <a:pt x="1" y="1709"/>
                    <a:pt x="526" y="2133"/>
                    <a:pt x="1072" y="2133"/>
                  </a:cubicBezTo>
                  <a:cubicBezTo>
                    <a:pt x="1333" y="2133"/>
                    <a:pt x="1598" y="2036"/>
                    <a:pt x="1814" y="1821"/>
                  </a:cubicBezTo>
                  <a:cubicBezTo>
                    <a:pt x="2489"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60"/>
            <p:cNvSpPr/>
            <p:nvPr/>
          </p:nvSpPr>
          <p:spPr>
            <a:xfrm>
              <a:off x="3742300" y="1876050"/>
              <a:ext cx="62225" cy="53300"/>
            </a:xfrm>
            <a:custGeom>
              <a:rect b="b" l="l" r="r" t="t"/>
              <a:pathLst>
                <a:path extrusionOk="0" h="2132" w="2489">
                  <a:moveTo>
                    <a:pt x="1066" y="1"/>
                  </a:moveTo>
                  <a:cubicBezTo>
                    <a:pt x="481" y="1"/>
                    <a:pt x="1" y="472"/>
                    <a:pt x="1" y="1066"/>
                  </a:cubicBezTo>
                  <a:cubicBezTo>
                    <a:pt x="1" y="1705"/>
                    <a:pt x="528" y="2132"/>
                    <a:pt x="1076" y="2132"/>
                  </a:cubicBezTo>
                  <a:cubicBezTo>
                    <a:pt x="1335" y="2132"/>
                    <a:pt x="1599" y="2036"/>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60"/>
            <p:cNvSpPr/>
            <p:nvPr/>
          </p:nvSpPr>
          <p:spPr>
            <a:xfrm>
              <a:off x="3742300" y="1799850"/>
              <a:ext cx="62225" cy="53325"/>
            </a:xfrm>
            <a:custGeom>
              <a:rect b="b" l="l" r="r" t="t"/>
              <a:pathLst>
                <a:path extrusionOk="0" h="2133" w="2489">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60"/>
            <p:cNvSpPr/>
            <p:nvPr/>
          </p:nvSpPr>
          <p:spPr>
            <a:xfrm>
              <a:off x="3742300" y="1723625"/>
              <a:ext cx="62225" cy="53350"/>
            </a:xfrm>
            <a:custGeom>
              <a:rect b="b" l="l" r="r" t="t"/>
              <a:pathLst>
                <a:path extrusionOk="0" h="2134" w="2489">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60"/>
            <p:cNvSpPr/>
            <p:nvPr/>
          </p:nvSpPr>
          <p:spPr>
            <a:xfrm>
              <a:off x="3742300" y="1647400"/>
              <a:ext cx="62225" cy="53450"/>
            </a:xfrm>
            <a:custGeom>
              <a:rect b="b" l="l" r="r" t="t"/>
              <a:pathLst>
                <a:path extrusionOk="0" h="2138" w="2489">
                  <a:moveTo>
                    <a:pt x="1066" y="1"/>
                  </a:moveTo>
                  <a:cubicBezTo>
                    <a:pt x="481" y="1"/>
                    <a:pt x="1" y="481"/>
                    <a:pt x="1" y="1066"/>
                  </a:cubicBezTo>
                  <a:cubicBezTo>
                    <a:pt x="1" y="1710"/>
                    <a:pt x="526" y="2138"/>
                    <a:pt x="1072" y="2138"/>
                  </a:cubicBezTo>
                  <a:cubicBezTo>
                    <a:pt x="1333" y="2138"/>
                    <a:pt x="1598" y="2040"/>
                    <a:pt x="1814" y="1822"/>
                  </a:cubicBezTo>
                  <a:cubicBezTo>
                    <a:pt x="2489" y="1155"/>
                    <a:pt x="2017" y="9"/>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60"/>
            <p:cNvSpPr/>
            <p:nvPr/>
          </p:nvSpPr>
          <p:spPr>
            <a:xfrm>
              <a:off x="3742300" y="1571400"/>
              <a:ext cx="62225" cy="53250"/>
            </a:xfrm>
            <a:custGeom>
              <a:rect b="b" l="l" r="r" t="t"/>
              <a:pathLst>
                <a:path extrusionOk="0" h="2130" w="2489">
                  <a:moveTo>
                    <a:pt x="1066" y="1"/>
                  </a:moveTo>
                  <a:cubicBezTo>
                    <a:pt x="481"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60"/>
            <p:cNvSpPr/>
            <p:nvPr/>
          </p:nvSpPr>
          <p:spPr>
            <a:xfrm>
              <a:off x="3742300" y="1495200"/>
              <a:ext cx="62225" cy="53325"/>
            </a:xfrm>
            <a:custGeom>
              <a:rect b="b" l="l" r="r" t="t"/>
              <a:pathLst>
                <a:path extrusionOk="0" h="2133" w="2489">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60"/>
            <p:cNvSpPr/>
            <p:nvPr/>
          </p:nvSpPr>
          <p:spPr>
            <a:xfrm>
              <a:off x="3742300" y="1114325"/>
              <a:ext cx="62225" cy="53350"/>
            </a:xfrm>
            <a:custGeom>
              <a:rect b="b" l="l" r="r" t="t"/>
              <a:pathLst>
                <a:path extrusionOk="0" h="2134" w="2489">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60"/>
            <p:cNvSpPr/>
            <p:nvPr/>
          </p:nvSpPr>
          <p:spPr>
            <a:xfrm>
              <a:off x="3666100" y="21045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60"/>
            <p:cNvSpPr/>
            <p:nvPr/>
          </p:nvSpPr>
          <p:spPr>
            <a:xfrm>
              <a:off x="3666100" y="2028275"/>
              <a:ext cx="62200" cy="53450"/>
            </a:xfrm>
            <a:custGeom>
              <a:rect b="b" l="l" r="r" t="t"/>
              <a:pathLst>
                <a:path extrusionOk="0" h="2138" w="2488">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60"/>
            <p:cNvSpPr/>
            <p:nvPr/>
          </p:nvSpPr>
          <p:spPr>
            <a:xfrm>
              <a:off x="3666100" y="1876050"/>
              <a:ext cx="62200" cy="53275"/>
            </a:xfrm>
            <a:custGeom>
              <a:rect b="b" l="l" r="r" t="t"/>
              <a:pathLst>
                <a:path extrusionOk="0" h="2131" w="2488">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60"/>
            <p:cNvSpPr/>
            <p:nvPr/>
          </p:nvSpPr>
          <p:spPr>
            <a:xfrm>
              <a:off x="3666100" y="1647400"/>
              <a:ext cx="62200" cy="53450"/>
            </a:xfrm>
            <a:custGeom>
              <a:rect b="b" l="l" r="r" t="t"/>
              <a:pathLst>
                <a:path extrusionOk="0" h="2138" w="2488">
                  <a:moveTo>
                    <a:pt x="1065" y="1"/>
                  </a:moveTo>
                  <a:cubicBezTo>
                    <a:pt x="480" y="1"/>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60"/>
            <p:cNvSpPr/>
            <p:nvPr/>
          </p:nvSpPr>
          <p:spPr>
            <a:xfrm>
              <a:off x="3666100" y="1571400"/>
              <a:ext cx="62150" cy="53250"/>
            </a:xfrm>
            <a:custGeom>
              <a:rect b="b" l="l" r="r" t="t"/>
              <a:pathLst>
                <a:path extrusionOk="0" h="2130" w="2486">
                  <a:moveTo>
                    <a:pt x="1075" y="1"/>
                  </a:moveTo>
                  <a:cubicBezTo>
                    <a:pt x="1072" y="1"/>
                    <a:pt x="1069" y="1"/>
                    <a:pt x="1065" y="1"/>
                  </a:cubicBezTo>
                  <a:cubicBezTo>
                    <a:pt x="480" y="1"/>
                    <a:pt x="0" y="472"/>
                    <a:pt x="0" y="1066"/>
                  </a:cubicBezTo>
                  <a:cubicBezTo>
                    <a:pt x="0" y="1703"/>
                    <a:pt x="525" y="2129"/>
                    <a:pt x="1073" y="2129"/>
                  </a:cubicBezTo>
                  <a:cubicBezTo>
                    <a:pt x="1335" y="2129"/>
                    <a:pt x="1603" y="2032"/>
                    <a:pt x="1821" y="1813"/>
                  </a:cubicBezTo>
                  <a:cubicBezTo>
                    <a:pt x="2486" y="1149"/>
                    <a:pt x="2020" y="1"/>
                    <a:pt x="107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60"/>
            <p:cNvSpPr/>
            <p:nvPr/>
          </p:nvSpPr>
          <p:spPr>
            <a:xfrm>
              <a:off x="3589875" y="2180700"/>
              <a:ext cx="62225" cy="53350"/>
            </a:xfrm>
            <a:custGeom>
              <a:rect b="b" l="l" r="r" t="t"/>
              <a:pathLst>
                <a:path extrusionOk="0" h="2134" w="2489">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60"/>
            <p:cNvSpPr/>
            <p:nvPr/>
          </p:nvSpPr>
          <p:spPr>
            <a:xfrm>
              <a:off x="3589875" y="210450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60"/>
            <p:cNvSpPr/>
            <p:nvPr/>
          </p:nvSpPr>
          <p:spPr>
            <a:xfrm>
              <a:off x="3589875" y="2028275"/>
              <a:ext cx="62225" cy="53450"/>
            </a:xfrm>
            <a:custGeom>
              <a:rect b="b" l="l" r="r" t="t"/>
              <a:pathLst>
                <a:path extrusionOk="0" h="2138" w="2489">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60"/>
            <p:cNvSpPr/>
            <p:nvPr/>
          </p:nvSpPr>
          <p:spPr>
            <a:xfrm>
              <a:off x="3589875" y="1952050"/>
              <a:ext cx="62225" cy="53450"/>
            </a:xfrm>
            <a:custGeom>
              <a:rect b="b" l="l" r="r" t="t"/>
              <a:pathLst>
                <a:path extrusionOk="0" h="2138" w="2489">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60"/>
            <p:cNvSpPr/>
            <p:nvPr/>
          </p:nvSpPr>
          <p:spPr>
            <a:xfrm>
              <a:off x="3589875" y="1647400"/>
              <a:ext cx="62225" cy="53450"/>
            </a:xfrm>
            <a:custGeom>
              <a:rect b="b" l="l" r="r" t="t"/>
              <a:pathLst>
                <a:path extrusionOk="0" h="2138" w="2489">
                  <a:moveTo>
                    <a:pt x="1066" y="1"/>
                  </a:moveTo>
                  <a:cubicBezTo>
                    <a:pt x="480" y="9"/>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60"/>
            <p:cNvSpPr/>
            <p:nvPr/>
          </p:nvSpPr>
          <p:spPr>
            <a:xfrm>
              <a:off x="3513675" y="2256925"/>
              <a:ext cx="62550" cy="53425"/>
            </a:xfrm>
            <a:custGeom>
              <a:rect b="b" l="l" r="r" t="t"/>
              <a:pathLst>
                <a:path extrusionOk="0" h="2137" w="2502">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60"/>
            <p:cNvSpPr/>
            <p:nvPr/>
          </p:nvSpPr>
          <p:spPr>
            <a:xfrm>
              <a:off x="3513675" y="2180700"/>
              <a:ext cx="62425" cy="53350"/>
            </a:xfrm>
            <a:custGeom>
              <a:rect b="b" l="l" r="r" t="t"/>
              <a:pathLst>
                <a:path extrusionOk="0" h="2134" w="2497">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60"/>
            <p:cNvSpPr/>
            <p:nvPr/>
          </p:nvSpPr>
          <p:spPr>
            <a:xfrm>
              <a:off x="3513675" y="21045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60"/>
            <p:cNvSpPr/>
            <p:nvPr/>
          </p:nvSpPr>
          <p:spPr>
            <a:xfrm>
              <a:off x="3513675" y="2028275"/>
              <a:ext cx="62425" cy="53450"/>
            </a:xfrm>
            <a:custGeom>
              <a:rect b="b" l="l" r="r" t="t"/>
              <a:pathLst>
                <a:path extrusionOk="0" h="2138" w="2497">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60"/>
            <p:cNvSpPr/>
            <p:nvPr/>
          </p:nvSpPr>
          <p:spPr>
            <a:xfrm>
              <a:off x="3513675" y="1952050"/>
              <a:ext cx="62425" cy="53450"/>
            </a:xfrm>
            <a:custGeom>
              <a:rect b="b" l="l" r="r" t="t"/>
              <a:pathLst>
                <a:path extrusionOk="0" h="2138" w="2497">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60"/>
            <p:cNvSpPr/>
            <p:nvPr/>
          </p:nvSpPr>
          <p:spPr>
            <a:xfrm>
              <a:off x="3513675" y="1876050"/>
              <a:ext cx="62425" cy="53275"/>
            </a:xfrm>
            <a:custGeom>
              <a:rect b="b" l="l" r="r" t="t"/>
              <a:pathLst>
                <a:path extrusionOk="0" h="2131" w="2497">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60"/>
            <p:cNvSpPr/>
            <p:nvPr/>
          </p:nvSpPr>
          <p:spPr>
            <a:xfrm>
              <a:off x="3513675" y="179985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60"/>
            <p:cNvSpPr/>
            <p:nvPr/>
          </p:nvSpPr>
          <p:spPr>
            <a:xfrm>
              <a:off x="3437450" y="2333125"/>
              <a:ext cx="62425" cy="53450"/>
            </a:xfrm>
            <a:custGeom>
              <a:rect b="b" l="l" r="r" t="t"/>
              <a:pathLst>
                <a:path extrusionOk="0" h="2138" w="2497">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60"/>
            <p:cNvSpPr/>
            <p:nvPr/>
          </p:nvSpPr>
          <p:spPr>
            <a:xfrm>
              <a:off x="3437450" y="2256925"/>
              <a:ext cx="62575" cy="53425"/>
            </a:xfrm>
            <a:custGeom>
              <a:rect b="b" l="l" r="r" t="t"/>
              <a:pathLst>
                <a:path extrusionOk="0" h="2137" w="2503">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60"/>
            <p:cNvSpPr/>
            <p:nvPr/>
          </p:nvSpPr>
          <p:spPr>
            <a:xfrm>
              <a:off x="3437450" y="2180700"/>
              <a:ext cx="62425" cy="53350"/>
            </a:xfrm>
            <a:custGeom>
              <a:rect b="b" l="l" r="r" t="t"/>
              <a:pathLst>
                <a:path extrusionOk="0" h="2134" w="2497">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60"/>
            <p:cNvSpPr/>
            <p:nvPr/>
          </p:nvSpPr>
          <p:spPr>
            <a:xfrm>
              <a:off x="3437450" y="2028275"/>
              <a:ext cx="62425" cy="53450"/>
            </a:xfrm>
            <a:custGeom>
              <a:rect b="b" l="l" r="r" t="t"/>
              <a:pathLst>
                <a:path extrusionOk="0" h="2138" w="2497">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60"/>
            <p:cNvSpPr/>
            <p:nvPr/>
          </p:nvSpPr>
          <p:spPr>
            <a:xfrm>
              <a:off x="3437450" y="1876050"/>
              <a:ext cx="62425" cy="53275"/>
            </a:xfrm>
            <a:custGeom>
              <a:rect b="b" l="l" r="r" t="t"/>
              <a:pathLst>
                <a:path extrusionOk="0" h="2131" w="2497">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60"/>
            <p:cNvSpPr/>
            <p:nvPr/>
          </p:nvSpPr>
          <p:spPr>
            <a:xfrm>
              <a:off x="3437450" y="179985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60"/>
            <p:cNvSpPr/>
            <p:nvPr/>
          </p:nvSpPr>
          <p:spPr>
            <a:xfrm>
              <a:off x="3437450" y="1723625"/>
              <a:ext cx="62425" cy="53350"/>
            </a:xfrm>
            <a:custGeom>
              <a:rect b="b" l="l" r="r" t="t"/>
              <a:pathLst>
                <a:path extrusionOk="0" h="2134" w="2497">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60"/>
            <p:cNvSpPr/>
            <p:nvPr/>
          </p:nvSpPr>
          <p:spPr>
            <a:xfrm>
              <a:off x="3361450" y="2333125"/>
              <a:ext cx="62200" cy="53450"/>
            </a:xfrm>
            <a:custGeom>
              <a:rect b="b" l="l" r="r" t="t"/>
              <a:pathLst>
                <a:path extrusionOk="0" h="2138" w="2488">
                  <a:moveTo>
                    <a:pt x="1065" y="1"/>
                  </a:moveTo>
                  <a:cubicBezTo>
                    <a:pt x="472" y="1"/>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60"/>
            <p:cNvSpPr/>
            <p:nvPr/>
          </p:nvSpPr>
          <p:spPr>
            <a:xfrm>
              <a:off x="3361450" y="2256925"/>
              <a:ext cx="62350" cy="53425"/>
            </a:xfrm>
            <a:custGeom>
              <a:rect b="b" l="l" r="r" t="t"/>
              <a:pathLst>
                <a:path extrusionOk="0" h="2137" w="2494">
                  <a:moveTo>
                    <a:pt x="1075" y="0"/>
                  </a:moveTo>
                  <a:cubicBezTo>
                    <a:pt x="1072" y="0"/>
                    <a:pt x="1069"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60"/>
            <p:cNvSpPr/>
            <p:nvPr/>
          </p:nvSpPr>
          <p:spPr>
            <a:xfrm>
              <a:off x="3361450" y="2180700"/>
              <a:ext cx="62200" cy="53350"/>
            </a:xfrm>
            <a:custGeom>
              <a:rect b="b" l="l" r="r" t="t"/>
              <a:pathLst>
                <a:path extrusionOk="0" h="2134" w="2488">
                  <a:moveTo>
                    <a:pt x="1065" y="1"/>
                  </a:moveTo>
                  <a:cubicBezTo>
                    <a:pt x="472" y="1"/>
                    <a:pt x="0" y="480"/>
                    <a:pt x="0" y="1066"/>
                  </a:cubicBezTo>
                  <a:cubicBezTo>
                    <a:pt x="0" y="1709"/>
                    <a:pt x="526" y="2133"/>
                    <a:pt x="1072" y="2133"/>
                  </a:cubicBezTo>
                  <a:cubicBezTo>
                    <a:pt x="1332" y="2133"/>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60"/>
            <p:cNvSpPr/>
            <p:nvPr/>
          </p:nvSpPr>
          <p:spPr>
            <a:xfrm>
              <a:off x="3361450" y="1799850"/>
              <a:ext cx="62200" cy="53325"/>
            </a:xfrm>
            <a:custGeom>
              <a:rect b="b" l="l" r="r" t="t"/>
              <a:pathLst>
                <a:path extrusionOk="0" h="2133" w="2488">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60"/>
            <p:cNvSpPr/>
            <p:nvPr/>
          </p:nvSpPr>
          <p:spPr>
            <a:xfrm>
              <a:off x="3285225" y="1876050"/>
              <a:ext cx="62225" cy="53275"/>
            </a:xfrm>
            <a:custGeom>
              <a:rect b="b" l="l" r="r" t="t"/>
              <a:pathLst>
                <a:path extrusionOk="0" h="2131" w="2489">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60"/>
            <p:cNvSpPr/>
            <p:nvPr/>
          </p:nvSpPr>
          <p:spPr>
            <a:xfrm>
              <a:off x="3132800" y="1647400"/>
              <a:ext cx="62425" cy="53450"/>
            </a:xfrm>
            <a:custGeom>
              <a:rect b="b" l="l" r="r" t="t"/>
              <a:pathLst>
                <a:path extrusionOk="0" h="2138" w="2497">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60"/>
            <p:cNvSpPr/>
            <p:nvPr/>
          </p:nvSpPr>
          <p:spPr>
            <a:xfrm>
              <a:off x="3056800" y="17236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60"/>
            <p:cNvSpPr/>
            <p:nvPr/>
          </p:nvSpPr>
          <p:spPr>
            <a:xfrm>
              <a:off x="3056800" y="164740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60"/>
            <p:cNvSpPr/>
            <p:nvPr/>
          </p:nvSpPr>
          <p:spPr>
            <a:xfrm>
              <a:off x="2980575"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60"/>
            <p:cNvSpPr/>
            <p:nvPr/>
          </p:nvSpPr>
          <p:spPr>
            <a:xfrm>
              <a:off x="2980575" y="1647400"/>
              <a:ext cx="62225" cy="53450"/>
            </a:xfrm>
            <a:custGeom>
              <a:rect b="b" l="l" r="r" t="t"/>
              <a:pathLst>
                <a:path extrusionOk="0" h="2138" w="2489">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60"/>
            <p:cNvSpPr/>
            <p:nvPr/>
          </p:nvSpPr>
          <p:spPr>
            <a:xfrm>
              <a:off x="2980575" y="1342750"/>
              <a:ext cx="62225" cy="53450"/>
            </a:xfrm>
            <a:custGeom>
              <a:rect b="b" l="l" r="r" t="t"/>
              <a:pathLst>
                <a:path extrusionOk="0" h="2138" w="2489">
                  <a:moveTo>
                    <a:pt x="1066" y="1"/>
                  </a:moveTo>
                  <a:cubicBezTo>
                    <a:pt x="480" y="1"/>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60"/>
            <p:cNvSpPr/>
            <p:nvPr/>
          </p:nvSpPr>
          <p:spPr>
            <a:xfrm>
              <a:off x="2980575" y="1266550"/>
              <a:ext cx="62225" cy="53450"/>
            </a:xfrm>
            <a:custGeom>
              <a:rect b="b" l="l" r="r" t="t"/>
              <a:pathLst>
                <a:path extrusionOk="0" h="2138" w="2489">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60"/>
            <p:cNvSpPr/>
            <p:nvPr/>
          </p:nvSpPr>
          <p:spPr>
            <a:xfrm>
              <a:off x="2980575" y="119055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60"/>
            <p:cNvSpPr/>
            <p:nvPr/>
          </p:nvSpPr>
          <p:spPr>
            <a:xfrm>
              <a:off x="2980575" y="111432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60"/>
            <p:cNvSpPr/>
            <p:nvPr/>
          </p:nvSpPr>
          <p:spPr>
            <a:xfrm>
              <a:off x="2904375"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60"/>
            <p:cNvSpPr/>
            <p:nvPr/>
          </p:nvSpPr>
          <p:spPr>
            <a:xfrm>
              <a:off x="2904375"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60"/>
            <p:cNvSpPr/>
            <p:nvPr/>
          </p:nvSpPr>
          <p:spPr>
            <a:xfrm>
              <a:off x="2904375"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60"/>
            <p:cNvSpPr/>
            <p:nvPr/>
          </p:nvSpPr>
          <p:spPr>
            <a:xfrm>
              <a:off x="2904375" y="1266550"/>
              <a:ext cx="62200" cy="53450"/>
            </a:xfrm>
            <a:custGeom>
              <a:rect b="b" l="l" r="r" t="t"/>
              <a:pathLst>
                <a:path extrusionOk="0" h="2138" w="2488">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60"/>
            <p:cNvSpPr/>
            <p:nvPr/>
          </p:nvSpPr>
          <p:spPr>
            <a:xfrm>
              <a:off x="2904375" y="11905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60"/>
            <p:cNvSpPr/>
            <p:nvPr/>
          </p:nvSpPr>
          <p:spPr>
            <a:xfrm>
              <a:off x="2904375" y="11143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60"/>
            <p:cNvSpPr/>
            <p:nvPr/>
          </p:nvSpPr>
          <p:spPr>
            <a:xfrm>
              <a:off x="2904375" y="1038125"/>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60"/>
            <p:cNvSpPr/>
            <p:nvPr/>
          </p:nvSpPr>
          <p:spPr>
            <a:xfrm>
              <a:off x="2828150" y="1571400"/>
              <a:ext cx="62150" cy="53250"/>
            </a:xfrm>
            <a:custGeom>
              <a:rect b="b" l="l" r="r" t="t"/>
              <a:pathLst>
                <a:path extrusionOk="0" h="2130" w="2486">
                  <a:moveTo>
                    <a:pt x="1076" y="1"/>
                  </a:moveTo>
                  <a:cubicBezTo>
                    <a:pt x="1072" y="1"/>
                    <a:pt x="1069" y="1"/>
                    <a:pt x="1066" y="1"/>
                  </a:cubicBezTo>
                  <a:cubicBezTo>
                    <a:pt x="480" y="1"/>
                    <a:pt x="1" y="472"/>
                    <a:pt x="1" y="1066"/>
                  </a:cubicBezTo>
                  <a:cubicBezTo>
                    <a:pt x="1" y="1703"/>
                    <a:pt x="525" y="2129"/>
                    <a:pt x="1073" y="2129"/>
                  </a:cubicBezTo>
                  <a:cubicBezTo>
                    <a:pt x="1336" y="2129"/>
                    <a:pt x="1603" y="2032"/>
                    <a:pt x="1822" y="1813"/>
                  </a:cubicBezTo>
                  <a:cubicBezTo>
                    <a:pt x="2486" y="1149"/>
                    <a:pt x="2020" y="1"/>
                    <a:pt x="107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60"/>
            <p:cNvSpPr/>
            <p:nvPr/>
          </p:nvSpPr>
          <p:spPr>
            <a:xfrm>
              <a:off x="2828150"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60"/>
            <p:cNvSpPr/>
            <p:nvPr/>
          </p:nvSpPr>
          <p:spPr>
            <a:xfrm>
              <a:off x="2828150" y="141897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60"/>
            <p:cNvSpPr/>
            <p:nvPr/>
          </p:nvSpPr>
          <p:spPr>
            <a:xfrm>
              <a:off x="2828150" y="134275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60"/>
            <p:cNvSpPr/>
            <p:nvPr/>
          </p:nvSpPr>
          <p:spPr>
            <a:xfrm>
              <a:off x="2828150" y="1266550"/>
              <a:ext cx="62225" cy="53450"/>
            </a:xfrm>
            <a:custGeom>
              <a:rect b="b" l="l" r="r" t="t"/>
              <a:pathLst>
                <a:path extrusionOk="0" h="2138" w="2489">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60"/>
            <p:cNvSpPr/>
            <p:nvPr/>
          </p:nvSpPr>
          <p:spPr>
            <a:xfrm>
              <a:off x="2828150" y="119055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60"/>
            <p:cNvSpPr/>
            <p:nvPr/>
          </p:nvSpPr>
          <p:spPr>
            <a:xfrm>
              <a:off x="2828150" y="11143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60"/>
            <p:cNvSpPr/>
            <p:nvPr/>
          </p:nvSpPr>
          <p:spPr>
            <a:xfrm>
              <a:off x="2828150" y="1038125"/>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60"/>
            <p:cNvSpPr/>
            <p:nvPr/>
          </p:nvSpPr>
          <p:spPr>
            <a:xfrm>
              <a:off x="2751950"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60"/>
            <p:cNvSpPr/>
            <p:nvPr/>
          </p:nvSpPr>
          <p:spPr>
            <a:xfrm>
              <a:off x="2751950"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60"/>
            <p:cNvSpPr/>
            <p:nvPr/>
          </p:nvSpPr>
          <p:spPr>
            <a:xfrm>
              <a:off x="2751950"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60"/>
            <p:cNvSpPr/>
            <p:nvPr/>
          </p:nvSpPr>
          <p:spPr>
            <a:xfrm>
              <a:off x="2751950"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60"/>
            <p:cNvSpPr/>
            <p:nvPr/>
          </p:nvSpPr>
          <p:spPr>
            <a:xfrm>
              <a:off x="2751950" y="1266550"/>
              <a:ext cx="62200" cy="53450"/>
            </a:xfrm>
            <a:custGeom>
              <a:rect b="b" l="l" r="r" t="t"/>
              <a:pathLst>
                <a:path extrusionOk="0" h="2138" w="2488">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60"/>
            <p:cNvSpPr/>
            <p:nvPr/>
          </p:nvSpPr>
          <p:spPr>
            <a:xfrm>
              <a:off x="2751950" y="11905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60"/>
            <p:cNvSpPr/>
            <p:nvPr/>
          </p:nvSpPr>
          <p:spPr>
            <a:xfrm>
              <a:off x="2751950" y="11143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60"/>
            <p:cNvSpPr/>
            <p:nvPr/>
          </p:nvSpPr>
          <p:spPr>
            <a:xfrm>
              <a:off x="2751950" y="1038125"/>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60"/>
            <p:cNvSpPr/>
            <p:nvPr/>
          </p:nvSpPr>
          <p:spPr>
            <a:xfrm>
              <a:off x="2675925"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60"/>
            <p:cNvSpPr/>
            <p:nvPr/>
          </p:nvSpPr>
          <p:spPr>
            <a:xfrm>
              <a:off x="2675925"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60"/>
            <p:cNvSpPr/>
            <p:nvPr/>
          </p:nvSpPr>
          <p:spPr>
            <a:xfrm>
              <a:off x="2675925"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60"/>
            <p:cNvSpPr/>
            <p:nvPr/>
          </p:nvSpPr>
          <p:spPr>
            <a:xfrm>
              <a:off x="2675925"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60"/>
            <p:cNvSpPr/>
            <p:nvPr/>
          </p:nvSpPr>
          <p:spPr>
            <a:xfrm>
              <a:off x="2675925" y="1266550"/>
              <a:ext cx="62225" cy="53450"/>
            </a:xfrm>
            <a:custGeom>
              <a:rect b="b" l="l" r="r" t="t"/>
              <a:pathLst>
                <a:path extrusionOk="0" h="2138" w="2489">
                  <a:moveTo>
                    <a:pt x="1066" y="0"/>
                  </a:moveTo>
                  <a:cubicBezTo>
                    <a:pt x="472" y="9"/>
                    <a:pt x="1" y="480"/>
                    <a:pt x="1" y="1074"/>
                  </a:cubicBezTo>
                  <a:cubicBezTo>
                    <a:pt x="1" y="1711"/>
                    <a:pt x="525" y="2137"/>
                    <a:pt x="1071" y="2137"/>
                  </a:cubicBezTo>
                  <a:cubicBezTo>
                    <a:pt x="1332" y="2137"/>
                    <a:pt x="1598" y="2040"/>
                    <a:pt x="1814" y="1821"/>
                  </a:cubicBezTo>
                  <a:cubicBezTo>
                    <a:pt x="2488" y="1155"/>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60"/>
            <p:cNvSpPr/>
            <p:nvPr/>
          </p:nvSpPr>
          <p:spPr>
            <a:xfrm>
              <a:off x="2675925" y="11905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60"/>
            <p:cNvSpPr/>
            <p:nvPr/>
          </p:nvSpPr>
          <p:spPr>
            <a:xfrm>
              <a:off x="2675925" y="11143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60"/>
            <p:cNvSpPr/>
            <p:nvPr/>
          </p:nvSpPr>
          <p:spPr>
            <a:xfrm>
              <a:off x="2675925" y="1038125"/>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60"/>
            <p:cNvSpPr/>
            <p:nvPr/>
          </p:nvSpPr>
          <p:spPr>
            <a:xfrm>
              <a:off x="2599725" y="1647400"/>
              <a:ext cx="62200" cy="53450"/>
            </a:xfrm>
            <a:custGeom>
              <a:rect b="b" l="l" r="r" t="t"/>
              <a:pathLst>
                <a:path extrusionOk="0" h="2138" w="2488">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60"/>
            <p:cNvSpPr/>
            <p:nvPr/>
          </p:nvSpPr>
          <p:spPr>
            <a:xfrm>
              <a:off x="2599725"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60"/>
            <p:cNvSpPr/>
            <p:nvPr/>
          </p:nvSpPr>
          <p:spPr>
            <a:xfrm>
              <a:off x="2599725"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60"/>
            <p:cNvSpPr/>
            <p:nvPr/>
          </p:nvSpPr>
          <p:spPr>
            <a:xfrm>
              <a:off x="2599725"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60"/>
            <p:cNvSpPr/>
            <p:nvPr/>
          </p:nvSpPr>
          <p:spPr>
            <a:xfrm>
              <a:off x="2599725"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60"/>
            <p:cNvSpPr/>
            <p:nvPr/>
          </p:nvSpPr>
          <p:spPr>
            <a:xfrm>
              <a:off x="2599725" y="1266550"/>
              <a:ext cx="62200" cy="53450"/>
            </a:xfrm>
            <a:custGeom>
              <a:rect b="b" l="l" r="r" t="t"/>
              <a:pathLst>
                <a:path extrusionOk="0" h="2138" w="2488">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60"/>
            <p:cNvSpPr/>
            <p:nvPr/>
          </p:nvSpPr>
          <p:spPr>
            <a:xfrm>
              <a:off x="2599725" y="11905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60"/>
            <p:cNvSpPr/>
            <p:nvPr/>
          </p:nvSpPr>
          <p:spPr>
            <a:xfrm>
              <a:off x="2599725" y="11143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60"/>
            <p:cNvSpPr/>
            <p:nvPr/>
          </p:nvSpPr>
          <p:spPr>
            <a:xfrm>
              <a:off x="2599725" y="1038125"/>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60"/>
            <p:cNvSpPr/>
            <p:nvPr/>
          </p:nvSpPr>
          <p:spPr>
            <a:xfrm>
              <a:off x="2523500"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60"/>
            <p:cNvSpPr/>
            <p:nvPr/>
          </p:nvSpPr>
          <p:spPr>
            <a:xfrm>
              <a:off x="2523500" y="164740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60"/>
            <p:cNvSpPr/>
            <p:nvPr/>
          </p:nvSpPr>
          <p:spPr>
            <a:xfrm>
              <a:off x="2523500"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60"/>
            <p:cNvSpPr/>
            <p:nvPr/>
          </p:nvSpPr>
          <p:spPr>
            <a:xfrm>
              <a:off x="2523500"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60"/>
            <p:cNvSpPr/>
            <p:nvPr/>
          </p:nvSpPr>
          <p:spPr>
            <a:xfrm>
              <a:off x="2523500" y="141897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60"/>
            <p:cNvSpPr/>
            <p:nvPr/>
          </p:nvSpPr>
          <p:spPr>
            <a:xfrm>
              <a:off x="2523500" y="134275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60"/>
            <p:cNvSpPr/>
            <p:nvPr/>
          </p:nvSpPr>
          <p:spPr>
            <a:xfrm>
              <a:off x="2523500" y="1266550"/>
              <a:ext cx="62225" cy="53450"/>
            </a:xfrm>
            <a:custGeom>
              <a:rect b="b" l="l" r="r" t="t"/>
              <a:pathLst>
                <a:path extrusionOk="0" h="2138" w="2489">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60"/>
            <p:cNvSpPr/>
            <p:nvPr/>
          </p:nvSpPr>
          <p:spPr>
            <a:xfrm>
              <a:off x="2523500" y="1190550"/>
              <a:ext cx="62225" cy="53425"/>
            </a:xfrm>
            <a:custGeom>
              <a:rect b="b" l="l" r="r" t="t"/>
              <a:pathLst>
                <a:path extrusionOk="0" h="2137" w="2489">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60"/>
            <p:cNvSpPr/>
            <p:nvPr/>
          </p:nvSpPr>
          <p:spPr>
            <a:xfrm>
              <a:off x="2523500" y="11143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60"/>
            <p:cNvSpPr/>
            <p:nvPr/>
          </p:nvSpPr>
          <p:spPr>
            <a:xfrm>
              <a:off x="2523500" y="1038125"/>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60"/>
            <p:cNvSpPr/>
            <p:nvPr/>
          </p:nvSpPr>
          <p:spPr>
            <a:xfrm>
              <a:off x="2447300" y="1723625"/>
              <a:ext cx="62400" cy="53350"/>
            </a:xfrm>
            <a:custGeom>
              <a:rect b="b" l="l" r="r" t="t"/>
              <a:pathLst>
                <a:path extrusionOk="0" h="2134" w="2496">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60"/>
            <p:cNvSpPr/>
            <p:nvPr/>
          </p:nvSpPr>
          <p:spPr>
            <a:xfrm>
              <a:off x="2447300" y="1647400"/>
              <a:ext cx="62400" cy="53450"/>
            </a:xfrm>
            <a:custGeom>
              <a:rect b="b" l="l" r="r" t="t"/>
              <a:pathLst>
                <a:path extrusionOk="0" h="2138" w="2496">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60"/>
            <p:cNvSpPr/>
            <p:nvPr/>
          </p:nvSpPr>
          <p:spPr>
            <a:xfrm>
              <a:off x="2447300" y="1571400"/>
              <a:ext cx="62400" cy="53250"/>
            </a:xfrm>
            <a:custGeom>
              <a:rect b="b" l="l" r="r" t="t"/>
              <a:pathLst>
                <a:path extrusionOk="0" h="2130" w="2496">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60"/>
            <p:cNvSpPr/>
            <p:nvPr/>
          </p:nvSpPr>
          <p:spPr>
            <a:xfrm>
              <a:off x="2447300" y="149520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60"/>
            <p:cNvSpPr/>
            <p:nvPr/>
          </p:nvSpPr>
          <p:spPr>
            <a:xfrm>
              <a:off x="2447300" y="1418975"/>
              <a:ext cx="62400" cy="53350"/>
            </a:xfrm>
            <a:custGeom>
              <a:rect b="b" l="l" r="r" t="t"/>
              <a:pathLst>
                <a:path extrusionOk="0" h="2134" w="2496">
                  <a:moveTo>
                    <a:pt x="1065" y="1"/>
                  </a:moveTo>
                  <a:cubicBezTo>
                    <a:pt x="480" y="1"/>
                    <a:pt x="8"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60"/>
            <p:cNvSpPr/>
            <p:nvPr/>
          </p:nvSpPr>
          <p:spPr>
            <a:xfrm>
              <a:off x="2447300" y="1342750"/>
              <a:ext cx="62400" cy="53450"/>
            </a:xfrm>
            <a:custGeom>
              <a:rect b="b" l="l" r="r" t="t"/>
              <a:pathLst>
                <a:path extrusionOk="0" h="2138" w="2496">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60"/>
            <p:cNvSpPr/>
            <p:nvPr/>
          </p:nvSpPr>
          <p:spPr>
            <a:xfrm>
              <a:off x="2447300" y="1266550"/>
              <a:ext cx="62400" cy="53450"/>
            </a:xfrm>
            <a:custGeom>
              <a:rect b="b" l="l" r="r" t="t"/>
              <a:pathLst>
                <a:path extrusionOk="0" h="2138" w="2496">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60"/>
            <p:cNvSpPr/>
            <p:nvPr/>
          </p:nvSpPr>
          <p:spPr>
            <a:xfrm>
              <a:off x="2447300" y="1190550"/>
              <a:ext cx="62400" cy="53325"/>
            </a:xfrm>
            <a:custGeom>
              <a:rect b="b" l="l" r="r" t="t"/>
              <a:pathLst>
                <a:path extrusionOk="0" h="2133" w="2496">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60"/>
            <p:cNvSpPr/>
            <p:nvPr/>
          </p:nvSpPr>
          <p:spPr>
            <a:xfrm>
              <a:off x="2447300" y="1114325"/>
              <a:ext cx="62400" cy="53350"/>
            </a:xfrm>
            <a:custGeom>
              <a:rect b="b" l="l" r="r" t="t"/>
              <a:pathLst>
                <a:path extrusionOk="0" h="2134" w="2496">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60"/>
            <p:cNvSpPr/>
            <p:nvPr/>
          </p:nvSpPr>
          <p:spPr>
            <a:xfrm>
              <a:off x="2447300" y="1038125"/>
              <a:ext cx="62400" cy="53325"/>
            </a:xfrm>
            <a:custGeom>
              <a:rect b="b" l="l" r="r" t="t"/>
              <a:pathLst>
                <a:path extrusionOk="0" h="2133" w="2496">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60"/>
            <p:cNvSpPr/>
            <p:nvPr/>
          </p:nvSpPr>
          <p:spPr>
            <a:xfrm>
              <a:off x="2371275" y="164740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60"/>
            <p:cNvSpPr/>
            <p:nvPr/>
          </p:nvSpPr>
          <p:spPr>
            <a:xfrm>
              <a:off x="2371275"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60"/>
            <p:cNvSpPr/>
            <p:nvPr/>
          </p:nvSpPr>
          <p:spPr>
            <a:xfrm>
              <a:off x="2371275"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60"/>
            <p:cNvSpPr/>
            <p:nvPr/>
          </p:nvSpPr>
          <p:spPr>
            <a:xfrm>
              <a:off x="2371275"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60"/>
            <p:cNvSpPr/>
            <p:nvPr/>
          </p:nvSpPr>
          <p:spPr>
            <a:xfrm>
              <a:off x="2371275"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60"/>
            <p:cNvSpPr/>
            <p:nvPr/>
          </p:nvSpPr>
          <p:spPr>
            <a:xfrm>
              <a:off x="2371275" y="1266550"/>
              <a:ext cx="62225" cy="53450"/>
            </a:xfrm>
            <a:custGeom>
              <a:rect b="b" l="l" r="r" t="t"/>
              <a:pathLst>
                <a:path extrusionOk="0" h="2138" w="2489">
                  <a:moveTo>
                    <a:pt x="1066" y="0"/>
                  </a:moveTo>
                  <a:cubicBezTo>
                    <a:pt x="472" y="9"/>
                    <a:pt x="1" y="480"/>
                    <a:pt x="1" y="1074"/>
                  </a:cubicBezTo>
                  <a:cubicBezTo>
                    <a:pt x="1" y="1711"/>
                    <a:pt x="525" y="2137"/>
                    <a:pt x="1071" y="2137"/>
                  </a:cubicBezTo>
                  <a:cubicBezTo>
                    <a:pt x="1332" y="2137"/>
                    <a:pt x="1598" y="2040"/>
                    <a:pt x="1814" y="1821"/>
                  </a:cubicBezTo>
                  <a:cubicBezTo>
                    <a:pt x="2488" y="1155"/>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60"/>
            <p:cNvSpPr/>
            <p:nvPr/>
          </p:nvSpPr>
          <p:spPr>
            <a:xfrm>
              <a:off x="2371275" y="11905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60"/>
            <p:cNvSpPr/>
            <p:nvPr/>
          </p:nvSpPr>
          <p:spPr>
            <a:xfrm>
              <a:off x="2371275" y="11143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60"/>
            <p:cNvSpPr/>
            <p:nvPr/>
          </p:nvSpPr>
          <p:spPr>
            <a:xfrm>
              <a:off x="2371275" y="1038125"/>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60"/>
            <p:cNvSpPr/>
            <p:nvPr/>
          </p:nvSpPr>
          <p:spPr>
            <a:xfrm>
              <a:off x="2295075" y="1342750"/>
              <a:ext cx="62200" cy="53450"/>
            </a:xfrm>
            <a:custGeom>
              <a:rect b="b" l="l" r="r" t="t"/>
              <a:pathLst>
                <a:path extrusionOk="0" h="2138" w="2488">
                  <a:moveTo>
                    <a:pt x="1065" y="1"/>
                  </a:moveTo>
                  <a:cubicBezTo>
                    <a:pt x="472" y="1"/>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60"/>
            <p:cNvSpPr/>
            <p:nvPr/>
          </p:nvSpPr>
          <p:spPr>
            <a:xfrm>
              <a:off x="2295075" y="1266550"/>
              <a:ext cx="62200" cy="53450"/>
            </a:xfrm>
            <a:custGeom>
              <a:rect b="b" l="l" r="r" t="t"/>
              <a:pathLst>
                <a:path extrusionOk="0" h="2138" w="2488">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60"/>
            <p:cNvSpPr/>
            <p:nvPr/>
          </p:nvSpPr>
          <p:spPr>
            <a:xfrm>
              <a:off x="2295075" y="119055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60"/>
            <p:cNvSpPr/>
            <p:nvPr/>
          </p:nvSpPr>
          <p:spPr>
            <a:xfrm>
              <a:off x="2295075" y="1114325"/>
              <a:ext cx="62200" cy="53350"/>
            </a:xfrm>
            <a:custGeom>
              <a:rect b="b" l="l" r="r" t="t"/>
              <a:pathLst>
                <a:path extrusionOk="0" h="2134" w="2488">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60"/>
            <p:cNvSpPr/>
            <p:nvPr/>
          </p:nvSpPr>
          <p:spPr>
            <a:xfrm>
              <a:off x="2218650" y="1266550"/>
              <a:ext cx="62225" cy="53450"/>
            </a:xfrm>
            <a:custGeom>
              <a:rect b="b" l="l" r="r" t="t"/>
              <a:pathLst>
                <a:path extrusionOk="0" h="2138" w="2489">
                  <a:moveTo>
                    <a:pt x="1074" y="0"/>
                  </a:moveTo>
                  <a:cubicBezTo>
                    <a:pt x="480" y="9"/>
                    <a:pt x="0" y="480"/>
                    <a:pt x="0" y="1074"/>
                  </a:cubicBezTo>
                  <a:cubicBezTo>
                    <a:pt x="0" y="1711"/>
                    <a:pt x="525" y="2137"/>
                    <a:pt x="1073" y="2137"/>
                  </a:cubicBezTo>
                  <a:cubicBezTo>
                    <a:pt x="1335" y="2137"/>
                    <a:pt x="1603" y="2040"/>
                    <a:pt x="1821" y="1821"/>
                  </a:cubicBezTo>
                  <a:cubicBezTo>
                    <a:pt x="2488" y="1155"/>
                    <a:pt x="2017" y="9"/>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60"/>
            <p:cNvSpPr/>
            <p:nvPr/>
          </p:nvSpPr>
          <p:spPr>
            <a:xfrm>
              <a:off x="2218650" y="1190550"/>
              <a:ext cx="62225" cy="53325"/>
            </a:xfrm>
            <a:custGeom>
              <a:rect b="b" l="l" r="r" t="t"/>
              <a:pathLst>
                <a:path extrusionOk="0" h="2133" w="2489">
                  <a:moveTo>
                    <a:pt x="1074" y="0"/>
                  </a:moveTo>
                  <a:cubicBezTo>
                    <a:pt x="480" y="0"/>
                    <a:pt x="0" y="480"/>
                    <a:pt x="0" y="1065"/>
                  </a:cubicBezTo>
                  <a:cubicBezTo>
                    <a:pt x="0" y="1709"/>
                    <a:pt x="526" y="2133"/>
                    <a:pt x="1074" y="2133"/>
                  </a:cubicBezTo>
                  <a:cubicBezTo>
                    <a:pt x="1336" y="2133"/>
                    <a:pt x="1603" y="2036"/>
                    <a:pt x="1821" y="1821"/>
                  </a:cubicBezTo>
                  <a:cubicBezTo>
                    <a:pt x="2488" y="1154"/>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60"/>
            <p:cNvSpPr/>
            <p:nvPr/>
          </p:nvSpPr>
          <p:spPr>
            <a:xfrm>
              <a:off x="2218650" y="1114325"/>
              <a:ext cx="62225" cy="53350"/>
            </a:xfrm>
            <a:custGeom>
              <a:rect b="b" l="l" r="r" t="t"/>
              <a:pathLst>
                <a:path extrusionOk="0" h="2134" w="2489">
                  <a:moveTo>
                    <a:pt x="1074" y="1"/>
                  </a:moveTo>
                  <a:cubicBezTo>
                    <a:pt x="480" y="1"/>
                    <a:pt x="0" y="480"/>
                    <a:pt x="0" y="1065"/>
                  </a:cubicBezTo>
                  <a:cubicBezTo>
                    <a:pt x="0" y="1709"/>
                    <a:pt x="526" y="2133"/>
                    <a:pt x="1074" y="2133"/>
                  </a:cubicBezTo>
                  <a:cubicBezTo>
                    <a:pt x="1336" y="2133"/>
                    <a:pt x="1603" y="2037"/>
                    <a:pt x="1821" y="1822"/>
                  </a:cubicBezTo>
                  <a:cubicBezTo>
                    <a:pt x="2488"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60"/>
            <p:cNvSpPr/>
            <p:nvPr/>
          </p:nvSpPr>
          <p:spPr>
            <a:xfrm>
              <a:off x="2142425" y="1266550"/>
              <a:ext cx="62425" cy="53450"/>
            </a:xfrm>
            <a:custGeom>
              <a:rect b="b" l="l" r="r" t="t"/>
              <a:pathLst>
                <a:path extrusionOk="0" h="2138" w="2497">
                  <a:moveTo>
                    <a:pt x="1074" y="0"/>
                  </a:moveTo>
                  <a:cubicBezTo>
                    <a:pt x="481"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60"/>
            <p:cNvSpPr/>
            <p:nvPr/>
          </p:nvSpPr>
          <p:spPr>
            <a:xfrm>
              <a:off x="2142425" y="119055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60"/>
            <p:cNvSpPr/>
            <p:nvPr/>
          </p:nvSpPr>
          <p:spPr>
            <a:xfrm>
              <a:off x="2751950" y="3627950"/>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60"/>
            <p:cNvSpPr/>
            <p:nvPr/>
          </p:nvSpPr>
          <p:spPr>
            <a:xfrm>
              <a:off x="2751950" y="3551925"/>
              <a:ext cx="62350" cy="53300"/>
            </a:xfrm>
            <a:custGeom>
              <a:rect b="b" l="l" r="r" t="t"/>
              <a:pathLst>
                <a:path extrusionOk="0" h="2132" w="2494">
                  <a:moveTo>
                    <a:pt x="1075" y="1"/>
                  </a:moveTo>
                  <a:cubicBezTo>
                    <a:pt x="1072" y="1"/>
                    <a:pt x="1068" y="1"/>
                    <a:pt x="1065" y="1"/>
                  </a:cubicBezTo>
                  <a:cubicBezTo>
                    <a:pt x="480" y="1"/>
                    <a:pt x="0" y="480"/>
                    <a:pt x="0" y="1066"/>
                  </a:cubicBezTo>
                  <a:cubicBezTo>
                    <a:pt x="6" y="1708"/>
                    <a:pt x="530" y="2131"/>
                    <a:pt x="1075" y="2131"/>
                  </a:cubicBezTo>
                  <a:cubicBezTo>
                    <a:pt x="1337" y="2131"/>
                    <a:pt x="1604" y="2033"/>
                    <a:pt x="1821" y="1814"/>
                  </a:cubicBezTo>
                  <a:cubicBezTo>
                    <a:pt x="2493" y="1141"/>
                    <a:pt x="2020" y="1"/>
                    <a:pt x="107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60"/>
            <p:cNvSpPr/>
            <p:nvPr/>
          </p:nvSpPr>
          <p:spPr>
            <a:xfrm>
              <a:off x="2751950" y="3475725"/>
              <a:ext cx="62350" cy="53275"/>
            </a:xfrm>
            <a:custGeom>
              <a:rect b="b" l="l" r="r" t="t"/>
              <a:pathLst>
                <a:path extrusionOk="0" h="2131" w="2494">
                  <a:moveTo>
                    <a:pt x="1075" y="0"/>
                  </a:moveTo>
                  <a:cubicBezTo>
                    <a:pt x="1072" y="0"/>
                    <a:pt x="1068" y="0"/>
                    <a:pt x="1065" y="0"/>
                  </a:cubicBezTo>
                  <a:cubicBezTo>
                    <a:pt x="480" y="0"/>
                    <a:pt x="0" y="480"/>
                    <a:pt x="0" y="1065"/>
                  </a:cubicBezTo>
                  <a:cubicBezTo>
                    <a:pt x="0" y="1707"/>
                    <a:pt x="526" y="2131"/>
                    <a:pt x="1073" y="2131"/>
                  </a:cubicBezTo>
                  <a:cubicBezTo>
                    <a:pt x="1336" y="2131"/>
                    <a:pt x="1604" y="2032"/>
                    <a:pt x="1821" y="1813"/>
                  </a:cubicBezTo>
                  <a:cubicBezTo>
                    <a:pt x="2493"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60"/>
            <p:cNvSpPr/>
            <p:nvPr/>
          </p:nvSpPr>
          <p:spPr>
            <a:xfrm>
              <a:off x="2675925" y="3856775"/>
              <a:ext cx="62225" cy="53300"/>
            </a:xfrm>
            <a:custGeom>
              <a:rect b="b" l="l" r="r" t="t"/>
              <a:pathLst>
                <a:path extrusionOk="0" h="2132" w="2489">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60"/>
            <p:cNvSpPr/>
            <p:nvPr/>
          </p:nvSpPr>
          <p:spPr>
            <a:xfrm>
              <a:off x="2675725" y="3780375"/>
              <a:ext cx="62425" cy="53475"/>
            </a:xfrm>
            <a:custGeom>
              <a:rect b="b" l="l" r="r" t="t"/>
              <a:pathLst>
                <a:path extrusionOk="0" h="2139" w="2497">
                  <a:moveTo>
                    <a:pt x="1074" y="0"/>
                  </a:moveTo>
                  <a:cubicBezTo>
                    <a:pt x="480" y="0"/>
                    <a:pt x="1" y="480"/>
                    <a:pt x="9" y="1073"/>
                  </a:cubicBezTo>
                  <a:cubicBezTo>
                    <a:pt x="9" y="1715"/>
                    <a:pt x="535" y="2139"/>
                    <a:pt x="1081" y="2139"/>
                  </a:cubicBezTo>
                  <a:cubicBezTo>
                    <a:pt x="1345" y="2139"/>
                    <a:pt x="1613" y="2040"/>
                    <a:pt x="1830" y="1821"/>
                  </a:cubicBezTo>
                  <a:cubicBezTo>
                    <a:pt x="2496" y="1146"/>
                    <a:pt x="2025"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60"/>
            <p:cNvSpPr/>
            <p:nvPr/>
          </p:nvSpPr>
          <p:spPr>
            <a:xfrm>
              <a:off x="2675925" y="3704150"/>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60"/>
            <p:cNvSpPr/>
            <p:nvPr/>
          </p:nvSpPr>
          <p:spPr>
            <a:xfrm>
              <a:off x="2675925" y="3627950"/>
              <a:ext cx="62225" cy="53425"/>
            </a:xfrm>
            <a:custGeom>
              <a:rect b="b" l="l" r="r" t="t"/>
              <a:pathLst>
                <a:path extrusionOk="0" h="2137" w="2489">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60"/>
            <p:cNvSpPr/>
            <p:nvPr/>
          </p:nvSpPr>
          <p:spPr>
            <a:xfrm>
              <a:off x="2675925" y="3551925"/>
              <a:ext cx="62225" cy="53300"/>
            </a:xfrm>
            <a:custGeom>
              <a:rect b="b" l="l" r="r" t="t"/>
              <a:pathLst>
                <a:path extrusionOk="0" h="2132" w="2489">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60"/>
            <p:cNvSpPr/>
            <p:nvPr/>
          </p:nvSpPr>
          <p:spPr>
            <a:xfrm>
              <a:off x="2675925" y="34757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4"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60"/>
            <p:cNvSpPr/>
            <p:nvPr/>
          </p:nvSpPr>
          <p:spPr>
            <a:xfrm>
              <a:off x="2599725" y="3856775"/>
              <a:ext cx="62200" cy="53300"/>
            </a:xfrm>
            <a:custGeom>
              <a:rect b="b" l="l" r="r" t="t"/>
              <a:pathLst>
                <a:path extrusionOk="0" h="2132" w="2488">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60"/>
            <p:cNvSpPr/>
            <p:nvPr/>
          </p:nvSpPr>
          <p:spPr>
            <a:xfrm>
              <a:off x="2599725" y="3780375"/>
              <a:ext cx="62400" cy="53475"/>
            </a:xfrm>
            <a:custGeom>
              <a:rect b="b" l="l" r="r" t="t"/>
              <a:pathLst>
                <a:path extrusionOk="0" h="2139" w="2496">
                  <a:moveTo>
                    <a:pt x="1065" y="0"/>
                  </a:moveTo>
                  <a:cubicBezTo>
                    <a:pt x="472" y="0"/>
                    <a:pt x="0" y="480"/>
                    <a:pt x="0" y="1073"/>
                  </a:cubicBezTo>
                  <a:cubicBezTo>
                    <a:pt x="0" y="1715"/>
                    <a:pt x="526" y="2139"/>
                    <a:pt x="1073" y="2139"/>
                  </a:cubicBezTo>
                  <a:cubicBezTo>
                    <a:pt x="1336" y="2139"/>
                    <a:pt x="1604" y="2040"/>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60"/>
            <p:cNvSpPr/>
            <p:nvPr/>
          </p:nvSpPr>
          <p:spPr>
            <a:xfrm>
              <a:off x="2599725" y="3704150"/>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60"/>
            <p:cNvSpPr/>
            <p:nvPr/>
          </p:nvSpPr>
          <p:spPr>
            <a:xfrm>
              <a:off x="2599725" y="3627950"/>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60"/>
            <p:cNvSpPr/>
            <p:nvPr/>
          </p:nvSpPr>
          <p:spPr>
            <a:xfrm>
              <a:off x="2599725" y="3551925"/>
              <a:ext cx="62200" cy="53300"/>
            </a:xfrm>
            <a:custGeom>
              <a:rect b="b" l="l" r="r" t="t"/>
              <a:pathLst>
                <a:path extrusionOk="0" h="2132" w="2488">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60"/>
            <p:cNvSpPr/>
            <p:nvPr/>
          </p:nvSpPr>
          <p:spPr>
            <a:xfrm>
              <a:off x="2599725" y="3475725"/>
              <a:ext cx="62200" cy="53350"/>
            </a:xfrm>
            <a:custGeom>
              <a:rect b="b" l="l" r="r" t="t"/>
              <a:pathLst>
                <a:path extrusionOk="0" h="2134" w="2488">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60"/>
            <p:cNvSpPr/>
            <p:nvPr/>
          </p:nvSpPr>
          <p:spPr>
            <a:xfrm>
              <a:off x="2523500" y="3932800"/>
              <a:ext cx="62225" cy="53475"/>
            </a:xfrm>
            <a:custGeom>
              <a:rect b="b" l="l" r="r" t="t"/>
              <a:pathLst>
                <a:path extrusionOk="0" h="2139" w="2489">
                  <a:moveTo>
                    <a:pt x="1066" y="0"/>
                  </a:moveTo>
                  <a:cubicBezTo>
                    <a:pt x="480" y="0"/>
                    <a:pt x="1" y="480"/>
                    <a:pt x="1" y="1073"/>
                  </a:cubicBezTo>
                  <a:cubicBezTo>
                    <a:pt x="6" y="1715"/>
                    <a:pt x="530" y="2139"/>
                    <a:pt x="1075" y="2139"/>
                  </a:cubicBezTo>
                  <a:cubicBezTo>
                    <a:pt x="1338" y="2139"/>
                    <a:pt x="1605" y="2041"/>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60"/>
            <p:cNvSpPr/>
            <p:nvPr/>
          </p:nvSpPr>
          <p:spPr>
            <a:xfrm>
              <a:off x="2523500" y="3856775"/>
              <a:ext cx="62225" cy="53300"/>
            </a:xfrm>
            <a:custGeom>
              <a:rect b="b" l="l" r="r" t="t"/>
              <a:pathLst>
                <a:path extrusionOk="0" h="2132" w="2489">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60"/>
            <p:cNvSpPr/>
            <p:nvPr/>
          </p:nvSpPr>
          <p:spPr>
            <a:xfrm>
              <a:off x="2523500" y="3780375"/>
              <a:ext cx="62425" cy="53475"/>
            </a:xfrm>
            <a:custGeom>
              <a:rect b="b" l="l" r="r" t="t"/>
              <a:pathLst>
                <a:path extrusionOk="0" h="2139" w="2497">
                  <a:moveTo>
                    <a:pt x="1066" y="0"/>
                  </a:moveTo>
                  <a:cubicBezTo>
                    <a:pt x="480" y="0"/>
                    <a:pt x="1" y="480"/>
                    <a:pt x="1" y="1073"/>
                  </a:cubicBezTo>
                  <a:cubicBezTo>
                    <a:pt x="6" y="1715"/>
                    <a:pt x="530" y="2139"/>
                    <a:pt x="1078" y="2139"/>
                  </a:cubicBezTo>
                  <a:cubicBezTo>
                    <a:pt x="1341" y="2139"/>
                    <a:pt x="1610" y="2040"/>
                    <a:pt x="1830" y="1821"/>
                  </a:cubicBezTo>
                  <a:cubicBezTo>
                    <a:pt x="2496"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60"/>
            <p:cNvSpPr/>
            <p:nvPr/>
          </p:nvSpPr>
          <p:spPr>
            <a:xfrm>
              <a:off x="2523500" y="3704150"/>
              <a:ext cx="62225" cy="53450"/>
            </a:xfrm>
            <a:custGeom>
              <a:rect b="b" l="l" r="r" t="t"/>
              <a:pathLst>
                <a:path extrusionOk="0" h="2138" w="2489">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60"/>
            <p:cNvSpPr/>
            <p:nvPr/>
          </p:nvSpPr>
          <p:spPr>
            <a:xfrm>
              <a:off x="2523500" y="3627950"/>
              <a:ext cx="62225" cy="53475"/>
            </a:xfrm>
            <a:custGeom>
              <a:rect b="b" l="l" r="r" t="t"/>
              <a:pathLst>
                <a:path extrusionOk="0" h="2139" w="2489">
                  <a:moveTo>
                    <a:pt x="1066" y="0"/>
                  </a:moveTo>
                  <a:cubicBezTo>
                    <a:pt x="480" y="8"/>
                    <a:pt x="1" y="488"/>
                    <a:pt x="1" y="1073"/>
                  </a:cubicBezTo>
                  <a:cubicBezTo>
                    <a:pt x="1" y="1715"/>
                    <a:pt x="527" y="2139"/>
                    <a:pt x="1073" y="2139"/>
                  </a:cubicBezTo>
                  <a:cubicBezTo>
                    <a:pt x="1337" y="2139"/>
                    <a:pt x="1605" y="2040"/>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60"/>
            <p:cNvSpPr/>
            <p:nvPr/>
          </p:nvSpPr>
          <p:spPr>
            <a:xfrm>
              <a:off x="2523500" y="3551925"/>
              <a:ext cx="62225" cy="53300"/>
            </a:xfrm>
            <a:custGeom>
              <a:rect b="b" l="l" r="r" t="t"/>
              <a:pathLst>
                <a:path extrusionOk="0" h="2132" w="2489">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60"/>
            <p:cNvSpPr/>
            <p:nvPr/>
          </p:nvSpPr>
          <p:spPr>
            <a:xfrm>
              <a:off x="2523500" y="3475725"/>
              <a:ext cx="62225" cy="53350"/>
            </a:xfrm>
            <a:custGeom>
              <a:rect b="b" l="l" r="r" t="t"/>
              <a:pathLst>
                <a:path extrusionOk="0" h="2134" w="2489">
                  <a:moveTo>
                    <a:pt x="1066" y="0"/>
                  </a:moveTo>
                  <a:cubicBezTo>
                    <a:pt x="480"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60"/>
            <p:cNvSpPr/>
            <p:nvPr/>
          </p:nvSpPr>
          <p:spPr>
            <a:xfrm>
              <a:off x="2523500" y="3399500"/>
              <a:ext cx="62225" cy="53350"/>
            </a:xfrm>
            <a:custGeom>
              <a:rect b="b" l="l" r="r" t="t"/>
              <a:pathLst>
                <a:path extrusionOk="0" h="2134" w="2489">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60"/>
            <p:cNvSpPr/>
            <p:nvPr/>
          </p:nvSpPr>
          <p:spPr>
            <a:xfrm>
              <a:off x="2447300" y="4085225"/>
              <a:ext cx="62400" cy="53350"/>
            </a:xfrm>
            <a:custGeom>
              <a:rect b="b" l="l" r="r" t="t"/>
              <a:pathLst>
                <a:path extrusionOk="0" h="2134" w="2496">
                  <a:moveTo>
                    <a:pt x="1065" y="0"/>
                  </a:moveTo>
                  <a:cubicBezTo>
                    <a:pt x="480" y="0"/>
                    <a:pt x="8" y="480"/>
                    <a:pt x="0" y="1065"/>
                  </a:cubicBezTo>
                  <a:cubicBezTo>
                    <a:pt x="0" y="1709"/>
                    <a:pt x="525" y="2133"/>
                    <a:pt x="1074" y="2133"/>
                  </a:cubicBezTo>
                  <a:cubicBezTo>
                    <a:pt x="1336" y="2133"/>
                    <a:pt x="1603" y="2037"/>
                    <a:pt x="1821" y="1821"/>
                  </a:cubicBezTo>
                  <a:cubicBezTo>
                    <a:pt x="2496" y="1147"/>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60"/>
            <p:cNvSpPr/>
            <p:nvPr/>
          </p:nvSpPr>
          <p:spPr>
            <a:xfrm>
              <a:off x="2447300" y="4009000"/>
              <a:ext cx="62400" cy="53350"/>
            </a:xfrm>
            <a:custGeom>
              <a:rect b="b" l="l" r="r" t="t"/>
              <a:pathLst>
                <a:path extrusionOk="0" h="2134" w="2496">
                  <a:moveTo>
                    <a:pt x="1065" y="1"/>
                  </a:moveTo>
                  <a:cubicBezTo>
                    <a:pt x="480" y="1"/>
                    <a:pt x="0" y="480"/>
                    <a:pt x="0" y="1066"/>
                  </a:cubicBezTo>
                  <a:cubicBezTo>
                    <a:pt x="0" y="1710"/>
                    <a:pt x="529" y="2134"/>
                    <a:pt x="1078" y="2134"/>
                  </a:cubicBezTo>
                  <a:cubicBezTo>
                    <a:pt x="1339" y="2134"/>
                    <a:pt x="1606"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60"/>
            <p:cNvSpPr/>
            <p:nvPr/>
          </p:nvSpPr>
          <p:spPr>
            <a:xfrm>
              <a:off x="2447300" y="3932800"/>
              <a:ext cx="62200" cy="53475"/>
            </a:xfrm>
            <a:custGeom>
              <a:rect b="b" l="l" r="r" t="t"/>
              <a:pathLst>
                <a:path extrusionOk="0" h="2139" w="2488">
                  <a:moveTo>
                    <a:pt x="1065" y="0"/>
                  </a:moveTo>
                  <a:cubicBezTo>
                    <a:pt x="480" y="0"/>
                    <a:pt x="0" y="480"/>
                    <a:pt x="0" y="1073"/>
                  </a:cubicBezTo>
                  <a:cubicBezTo>
                    <a:pt x="6" y="1715"/>
                    <a:pt x="530" y="2139"/>
                    <a:pt x="1075" y="2139"/>
                  </a:cubicBezTo>
                  <a:cubicBezTo>
                    <a:pt x="1337" y="2139"/>
                    <a:pt x="1604" y="2041"/>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60"/>
            <p:cNvSpPr/>
            <p:nvPr/>
          </p:nvSpPr>
          <p:spPr>
            <a:xfrm>
              <a:off x="2447300" y="3856775"/>
              <a:ext cx="62200" cy="53300"/>
            </a:xfrm>
            <a:custGeom>
              <a:rect b="b" l="l" r="r" t="t"/>
              <a:pathLst>
                <a:path extrusionOk="0" h="2132" w="2488">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60"/>
            <p:cNvSpPr/>
            <p:nvPr/>
          </p:nvSpPr>
          <p:spPr>
            <a:xfrm>
              <a:off x="2447300" y="3780375"/>
              <a:ext cx="62400" cy="53475"/>
            </a:xfrm>
            <a:custGeom>
              <a:rect b="b" l="l" r="r" t="t"/>
              <a:pathLst>
                <a:path extrusionOk="0" h="2139" w="2496">
                  <a:moveTo>
                    <a:pt x="1065" y="0"/>
                  </a:moveTo>
                  <a:cubicBezTo>
                    <a:pt x="480" y="0"/>
                    <a:pt x="0" y="480"/>
                    <a:pt x="0" y="1073"/>
                  </a:cubicBezTo>
                  <a:cubicBezTo>
                    <a:pt x="6" y="1715"/>
                    <a:pt x="530" y="2139"/>
                    <a:pt x="1077" y="2139"/>
                  </a:cubicBezTo>
                  <a:cubicBezTo>
                    <a:pt x="1341" y="2139"/>
                    <a:pt x="1610" y="2040"/>
                    <a:pt x="1829"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60"/>
            <p:cNvSpPr/>
            <p:nvPr/>
          </p:nvSpPr>
          <p:spPr>
            <a:xfrm>
              <a:off x="2447300" y="3704150"/>
              <a:ext cx="62400" cy="53450"/>
            </a:xfrm>
            <a:custGeom>
              <a:rect b="b" l="l" r="r" t="t"/>
              <a:pathLst>
                <a:path extrusionOk="0" h="2138" w="2496">
                  <a:moveTo>
                    <a:pt x="1065" y="1"/>
                  </a:moveTo>
                  <a:cubicBezTo>
                    <a:pt x="480" y="1"/>
                    <a:pt x="8"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60"/>
            <p:cNvSpPr/>
            <p:nvPr/>
          </p:nvSpPr>
          <p:spPr>
            <a:xfrm>
              <a:off x="2447300" y="3627950"/>
              <a:ext cx="62400" cy="53425"/>
            </a:xfrm>
            <a:custGeom>
              <a:rect b="b" l="l" r="r" t="t"/>
              <a:pathLst>
                <a:path extrusionOk="0" h="2137" w="2496">
                  <a:moveTo>
                    <a:pt x="1065" y="0"/>
                  </a:moveTo>
                  <a:cubicBezTo>
                    <a:pt x="480" y="8"/>
                    <a:pt x="0" y="480"/>
                    <a:pt x="0" y="1073"/>
                  </a:cubicBezTo>
                  <a:cubicBezTo>
                    <a:pt x="0" y="1711"/>
                    <a:pt x="528" y="2137"/>
                    <a:pt x="1076" y="2137"/>
                  </a:cubicBezTo>
                  <a:cubicBezTo>
                    <a:pt x="1339" y="2137"/>
                    <a:pt x="1605" y="2039"/>
                    <a:pt x="1821" y="1821"/>
                  </a:cubicBezTo>
                  <a:cubicBezTo>
                    <a:pt x="2496"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60"/>
            <p:cNvSpPr/>
            <p:nvPr/>
          </p:nvSpPr>
          <p:spPr>
            <a:xfrm>
              <a:off x="2447300" y="3551925"/>
              <a:ext cx="62200" cy="53300"/>
            </a:xfrm>
            <a:custGeom>
              <a:rect b="b" l="l" r="r" t="t"/>
              <a:pathLst>
                <a:path extrusionOk="0" h="2132" w="2488">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60"/>
            <p:cNvSpPr/>
            <p:nvPr/>
          </p:nvSpPr>
          <p:spPr>
            <a:xfrm>
              <a:off x="2447300" y="3475725"/>
              <a:ext cx="62400" cy="53350"/>
            </a:xfrm>
            <a:custGeom>
              <a:rect b="b" l="l" r="r" t="t"/>
              <a:pathLst>
                <a:path extrusionOk="0" h="2134" w="2496">
                  <a:moveTo>
                    <a:pt x="1065" y="0"/>
                  </a:moveTo>
                  <a:cubicBezTo>
                    <a:pt x="480" y="0"/>
                    <a:pt x="0" y="480"/>
                    <a:pt x="0" y="1065"/>
                  </a:cubicBezTo>
                  <a:cubicBezTo>
                    <a:pt x="0" y="1709"/>
                    <a:pt x="525" y="2133"/>
                    <a:pt x="1074" y="2133"/>
                  </a:cubicBezTo>
                  <a:cubicBezTo>
                    <a:pt x="1336" y="2133"/>
                    <a:pt x="1603" y="2037"/>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60"/>
            <p:cNvSpPr/>
            <p:nvPr/>
          </p:nvSpPr>
          <p:spPr>
            <a:xfrm>
              <a:off x="2447300" y="3399500"/>
              <a:ext cx="62400" cy="53350"/>
            </a:xfrm>
            <a:custGeom>
              <a:rect b="b" l="l" r="r" t="t"/>
              <a:pathLst>
                <a:path extrusionOk="0" h="2134" w="2496">
                  <a:moveTo>
                    <a:pt x="1065" y="1"/>
                  </a:moveTo>
                  <a:cubicBezTo>
                    <a:pt x="480" y="1"/>
                    <a:pt x="0" y="480"/>
                    <a:pt x="0" y="1066"/>
                  </a:cubicBezTo>
                  <a:cubicBezTo>
                    <a:pt x="0" y="1709"/>
                    <a:pt x="525" y="2134"/>
                    <a:pt x="1074" y="2134"/>
                  </a:cubicBezTo>
                  <a:cubicBezTo>
                    <a:pt x="1336" y="2134"/>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60"/>
            <p:cNvSpPr/>
            <p:nvPr/>
          </p:nvSpPr>
          <p:spPr>
            <a:xfrm>
              <a:off x="2447300" y="3323300"/>
              <a:ext cx="62400" cy="53425"/>
            </a:xfrm>
            <a:custGeom>
              <a:rect b="b" l="l" r="r" t="t"/>
              <a:pathLst>
                <a:path extrusionOk="0" h="2137" w="2496">
                  <a:moveTo>
                    <a:pt x="1065" y="0"/>
                  </a:moveTo>
                  <a:cubicBezTo>
                    <a:pt x="480" y="0"/>
                    <a:pt x="8" y="480"/>
                    <a:pt x="0" y="1065"/>
                  </a:cubicBezTo>
                  <a:cubicBezTo>
                    <a:pt x="0" y="1709"/>
                    <a:pt x="525" y="2137"/>
                    <a:pt x="1074" y="2137"/>
                  </a:cubicBezTo>
                  <a:cubicBezTo>
                    <a:pt x="1336" y="2137"/>
                    <a:pt x="1603" y="2039"/>
                    <a:pt x="1821" y="1821"/>
                  </a:cubicBezTo>
                  <a:cubicBezTo>
                    <a:pt x="2496"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60"/>
            <p:cNvSpPr/>
            <p:nvPr/>
          </p:nvSpPr>
          <p:spPr>
            <a:xfrm>
              <a:off x="2371275" y="4237450"/>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40"/>
                    <a:pt x="1814" y="1821"/>
                  </a:cubicBezTo>
                  <a:cubicBezTo>
                    <a:pt x="2488" y="1155"/>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60"/>
            <p:cNvSpPr/>
            <p:nvPr/>
          </p:nvSpPr>
          <p:spPr>
            <a:xfrm>
              <a:off x="2371275" y="4161425"/>
              <a:ext cx="62225" cy="53300"/>
            </a:xfrm>
            <a:custGeom>
              <a:rect b="b" l="l" r="r" t="t"/>
              <a:pathLst>
                <a:path extrusionOk="0" h="2132" w="2489">
                  <a:moveTo>
                    <a:pt x="1066" y="1"/>
                  </a:moveTo>
                  <a:cubicBezTo>
                    <a:pt x="472" y="1"/>
                    <a:pt x="1" y="472"/>
                    <a:pt x="1" y="1066"/>
                  </a:cubicBezTo>
                  <a:cubicBezTo>
                    <a:pt x="1" y="1708"/>
                    <a:pt x="523" y="2131"/>
                    <a:pt x="1067" y="2131"/>
                  </a:cubicBezTo>
                  <a:cubicBezTo>
                    <a:pt x="1329" y="2131"/>
                    <a:pt x="1597" y="2033"/>
                    <a:pt x="1814" y="1814"/>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60"/>
            <p:cNvSpPr/>
            <p:nvPr/>
          </p:nvSpPr>
          <p:spPr>
            <a:xfrm>
              <a:off x="2371275" y="40852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4" y="1821"/>
                  </a:cubicBezTo>
                  <a:cubicBezTo>
                    <a:pt x="2488" y="1147"/>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60"/>
            <p:cNvSpPr/>
            <p:nvPr/>
          </p:nvSpPr>
          <p:spPr>
            <a:xfrm>
              <a:off x="2371275" y="4009000"/>
              <a:ext cx="62225" cy="53350"/>
            </a:xfrm>
            <a:custGeom>
              <a:rect b="b" l="l" r="r" t="t"/>
              <a:pathLst>
                <a:path extrusionOk="0" h="2134" w="2489">
                  <a:moveTo>
                    <a:pt x="1066" y="1"/>
                  </a:moveTo>
                  <a:cubicBezTo>
                    <a:pt x="472" y="1"/>
                    <a:pt x="1" y="480"/>
                    <a:pt x="1" y="1066"/>
                  </a:cubicBezTo>
                  <a:cubicBezTo>
                    <a:pt x="1" y="1710"/>
                    <a:pt x="526" y="2134"/>
                    <a:pt x="1072" y="2134"/>
                  </a:cubicBezTo>
                  <a:cubicBezTo>
                    <a:pt x="1333" y="2134"/>
                    <a:pt x="1598" y="2037"/>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60"/>
            <p:cNvSpPr/>
            <p:nvPr/>
          </p:nvSpPr>
          <p:spPr>
            <a:xfrm>
              <a:off x="2371075" y="3932800"/>
              <a:ext cx="62425" cy="53475"/>
            </a:xfrm>
            <a:custGeom>
              <a:rect b="b" l="l" r="r" t="t"/>
              <a:pathLst>
                <a:path extrusionOk="0" h="2139" w="2497">
                  <a:moveTo>
                    <a:pt x="1074" y="0"/>
                  </a:moveTo>
                  <a:cubicBezTo>
                    <a:pt x="480" y="0"/>
                    <a:pt x="1" y="480"/>
                    <a:pt x="1" y="1073"/>
                  </a:cubicBezTo>
                  <a:cubicBezTo>
                    <a:pt x="6" y="1715"/>
                    <a:pt x="530" y="2139"/>
                    <a:pt x="1075" y="2139"/>
                  </a:cubicBezTo>
                  <a:cubicBezTo>
                    <a:pt x="1337" y="2139"/>
                    <a:pt x="1605" y="2041"/>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60"/>
            <p:cNvSpPr/>
            <p:nvPr/>
          </p:nvSpPr>
          <p:spPr>
            <a:xfrm>
              <a:off x="2371075" y="3856775"/>
              <a:ext cx="62425" cy="53300"/>
            </a:xfrm>
            <a:custGeom>
              <a:rect b="b" l="l" r="r" t="t"/>
              <a:pathLst>
                <a:path extrusionOk="0" h="2132" w="2497">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60"/>
            <p:cNvSpPr/>
            <p:nvPr/>
          </p:nvSpPr>
          <p:spPr>
            <a:xfrm>
              <a:off x="2371075" y="3780375"/>
              <a:ext cx="62425" cy="53475"/>
            </a:xfrm>
            <a:custGeom>
              <a:rect b="b" l="l" r="r" t="t"/>
              <a:pathLst>
                <a:path extrusionOk="0" h="2139" w="2497">
                  <a:moveTo>
                    <a:pt x="1074" y="0"/>
                  </a:moveTo>
                  <a:cubicBezTo>
                    <a:pt x="480" y="0"/>
                    <a:pt x="1" y="480"/>
                    <a:pt x="1" y="1073"/>
                  </a:cubicBezTo>
                  <a:cubicBezTo>
                    <a:pt x="6" y="1715"/>
                    <a:pt x="530" y="2139"/>
                    <a:pt x="1078" y="2139"/>
                  </a:cubicBezTo>
                  <a:cubicBezTo>
                    <a:pt x="1341" y="2139"/>
                    <a:pt x="1610" y="2040"/>
                    <a:pt x="1830" y="1821"/>
                  </a:cubicBezTo>
                  <a:cubicBezTo>
                    <a:pt x="2496" y="1146"/>
                    <a:pt x="2025"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60"/>
            <p:cNvSpPr/>
            <p:nvPr/>
          </p:nvSpPr>
          <p:spPr>
            <a:xfrm>
              <a:off x="2371275" y="3704150"/>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60"/>
            <p:cNvSpPr/>
            <p:nvPr/>
          </p:nvSpPr>
          <p:spPr>
            <a:xfrm>
              <a:off x="2371275" y="3627950"/>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60"/>
            <p:cNvSpPr/>
            <p:nvPr/>
          </p:nvSpPr>
          <p:spPr>
            <a:xfrm>
              <a:off x="2371075" y="3551925"/>
              <a:ext cx="62425" cy="53300"/>
            </a:xfrm>
            <a:custGeom>
              <a:rect b="b" l="l" r="r" t="t"/>
              <a:pathLst>
                <a:path extrusionOk="0" h="2132" w="2497">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60"/>
            <p:cNvSpPr/>
            <p:nvPr/>
          </p:nvSpPr>
          <p:spPr>
            <a:xfrm>
              <a:off x="2371075" y="3475725"/>
              <a:ext cx="62425" cy="53350"/>
            </a:xfrm>
            <a:custGeom>
              <a:rect b="b" l="l" r="r" t="t"/>
              <a:pathLst>
                <a:path extrusionOk="0" h="2134" w="2497">
                  <a:moveTo>
                    <a:pt x="1074" y="0"/>
                  </a:moveTo>
                  <a:cubicBezTo>
                    <a:pt x="480" y="0"/>
                    <a:pt x="9" y="480"/>
                    <a:pt x="1" y="1065"/>
                  </a:cubicBezTo>
                  <a:cubicBezTo>
                    <a:pt x="1" y="1709"/>
                    <a:pt x="530" y="2133"/>
                    <a:pt x="1078" y="2133"/>
                  </a:cubicBezTo>
                  <a:cubicBezTo>
                    <a:pt x="1340" y="2133"/>
                    <a:pt x="1606" y="2037"/>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60"/>
            <p:cNvSpPr/>
            <p:nvPr/>
          </p:nvSpPr>
          <p:spPr>
            <a:xfrm>
              <a:off x="2371075" y="3399500"/>
              <a:ext cx="62425" cy="53350"/>
            </a:xfrm>
            <a:custGeom>
              <a:rect b="b" l="l" r="r" t="t"/>
              <a:pathLst>
                <a:path extrusionOk="0" h="2134" w="2497">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60"/>
            <p:cNvSpPr/>
            <p:nvPr/>
          </p:nvSpPr>
          <p:spPr>
            <a:xfrm>
              <a:off x="2371075" y="3323300"/>
              <a:ext cx="62425" cy="53425"/>
            </a:xfrm>
            <a:custGeom>
              <a:rect b="b" l="l" r="r" t="t"/>
              <a:pathLst>
                <a:path extrusionOk="0" h="2137" w="2497">
                  <a:moveTo>
                    <a:pt x="1074" y="0"/>
                  </a:moveTo>
                  <a:cubicBezTo>
                    <a:pt x="480" y="0"/>
                    <a:pt x="9" y="480"/>
                    <a:pt x="1" y="1065"/>
                  </a:cubicBezTo>
                  <a:cubicBezTo>
                    <a:pt x="1" y="1709"/>
                    <a:pt x="526" y="2137"/>
                    <a:pt x="1074" y="2137"/>
                  </a:cubicBezTo>
                  <a:cubicBezTo>
                    <a:pt x="1336" y="2137"/>
                    <a:pt x="1603" y="2039"/>
                    <a:pt x="1822" y="1821"/>
                  </a:cubicBezTo>
                  <a:cubicBezTo>
                    <a:pt x="2496" y="1154"/>
                    <a:pt x="2025"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60"/>
            <p:cNvSpPr/>
            <p:nvPr/>
          </p:nvSpPr>
          <p:spPr>
            <a:xfrm>
              <a:off x="2371075" y="3247075"/>
              <a:ext cx="62425" cy="53450"/>
            </a:xfrm>
            <a:custGeom>
              <a:rect b="b" l="l" r="r" t="t"/>
              <a:pathLst>
                <a:path extrusionOk="0" h="2138" w="2497">
                  <a:moveTo>
                    <a:pt x="1074" y="1"/>
                  </a:moveTo>
                  <a:cubicBezTo>
                    <a:pt x="480" y="9"/>
                    <a:pt x="9" y="480"/>
                    <a:pt x="1" y="1066"/>
                  </a:cubicBezTo>
                  <a:cubicBezTo>
                    <a:pt x="1" y="1709"/>
                    <a:pt x="526" y="2137"/>
                    <a:pt x="1074" y="2137"/>
                  </a:cubicBezTo>
                  <a:cubicBezTo>
                    <a:pt x="1336" y="2137"/>
                    <a:pt x="1603" y="2040"/>
                    <a:pt x="1822" y="1822"/>
                  </a:cubicBezTo>
                  <a:cubicBezTo>
                    <a:pt x="2496" y="1155"/>
                    <a:pt x="2025"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60"/>
            <p:cNvSpPr/>
            <p:nvPr/>
          </p:nvSpPr>
          <p:spPr>
            <a:xfrm>
              <a:off x="2295075" y="4313650"/>
              <a:ext cx="62200" cy="53450"/>
            </a:xfrm>
            <a:custGeom>
              <a:rect b="b" l="l" r="r" t="t"/>
              <a:pathLst>
                <a:path extrusionOk="0" h="2138" w="2488">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60"/>
            <p:cNvSpPr/>
            <p:nvPr/>
          </p:nvSpPr>
          <p:spPr>
            <a:xfrm>
              <a:off x="2295075" y="4237450"/>
              <a:ext cx="62200" cy="53425"/>
            </a:xfrm>
            <a:custGeom>
              <a:rect b="b" l="l" r="r" t="t"/>
              <a:pathLst>
                <a:path extrusionOk="0" h="2137" w="2488">
                  <a:moveTo>
                    <a:pt x="1065" y="0"/>
                  </a:moveTo>
                  <a:cubicBezTo>
                    <a:pt x="472" y="8"/>
                    <a:pt x="0" y="480"/>
                    <a:pt x="0" y="1073"/>
                  </a:cubicBezTo>
                  <a:cubicBezTo>
                    <a:pt x="0" y="1711"/>
                    <a:pt x="525" y="2137"/>
                    <a:pt x="1070" y="2137"/>
                  </a:cubicBezTo>
                  <a:cubicBezTo>
                    <a:pt x="1331" y="2137"/>
                    <a:pt x="1597" y="2040"/>
                    <a:pt x="1813" y="1821"/>
                  </a:cubicBezTo>
                  <a:cubicBezTo>
                    <a:pt x="2488"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60"/>
            <p:cNvSpPr/>
            <p:nvPr/>
          </p:nvSpPr>
          <p:spPr>
            <a:xfrm>
              <a:off x="2295075" y="4161425"/>
              <a:ext cx="62200" cy="53300"/>
            </a:xfrm>
            <a:custGeom>
              <a:rect b="b" l="l" r="r" t="t"/>
              <a:pathLst>
                <a:path extrusionOk="0" h="2132" w="2488">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60"/>
            <p:cNvSpPr/>
            <p:nvPr/>
          </p:nvSpPr>
          <p:spPr>
            <a:xfrm>
              <a:off x="2295075" y="4085225"/>
              <a:ext cx="62200" cy="53350"/>
            </a:xfrm>
            <a:custGeom>
              <a:rect b="b" l="l" r="r" t="t"/>
              <a:pathLst>
                <a:path extrusionOk="0" h="2134" w="2488">
                  <a:moveTo>
                    <a:pt x="1065" y="0"/>
                  </a:moveTo>
                  <a:cubicBezTo>
                    <a:pt x="472" y="0"/>
                    <a:pt x="0" y="480"/>
                    <a:pt x="0" y="1065"/>
                  </a:cubicBezTo>
                  <a:cubicBezTo>
                    <a:pt x="0" y="1709"/>
                    <a:pt x="525" y="2133"/>
                    <a:pt x="1072" y="2133"/>
                  </a:cubicBezTo>
                  <a:cubicBezTo>
                    <a:pt x="1332" y="2133"/>
                    <a:pt x="1598" y="2037"/>
                    <a:pt x="1813" y="1821"/>
                  </a:cubicBezTo>
                  <a:cubicBezTo>
                    <a:pt x="2488" y="1147"/>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60"/>
            <p:cNvSpPr/>
            <p:nvPr/>
          </p:nvSpPr>
          <p:spPr>
            <a:xfrm>
              <a:off x="2295075" y="4009000"/>
              <a:ext cx="62200" cy="53350"/>
            </a:xfrm>
            <a:custGeom>
              <a:rect b="b" l="l" r="r" t="t"/>
              <a:pathLst>
                <a:path extrusionOk="0" h="2134" w="2488">
                  <a:moveTo>
                    <a:pt x="1065" y="1"/>
                  </a:moveTo>
                  <a:cubicBezTo>
                    <a:pt x="472"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60"/>
            <p:cNvSpPr/>
            <p:nvPr/>
          </p:nvSpPr>
          <p:spPr>
            <a:xfrm>
              <a:off x="2294850" y="3932800"/>
              <a:ext cx="62425" cy="53475"/>
            </a:xfrm>
            <a:custGeom>
              <a:rect b="b" l="l" r="r" t="t"/>
              <a:pathLst>
                <a:path extrusionOk="0" h="2139" w="2497">
                  <a:moveTo>
                    <a:pt x="1074" y="0"/>
                  </a:moveTo>
                  <a:cubicBezTo>
                    <a:pt x="481" y="0"/>
                    <a:pt x="1" y="480"/>
                    <a:pt x="9" y="1073"/>
                  </a:cubicBezTo>
                  <a:cubicBezTo>
                    <a:pt x="9" y="1715"/>
                    <a:pt x="531" y="2139"/>
                    <a:pt x="1078" y="2139"/>
                  </a:cubicBezTo>
                  <a:cubicBezTo>
                    <a:pt x="1342" y="2139"/>
                    <a:pt x="1611" y="2041"/>
                    <a:pt x="1830"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60"/>
            <p:cNvSpPr/>
            <p:nvPr/>
          </p:nvSpPr>
          <p:spPr>
            <a:xfrm>
              <a:off x="2295075" y="3856775"/>
              <a:ext cx="62200" cy="53300"/>
            </a:xfrm>
            <a:custGeom>
              <a:rect b="b" l="l" r="r" t="t"/>
              <a:pathLst>
                <a:path extrusionOk="0" h="2132" w="2488">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60"/>
            <p:cNvSpPr/>
            <p:nvPr/>
          </p:nvSpPr>
          <p:spPr>
            <a:xfrm>
              <a:off x="2294850" y="3780375"/>
              <a:ext cx="62625" cy="53475"/>
            </a:xfrm>
            <a:custGeom>
              <a:rect b="b" l="l" r="r" t="t"/>
              <a:pathLst>
                <a:path extrusionOk="0" h="2139" w="2505">
                  <a:moveTo>
                    <a:pt x="1074" y="0"/>
                  </a:moveTo>
                  <a:cubicBezTo>
                    <a:pt x="481" y="0"/>
                    <a:pt x="1" y="480"/>
                    <a:pt x="9" y="1073"/>
                  </a:cubicBezTo>
                  <a:cubicBezTo>
                    <a:pt x="9" y="1715"/>
                    <a:pt x="535" y="2139"/>
                    <a:pt x="1082" y="2139"/>
                  </a:cubicBezTo>
                  <a:cubicBezTo>
                    <a:pt x="1345" y="2139"/>
                    <a:pt x="1613" y="2040"/>
                    <a:pt x="1830" y="1821"/>
                  </a:cubicBezTo>
                  <a:cubicBezTo>
                    <a:pt x="2505" y="1146"/>
                    <a:pt x="2025"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60"/>
            <p:cNvSpPr/>
            <p:nvPr/>
          </p:nvSpPr>
          <p:spPr>
            <a:xfrm>
              <a:off x="2295075" y="3704150"/>
              <a:ext cx="62200" cy="53450"/>
            </a:xfrm>
            <a:custGeom>
              <a:rect b="b" l="l" r="r" t="t"/>
              <a:pathLst>
                <a:path extrusionOk="0" h="2138" w="2488">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60"/>
            <p:cNvSpPr/>
            <p:nvPr/>
          </p:nvSpPr>
          <p:spPr>
            <a:xfrm>
              <a:off x="2295075" y="3627950"/>
              <a:ext cx="62200" cy="53425"/>
            </a:xfrm>
            <a:custGeom>
              <a:rect b="b" l="l" r="r" t="t"/>
              <a:pathLst>
                <a:path extrusionOk="0" h="2137" w="2488">
                  <a:moveTo>
                    <a:pt x="1065" y="0"/>
                  </a:moveTo>
                  <a:cubicBezTo>
                    <a:pt x="472"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60"/>
            <p:cNvSpPr/>
            <p:nvPr/>
          </p:nvSpPr>
          <p:spPr>
            <a:xfrm>
              <a:off x="2295075" y="3551925"/>
              <a:ext cx="62200" cy="53300"/>
            </a:xfrm>
            <a:custGeom>
              <a:rect b="b" l="l" r="r" t="t"/>
              <a:pathLst>
                <a:path extrusionOk="0" h="2132" w="2488">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60"/>
            <p:cNvSpPr/>
            <p:nvPr/>
          </p:nvSpPr>
          <p:spPr>
            <a:xfrm>
              <a:off x="2295075" y="3475725"/>
              <a:ext cx="62200" cy="53350"/>
            </a:xfrm>
            <a:custGeom>
              <a:rect b="b" l="l" r="r" t="t"/>
              <a:pathLst>
                <a:path extrusionOk="0" h="2134" w="2488">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60"/>
            <p:cNvSpPr/>
            <p:nvPr/>
          </p:nvSpPr>
          <p:spPr>
            <a:xfrm>
              <a:off x="2295075" y="3399500"/>
              <a:ext cx="62200" cy="53350"/>
            </a:xfrm>
            <a:custGeom>
              <a:rect b="b" l="l" r="r" t="t"/>
              <a:pathLst>
                <a:path extrusionOk="0" h="2134" w="2488">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60"/>
            <p:cNvSpPr/>
            <p:nvPr/>
          </p:nvSpPr>
          <p:spPr>
            <a:xfrm>
              <a:off x="2294925" y="3323300"/>
              <a:ext cx="62350" cy="53425"/>
            </a:xfrm>
            <a:custGeom>
              <a:rect b="b" l="l" r="r" t="t"/>
              <a:pathLst>
                <a:path extrusionOk="0" h="2137" w="2494">
                  <a:moveTo>
                    <a:pt x="1071" y="0"/>
                  </a:moveTo>
                  <a:cubicBezTo>
                    <a:pt x="486" y="8"/>
                    <a:pt x="6" y="480"/>
                    <a:pt x="6" y="1065"/>
                  </a:cubicBezTo>
                  <a:cubicBezTo>
                    <a:pt x="1" y="1709"/>
                    <a:pt x="528" y="2137"/>
                    <a:pt x="1076" y="2137"/>
                  </a:cubicBezTo>
                  <a:cubicBezTo>
                    <a:pt x="1337" y="2137"/>
                    <a:pt x="1604" y="2039"/>
                    <a:pt x="1819" y="1821"/>
                  </a:cubicBezTo>
                  <a:cubicBezTo>
                    <a:pt x="2494" y="1154"/>
                    <a:pt x="2022" y="0"/>
                    <a:pt x="10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60"/>
            <p:cNvSpPr/>
            <p:nvPr/>
          </p:nvSpPr>
          <p:spPr>
            <a:xfrm>
              <a:off x="2294925" y="3247075"/>
              <a:ext cx="62350" cy="53450"/>
            </a:xfrm>
            <a:custGeom>
              <a:rect b="b" l="l" r="r" t="t"/>
              <a:pathLst>
                <a:path extrusionOk="0" h="2138" w="2494">
                  <a:moveTo>
                    <a:pt x="1071" y="1"/>
                  </a:moveTo>
                  <a:cubicBezTo>
                    <a:pt x="486" y="9"/>
                    <a:pt x="6" y="480"/>
                    <a:pt x="6" y="1066"/>
                  </a:cubicBezTo>
                  <a:cubicBezTo>
                    <a:pt x="1" y="1709"/>
                    <a:pt x="524" y="2137"/>
                    <a:pt x="1072" y="2137"/>
                  </a:cubicBezTo>
                  <a:cubicBezTo>
                    <a:pt x="1334" y="2137"/>
                    <a:pt x="1601" y="2040"/>
                    <a:pt x="1819" y="1822"/>
                  </a:cubicBezTo>
                  <a:cubicBezTo>
                    <a:pt x="2494" y="1155"/>
                    <a:pt x="2022" y="1"/>
                    <a:pt x="107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60"/>
            <p:cNvSpPr/>
            <p:nvPr/>
          </p:nvSpPr>
          <p:spPr>
            <a:xfrm>
              <a:off x="2295075" y="3171075"/>
              <a:ext cx="62200" cy="53275"/>
            </a:xfrm>
            <a:custGeom>
              <a:rect b="b" l="l" r="r" t="t"/>
              <a:pathLst>
                <a:path extrusionOk="0" h="2131" w="2488">
                  <a:moveTo>
                    <a:pt x="1065" y="0"/>
                  </a:moveTo>
                  <a:cubicBezTo>
                    <a:pt x="472" y="0"/>
                    <a:pt x="0" y="472"/>
                    <a:pt x="0" y="1065"/>
                  </a:cubicBezTo>
                  <a:cubicBezTo>
                    <a:pt x="0" y="1707"/>
                    <a:pt x="522" y="2131"/>
                    <a:pt x="1067" y="2131"/>
                  </a:cubicBezTo>
                  <a:cubicBezTo>
                    <a:pt x="1329" y="2131"/>
                    <a:pt x="1596" y="2032"/>
                    <a:pt x="1813" y="1813"/>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60"/>
            <p:cNvSpPr/>
            <p:nvPr/>
          </p:nvSpPr>
          <p:spPr>
            <a:xfrm>
              <a:off x="2295075" y="2028275"/>
              <a:ext cx="62200" cy="53450"/>
            </a:xfrm>
            <a:custGeom>
              <a:rect b="b" l="l" r="r" t="t"/>
              <a:pathLst>
                <a:path extrusionOk="0" h="2138" w="2488">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60"/>
            <p:cNvSpPr/>
            <p:nvPr/>
          </p:nvSpPr>
          <p:spPr>
            <a:xfrm>
              <a:off x="2218650" y="4389875"/>
              <a:ext cx="62225" cy="53350"/>
            </a:xfrm>
            <a:custGeom>
              <a:rect b="b" l="l" r="r" t="t"/>
              <a:pathLst>
                <a:path extrusionOk="0" h="2134" w="2489">
                  <a:moveTo>
                    <a:pt x="1074" y="0"/>
                  </a:moveTo>
                  <a:cubicBezTo>
                    <a:pt x="480" y="0"/>
                    <a:pt x="0" y="480"/>
                    <a:pt x="0" y="1065"/>
                  </a:cubicBezTo>
                  <a:cubicBezTo>
                    <a:pt x="0" y="1709"/>
                    <a:pt x="526" y="2133"/>
                    <a:pt x="1074" y="2133"/>
                  </a:cubicBezTo>
                  <a:cubicBezTo>
                    <a:pt x="1336" y="2133"/>
                    <a:pt x="1603" y="2037"/>
                    <a:pt x="1821" y="1821"/>
                  </a:cubicBezTo>
                  <a:cubicBezTo>
                    <a:pt x="2488" y="1147"/>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60"/>
            <p:cNvSpPr/>
            <p:nvPr/>
          </p:nvSpPr>
          <p:spPr>
            <a:xfrm>
              <a:off x="2218650" y="4313650"/>
              <a:ext cx="62225" cy="53450"/>
            </a:xfrm>
            <a:custGeom>
              <a:rect b="b" l="l" r="r" t="t"/>
              <a:pathLst>
                <a:path extrusionOk="0" h="2138" w="2489">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60"/>
            <p:cNvSpPr/>
            <p:nvPr/>
          </p:nvSpPr>
          <p:spPr>
            <a:xfrm>
              <a:off x="2218650" y="4237450"/>
              <a:ext cx="62225" cy="53425"/>
            </a:xfrm>
            <a:custGeom>
              <a:rect b="b" l="l" r="r" t="t"/>
              <a:pathLst>
                <a:path extrusionOk="0" h="2137" w="2489">
                  <a:moveTo>
                    <a:pt x="1074" y="0"/>
                  </a:moveTo>
                  <a:cubicBezTo>
                    <a:pt x="480" y="8"/>
                    <a:pt x="0" y="480"/>
                    <a:pt x="0" y="1073"/>
                  </a:cubicBezTo>
                  <a:cubicBezTo>
                    <a:pt x="0" y="1711"/>
                    <a:pt x="525" y="2137"/>
                    <a:pt x="1073" y="2137"/>
                  </a:cubicBezTo>
                  <a:cubicBezTo>
                    <a:pt x="1335" y="2137"/>
                    <a:pt x="1603" y="2040"/>
                    <a:pt x="1821" y="1821"/>
                  </a:cubicBezTo>
                  <a:cubicBezTo>
                    <a:pt x="2488" y="1155"/>
                    <a:pt x="2017" y="8"/>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60"/>
            <p:cNvSpPr/>
            <p:nvPr/>
          </p:nvSpPr>
          <p:spPr>
            <a:xfrm>
              <a:off x="2218650" y="4161425"/>
              <a:ext cx="62225" cy="53250"/>
            </a:xfrm>
            <a:custGeom>
              <a:rect b="b" l="l" r="r" t="t"/>
              <a:pathLst>
                <a:path extrusionOk="0" h="2130" w="2489">
                  <a:moveTo>
                    <a:pt x="1074" y="1"/>
                  </a:moveTo>
                  <a:cubicBezTo>
                    <a:pt x="480" y="1"/>
                    <a:pt x="0" y="472"/>
                    <a:pt x="0" y="1066"/>
                  </a:cubicBezTo>
                  <a:cubicBezTo>
                    <a:pt x="0" y="1704"/>
                    <a:pt x="525" y="2129"/>
                    <a:pt x="1073" y="2129"/>
                  </a:cubicBezTo>
                  <a:cubicBezTo>
                    <a:pt x="1335" y="2129"/>
                    <a:pt x="1603" y="2032"/>
                    <a:pt x="1821" y="1814"/>
                  </a:cubicBezTo>
                  <a:cubicBezTo>
                    <a:pt x="2488"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60"/>
            <p:cNvSpPr/>
            <p:nvPr/>
          </p:nvSpPr>
          <p:spPr>
            <a:xfrm>
              <a:off x="2218650" y="4085225"/>
              <a:ext cx="62225" cy="53350"/>
            </a:xfrm>
            <a:custGeom>
              <a:rect b="b" l="l" r="r" t="t"/>
              <a:pathLst>
                <a:path extrusionOk="0" h="2134" w="2489">
                  <a:moveTo>
                    <a:pt x="1074" y="0"/>
                  </a:moveTo>
                  <a:cubicBezTo>
                    <a:pt x="480" y="0"/>
                    <a:pt x="0" y="472"/>
                    <a:pt x="0" y="1065"/>
                  </a:cubicBezTo>
                  <a:cubicBezTo>
                    <a:pt x="0" y="1709"/>
                    <a:pt x="526" y="2133"/>
                    <a:pt x="1074" y="2133"/>
                  </a:cubicBezTo>
                  <a:cubicBezTo>
                    <a:pt x="1336" y="2133"/>
                    <a:pt x="1603" y="2037"/>
                    <a:pt x="1821" y="1821"/>
                  </a:cubicBezTo>
                  <a:cubicBezTo>
                    <a:pt x="2488" y="1147"/>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60"/>
            <p:cNvSpPr/>
            <p:nvPr/>
          </p:nvSpPr>
          <p:spPr>
            <a:xfrm>
              <a:off x="2218650" y="4009000"/>
              <a:ext cx="62225" cy="53350"/>
            </a:xfrm>
            <a:custGeom>
              <a:rect b="b" l="l" r="r" t="t"/>
              <a:pathLst>
                <a:path extrusionOk="0" h="2134" w="2489">
                  <a:moveTo>
                    <a:pt x="1074" y="1"/>
                  </a:moveTo>
                  <a:cubicBezTo>
                    <a:pt x="480" y="1"/>
                    <a:pt x="0" y="480"/>
                    <a:pt x="0" y="1066"/>
                  </a:cubicBezTo>
                  <a:cubicBezTo>
                    <a:pt x="0" y="1710"/>
                    <a:pt x="526" y="2134"/>
                    <a:pt x="1074" y="2134"/>
                  </a:cubicBezTo>
                  <a:cubicBezTo>
                    <a:pt x="1336" y="2134"/>
                    <a:pt x="1603" y="2037"/>
                    <a:pt x="1821" y="1822"/>
                  </a:cubicBezTo>
                  <a:cubicBezTo>
                    <a:pt x="2488"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60"/>
            <p:cNvSpPr/>
            <p:nvPr/>
          </p:nvSpPr>
          <p:spPr>
            <a:xfrm>
              <a:off x="2218650" y="3932800"/>
              <a:ext cx="62225" cy="53475"/>
            </a:xfrm>
            <a:custGeom>
              <a:rect b="b" l="l" r="r" t="t"/>
              <a:pathLst>
                <a:path extrusionOk="0" h="2139" w="2489">
                  <a:moveTo>
                    <a:pt x="1074" y="0"/>
                  </a:moveTo>
                  <a:cubicBezTo>
                    <a:pt x="480" y="0"/>
                    <a:pt x="0" y="480"/>
                    <a:pt x="0" y="1073"/>
                  </a:cubicBezTo>
                  <a:cubicBezTo>
                    <a:pt x="6" y="1715"/>
                    <a:pt x="530" y="2139"/>
                    <a:pt x="1075" y="2139"/>
                  </a:cubicBezTo>
                  <a:cubicBezTo>
                    <a:pt x="1337" y="2139"/>
                    <a:pt x="1605" y="2041"/>
                    <a:pt x="1821" y="1821"/>
                  </a:cubicBezTo>
                  <a:cubicBezTo>
                    <a:pt x="2488" y="1146"/>
                    <a:pt x="2017" y="8"/>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60"/>
            <p:cNvSpPr/>
            <p:nvPr/>
          </p:nvSpPr>
          <p:spPr>
            <a:xfrm>
              <a:off x="2218650" y="3856775"/>
              <a:ext cx="62225" cy="53300"/>
            </a:xfrm>
            <a:custGeom>
              <a:rect b="b" l="l" r="r" t="t"/>
              <a:pathLst>
                <a:path extrusionOk="0" h="2132" w="2489">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60"/>
            <p:cNvSpPr/>
            <p:nvPr/>
          </p:nvSpPr>
          <p:spPr>
            <a:xfrm>
              <a:off x="2218650" y="3780375"/>
              <a:ext cx="62425" cy="53475"/>
            </a:xfrm>
            <a:custGeom>
              <a:rect b="b" l="l" r="r" t="t"/>
              <a:pathLst>
                <a:path extrusionOk="0" h="2139" w="2497">
                  <a:moveTo>
                    <a:pt x="1074" y="0"/>
                  </a:moveTo>
                  <a:cubicBezTo>
                    <a:pt x="480" y="0"/>
                    <a:pt x="0" y="480"/>
                    <a:pt x="0" y="1073"/>
                  </a:cubicBezTo>
                  <a:cubicBezTo>
                    <a:pt x="6" y="1715"/>
                    <a:pt x="530" y="2139"/>
                    <a:pt x="1077" y="2139"/>
                  </a:cubicBezTo>
                  <a:cubicBezTo>
                    <a:pt x="1341" y="2139"/>
                    <a:pt x="1610" y="2040"/>
                    <a:pt x="1830"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60"/>
            <p:cNvSpPr/>
            <p:nvPr/>
          </p:nvSpPr>
          <p:spPr>
            <a:xfrm>
              <a:off x="2218650" y="3704150"/>
              <a:ext cx="62225" cy="53450"/>
            </a:xfrm>
            <a:custGeom>
              <a:rect b="b" l="l" r="r" t="t"/>
              <a:pathLst>
                <a:path extrusionOk="0" h="2138" w="2489">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60"/>
            <p:cNvSpPr/>
            <p:nvPr/>
          </p:nvSpPr>
          <p:spPr>
            <a:xfrm>
              <a:off x="2218650" y="3627950"/>
              <a:ext cx="62225" cy="53425"/>
            </a:xfrm>
            <a:custGeom>
              <a:rect b="b" l="l" r="r" t="t"/>
              <a:pathLst>
                <a:path extrusionOk="0" h="2137" w="2489">
                  <a:moveTo>
                    <a:pt x="1074" y="0"/>
                  </a:moveTo>
                  <a:cubicBezTo>
                    <a:pt x="480" y="8"/>
                    <a:pt x="0" y="480"/>
                    <a:pt x="0" y="1073"/>
                  </a:cubicBezTo>
                  <a:cubicBezTo>
                    <a:pt x="0" y="1711"/>
                    <a:pt x="525" y="2137"/>
                    <a:pt x="1073" y="2137"/>
                  </a:cubicBezTo>
                  <a:cubicBezTo>
                    <a:pt x="1335" y="2137"/>
                    <a:pt x="1603" y="2039"/>
                    <a:pt x="1821" y="1821"/>
                  </a:cubicBezTo>
                  <a:cubicBezTo>
                    <a:pt x="2488" y="1154"/>
                    <a:pt x="2017" y="8"/>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60"/>
            <p:cNvSpPr/>
            <p:nvPr/>
          </p:nvSpPr>
          <p:spPr>
            <a:xfrm>
              <a:off x="2218650" y="3551925"/>
              <a:ext cx="62225" cy="53300"/>
            </a:xfrm>
            <a:custGeom>
              <a:rect b="b" l="l" r="r" t="t"/>
              <a:pathLst>
                <a:path extrusionOk="0" h="2132" w="2489">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60"/>
            <p:cNvSpPr/>
            <p:nvPr/>
          </p:nvSpPr>
          <p:spPr>
            <a:xfrm>
              <a:off x="2218650" y="3475725"/>
              <a:ext cx="62225" cy="53350"/>
            </a:xfrm>
            <a:custGeom>
              <a:rect b="b" l="l" r="r" t="t"/>
              <a:pathLst>
                <a:path extrusionOk="0" h="2134" w="2489">
                  <a:moveTo>
                    <a:pt x="1074" y="0"/>
                  </a:moveTo>
                  <a:cubicBezTo>
                    <a:pt x="480" y="0"/>
                    <a:pt x="0" y="480"/>
                    <a:pt x="0" y="1065"/>
                  </a:cubicBezTo>
                  <a:cubicBezTo>
                    <a:pt x="0" y="1709"/>
                    <a:pt x="526" y="2133"/>
                    <a:pt x="1074" y="2133"/>
                  </a:cubicBezTo>
                  <a:cubicBezTo>
                    <a:pt x="1336" y="2133"/>
                    <a:pt x="1603" y="2037"/>
                    <a:pt x="1821" y="1821"/>
                  </a:cubicBezTo>
                  <a:cubicBezTo>
                    <a:pt x="2488"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60"/>
            <p:cNvSpPr/>
            <p:nvPr/>
          </p:nvSpPr>
          <p:spPr>
            <a:xfrm>
              <a:off x="2218650" y="3399500"/>
              <a:ext cx="62425" cy="53350"/>
            </a:xfrm>
            <a:custGeom>
              <a:rect b="b" l="l" r="r" t="t"/>
              <a:pathLst>
                <a:path extrusionOk="0" h="2134" w="2497">
                  <a:moveTo>
                    <a:pt x="1074" y="1"/>
                  </a:moveTo>
                  <a:cubicBezTo>
                    <a:pt x="480" y="1"/>
                    <a:pt x="9" y="480"/>
                    <a:pt x="0" y="1066"/>
                  </a:cubicBezTo>
                  <a:cubicBezTo>
                    <a:pt x="0" y="1709"/>
                    <a:pt x="526" y="2134"/>
                    <a:pt x="1074" y="2134"/>
                  </a:cubicBezTo>
                  <a:cubicBezTo>
                    <a:pt x="1336" y="2134"/>
                    <a:pt x="1603" y="2037"/>
                    <a:pt x="1821" y="1822"/>
                  </a:cubicBezTo>
                  <a:cubicBezTo>
                    <a:pt x="2496"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60"/>
            <p:cNvSpPr/>
            <p:nvPr/>
          </p:nvSpPr>
          <p:spPr>
            <a:xfrm>
              <a:off x="2218650" y="3323300"/>
              <a:ext cx="62425" cy="53425"/>
            </a:xfrm>
            <a:custGeom>
              <a:rect b="b" l="l" r="r" t="t"/>
              <a:pathLst>
                <a:path extrusionOk="0" h="2137" w="2497">
                  <a:moveTo>
                    <a:pt x="1074" y="0"/>
                  </a:moveTo>
                  <a:cubicBezTo>
                    <a:pt x="480" y="0"/>
                    <a:pt x="9" y="480"/>
                    <a:pt x="0" y="1065"/>
                  </a:cubicBezTo>
                  <a:cubicBezTo>
                    <a:pt x="0" y="1709"/>
                    <a:pt x="526" y="2137"/>
                    <a:pt x="1074" y="2137"/>
                  </a:cubicBezTo>
                  <a:cubicBezTo>
                    <a:pt x="1336" y="2137"/>
                    <a:pt x="1603" y="2039"/>
                    <a:pt x="1821" y="1821"/>
                  </a:cubicBezTo>
                  <a:cubicBezTo>
                    <a:pt x="2496" y="1154"/>
                    <a:pt x="2017" y="8"/>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60"/>
            <p:cNvSpPr/>
            <p:nvPr/>
          </p:nvSpPr>
          <p:spPr>
            <a:xfrm>
              <a:off x="2218650" y="3247075"/>
              <a:ext cx="62425" cy="53500"/>
            </a:xfrm>
            <a:custGeom>
              <a:rect b="b" l="l" r="r" t="t"/>
              <a:pathLst>
                <a:path extrusionOk="0" h="2140" w="2497">
                  <a:moveTo>
                    <a:pt x="1074" y="1"/>
                  </a:moveTo>
                  <a:cubicBezTo>
                    <a:pt x="480" y="9"/>
                    <a:pt x="9" y="480"/>
                    <a:pt x="0" y="1066"/>
                  </a:cubicBezTo>
                  <a:cubicBezTo>
                    <a:pt x="0" y="1711"/>
                    <a:pt x="529" y="2140"/>
                    <a:pt x="1079" y="2140"/>
                  </a:cubicBezTo>
                  <a:cubicBezTo>
                    <a:pt x="1339" y="2140"/>
                    <a:pt x="1605" y="2044"/>
                    <a:pt x="1821" y="1830"/>
                  </a:cubicBezTo>
                  <a:cubicBezTo>
                    <a:pt x="2496" y="1155"/>
                    <a:pt x="2017" y="9"/>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60"/>
            <p:cNvSpPr/>
            <p:nvPr/>
          </p:nvSpPr>
          <p:spPr>
            <a:xfrm>
              <a:off x="2218650" y="3171075"/>
              <a:ext cx="62225" cy="53300"/>
            </a:xfrm>
            <a:custGeom>
              <a:rect b="b" l="l" r="r" t="t"/>
              <a:pathLst>
                <a:path extrusionOk="0" h="2132" w="2489">
                  <a:moveTo>
                    <a:pt x="1074" y="0"/>
                  </a:moveTo>
                  <a:cubicBezTo>
                    <a:pt x="480" y="0"/>
                    <a:pt x="0" y="472"/>
                    <a:pt x="0" y="1065"/>
                  </a:cubicBezTo>
                  <a:cubicBezTo>
                    <a:pt x="0" y="1705"/>
                    <a:pt x="528" y="2131"/>
                    <a:pt x="1078" y="2131"/>
                  </a:cubicBezTo>
                  <a:cubicBezTo>
                    <a:pt x="1339" y="2131"/>
                    <a:pt x="1604" y="2036"/>
                    <a:pt x="1821" y="1821"/>
                  </a:cubicBezTo>
                  <a:cubicBezTo>
                    <a:pt x="2488"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60"/>
            <p:cNvSpPr/>
            <p:nvPr/>
          </p:nvSpPr>
          <p:spPr>
            <a:xfrm>
              <a:off x="2218650" y="2180700"/>
              <a:ext cx="62225" cy="53350"/>
            </a:xfrm>
            <a:custGeom>
              <a:rect b="b" l="l" r="r" t="t"/>
              <a:pathLst>
                <a:path extrusionOk="0" h="2134" w="2489">
                  <a:moveTo>
                    <a:pt x="1074" y="1"/>
                  </a:moveTo>
                  <a:cubicBezTo>
                    <a:pt x="480" y="1"/>
                    <a:pt x="0" y="472"/>
                    <a:pt x="0" y="1066"/>
                  </a:cubicBezTo>
                  <a:cubicBezTo>
                    <a:pt x="0" y="1709"/>
                    <a:pt x="526" y="2133"/>
                    <a:pt x="1074" y="2133"/>
                  </a:cubicBezTo>
                  <a:cubicBezTo>
                    <a:pt x="1336" y="2133"/>
                    <a:pt x="1603" y="2037"/>
                    <a:pt x="1821" y="1822"/>
                  </a:cubicBezTo>
                  <a:cubicBezTo>
                    <a:pt x="2488"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60"/>
            <p:cNvSpPr/>
            <p:nvPr/>
          </p:nvSpPr>
          <p:spPr>
            <a:xfrm>
              <a:off x="2218650" y="2028275"/>
              <a:ext cx="62225" cy="53450"/>
            </a:xfrm>
            <a:custGeom>
              <a:rect b="b" l="l" r="r" t="t"/>
              <a:pathLst>
                <a:path extrusionOk="0" h="2138" w="2489">
                  <a:moveTo>
                    <a:pt x="1074" y="1"/>
                  </a:moveTo>
                  <a:cubicBezTo>
                    <a:pt x="480" y="1"/>
                    <a:pt x="0" y="480"/>
                    <a:pt x="0" y="1065"/>
                  </a:cubicBezTo>
                  <a:cubicBezTo>
                    <a:pt x="0" y="1709"/>
                    <a:pt x="526" y="2137"/>
                    <a:pt x="1074" y="2137"/>
                  </a:cubicBezTo>
                  <a:cubicBezTo>
                    <a:pt x="1336" y="2137"/>
                    <a:pt x="1603" y="2040"/>
                    <a:pt x="1821" y="1821"/>
                  </a:cubicBezTo>
                  <a:cubicBezTo>
                    <a:pt x="2488"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60"/>
            <p:cNvSpPr/>
            <p:nvPr/>
          </p:nvSpPr>
          <p:spPr>
            <a:xfrm>
              <a:off x="2218650" y="1952050"/>
              <a:ext cx="62225" cy="53450"/>
            </a:xfrm>
            <a:custGeom>
              <a:rect b="b" l="l" r="r" t="t"/>
              <a:pathLst>
                <a:path extrusionOk="0" h="2138" w="2489">
                  <a:moveTo>
                    <a:pt x="1074" y="1"/>
                  </a:moveTo>
                  <a:cubicBezTo>
                    <a:pt x="480" y="9"/>
                    <a:pt x="0" y="481"/>
                    <a:pt x="0" y="1074"/>
                  </a:cubicBezTo>
                  <a:cubicBezTo>
                    <a:pt x="0" y="1712"/>
                    <a:pt x="525" y="2138"/>
                    <a:pt x="1073" y="2138"/>
                  </a:cubicBezTo>
                  <a:cubicBezTo>
                    <a:pt x="1335" y="2138"/>
                    <a:pt x="1603" y="2040"/>
                    <a:pt x="1821" y="1822"/>
                  </a:cubicBezTo>
                  <a:cubicBezTo>
                    <a:pt x="2488" y="1155"/>
                    <a:pt x="2017" y="9"/>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60"/>
            <p:cNvSpPr/>
            <p:nvPr/>
          </p:nvSpPr>
          <p:spPr>
            <a:xfrm>
              <a:off x="2142425" y="4618300"/>
              <a:ext cx="62425" cy="53450"/>
            </a:xfrm>
            <a:custGeom>
              <a:rect b="b" l="l" r="r" t="t"/>
              <a:pathLst>
                <a:path extrusionOk="0" h="2138" w="2497">
                  <a:moveTo>
                    <a:pt x="1074" y="1"/>
                  </a:moveTo>
                  <a:cubicBezTo>
                    <a:pt x="481" y="9"/>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60"/>
            <p:cNvSpPr/>
            <p:nvPr/>
          </p:nvSpPr>
          <p:spPr>
            <a:xfrm>
              <a:off x="2142425" y="4389875"/>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60"/>
            <p:cNvSpPr/>
            <p:nvPr/>
          </p:nvSpPr>
          <p:spPr>
            <a:xfrm>
              <a:off x="2142425" y="4313650"/>
              <a:ext cx="62425" cy="53450"/>
            </a:xfrm>
            <a:custGeom>
              <a:rect b="b" l="l" r="r" t="t"/>
              <a:pathLst>
                <a:path extrusionOk="0" h="2138" w="2497">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60"/>
            <p:cNvSpPr/>
            <p:nvPr/>
          </p:nvSpPr>
          <p:spPr>
            <a:xfrm>
              <a:off x="2142425" y="4237450"/>
              <a:ext cx="62425" cy="53425"/>
            </a:xfrm>
            <a:custGeom>
              <a:rect b="b" l="l" r="r" t="t"/>
              <a:pathLst>
                <a:path extrusionOk="0" h="2137" w="2497">
                  <a:moveTo>
                    <a:pt x="1074" y="0"/>
                  </a:moveTo>
                  <a:cubicBezTo>
                    <a:pt x="481" y="8"/>
                    <a:pt x="9" y="480"/>
                    <a:pt x="1" y="1073"/>
                  </a:cubicBezTo>
                  <a:cubicBezTo>
                    <a:pt x="1" y="1711"/>
                    <a:pt x="529" y="2137"/>
                    <a:pt x="1077" y="2137"/>
                  </a:cubicBezTo>
                  <a:cubicBezTo>
                    <a:pt x="1339" y="2137"/>
                    <a:pt x="1606" y="2040"/>
                    <a:pt x="1822" y="1821"/>
                  </a:cubicBezTo>
                  <a:cubicBezTo>
                    <a:pt x="2497" y="1155"/>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60"/>
            <p:cNvSpPr/>
            <p:nvPr/>
          </p:nvSpPr>
          <p:spPr>
            <a:xfrm>
              <a:off x="2142425" y="4161425"/>
              <a:ext cx="62425" cy="53300"/>
            </a:xfrm>
            <a:custGeom>
              <a:rect b="b" l="l" r="r" t="t"/>
              <a:pathLst>
                <a:path extrusionOk="0" h="2132" w="2497">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60"/>
            <p:cNvSpPr/>
            <p:nvPr/>
          </p:nvSpPr>
          <p:spPr>
            <a:xfrm>
              <a:off x="2142425" y="4085225"/>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60"/>
            <p:cNvSpPr/>
            <p:nvPr/>
          </p:nvSpPr>
          <p:spPr>
            <a:xfrm>
              <a:off x="2142425" y="4009000"/>
              <a:ext cx="62425" cy="53350"/>
            </a:xfrm>
            <a:custGeom>
              <a:rect b="b" l="l" r="r" t="t"/>
              <a:pathLst>
                <a:path extrusionOk="0" h="2134" w="2497">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60"/>
            <p:cNvSpPr/>
            <p:nvPr/>
          </p:nvSpPr>
          <p:spPr>
            <a:xfrm>
              <a:off x="2142425" y="3932800"/>
              <a:ext cx="62425" cy="53475"/>
            </a:xfrm>
            <a:custGeom>
              <a:rect b="b" l="l" r="r" t="t"/>
              <a:pathLst>
                <a:path extrusionOk="0" h="2139" w="2497">
                  <a:moveTo>
                    <a:pt x="1074" y="0"/>
                  </a:moveTo>
                  <a:cubicBezTo>
                    <a:pt x="481" y="0"/>
                    <a:pt x="1" y="480"/>
                    <a:pt x="1" y="1073"/>
                  </a:cubicBezTo>
                  <a:cubicBezTo>
                    <a:pt x="6" y="1715"/>
                    <a:pt x="530" y="2139"/>
                    <a:pt x="1075" y="2139"/>
                  </a:cubicBezTo>
                  <a:cubicBezTo>
                    <a:pt x="1338" y="2139"/>
                    <a:pt x="1605" y="2041"/>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60"/>
            <p:cNvSpPr/>
            <p:nvPr/>
          </p:nvSpPr>
          <p:spPr>
            <a:xfrm>
              <a:off x="2142425" y="3856775"/>
              <a:ext cx="62425" cy="53300"/>
            </a:xfrm>
            <a:custGeom>
              <a:rect b="b" l="l" r="r" t="t"/>
              <a:pathLst>
                <a:path extrusionOk="0" h="2132" w="2497">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60"/>
            <p:cNvSpPr/>
            <p:nvPr/>
          </p:nvSpPr>
          <p:spPr>
            <a:xfrm>
              <a:off x="2142425" y="3780375"/>
              <a:ext cx="62425" cy="53475"/>
            </a:xfrm>
            <a:custGeom>
              <a:rect b="b" l="l" r="r" t="t"/>
              <a:pathLst>
                <a:path extrusionOk="0" h="2139" w="2497">
                  <a:moveTo>
                    <a:pt x="1074" y="0"/>
                  </a:moveTo>
                  <a:cubicBezTo>
                    <a:pt x="481" y="0"/>
                    <a:pt x="1" y="480"/>
                    <a:pt x="1" y="1073"/>
                  </a:cubicBezTo>
                  <a:cubicBezTo>
                    <a:pt x="6" y="1715"/>
                    <a:pt x="530" y="2139"/>
                    <a:pt x="1078" y="2139"/>
                  </a:cubicBezTo>
                  <a:cubicBezTo>
                    <a:pt x="1342" y="2139"/>
                    <a:pt x="1611" y="2040"/>
                    <a:pt x="1830"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60"/>
            <p:cNvSpPr/>
            <p:nvPr/>
          </p:nvSpPr>
          <p:spPr>
            <a:xfrm>
              <a:off x="2142425" y="3704150"/>
              <a:ext cx="62425" cy="53450"/>
            </a:xfrm>
            <a:custGeom>
              <a:rect b="b" l="l" r="r" t="t"/>
              <a:pathLst>
                <a:path extrusionOk="0" h="2138" w="2497">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60"/>
            <p:cNvSpPr/>
            <p:nvPr/>
          </p:nvSpPr>
          <p:spPr>
            <a:xfrm>
              <a:off x="2142425" y="3627950"/>
              <a:ext cx="62425" cy="53425"/>
            </a:xfrm>
            <a:custGeom>
              <a:rect b="b" l="l" r="r" t="t"/>
              <a:pathLst>
                <a:path extrusionOk="0" h="2137" w="2497">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60"/>
            <p:cNvSpPr/>
            <p:nvPr/>
          </p:nvSpPr>
          <p:spPr>
            <a:xfrm>
              <a:off x="2142425" y="3551925"/>
              <a:ext cx="62425" cy="53300"/>
            </a:xfrm>
            <a:custGeom>
              <a:rect b="b" l="l" r="r" t="t"/>
              <a:pathLst>
                <a:path extrusionOk="0" h="2132" w="2497">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60"/>
            <p:cNvSpPr/>
            <p:nvPr/>
          </p:nvSpPr>
          <p:spPr>
            <a:xfrm>
              <a:off x="2142425" y="3475725"/>
              <a:ext cx="62425" cy="53350"/>
            </a:xfrm>
            <a:custGeom>
              <a:rect b="b" l="l" r="r" t="t"/>
              <a:pathLst>
                <a:path extrusionOk="0" h="2134" w="2497">
                  <a:moveTo>
                    <a:pt x="1074" y="0"/>
                  </a:moveTo>
                  <a:cubicBezTo>
                    <a:pt x="481" y="0"/>
                    <a:pt x="1"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60"/>
            <p:cNvSpPr/>
            <p:nvPr/>
          </p:nvSpPr>
          <p:spPr>
            <a:xfrm>
              <a:off x="2142425" y="3399500"/>
              <a:ext cx="62425" cy="53350"/>
            </a:xfrm>
            <a:custGeom>
              <a:rect b="b" l="l" r="r" t="t"/>
              <a:pathLst>
                <a:path extrusionOk="0" h="2134" w="2497">
                  <a:moveTo>
                    <a:pt x="1074" y="1"/>
                  </a:moveTo>
                  <a:cubicBezTo>
                    <a:pt x="481" y="1"/>
                    <a:pt x="9" y="480"/>
                    <a:pt x="1" y="1066"/>
                  </a:cubicBezTo>
                  <a:cubicBezTo>
                    <a:pt x="1" y="1709"/>
                    <a:pt x="526" y="2134"/>
                    <a:pt x="1075" y="2134"/>
                  </a:cubicBezTo>
                  <a:cubicBezTo>
                    <a:pt x="1337" y="2134"/>
                    <a:pt x="1604"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60"/>
            <p:cNvSpPr/>
            <p:nvPr/>
          </p:nvSpPr>
          <p:spPr>
            <a:xfrm>
              <a:off x="2142425" y="3323300"/>
              <a:ext cx="62425" cy="53425"/>
            </a:xfrm>
            <a:custGeom>
              <a:rect b="b" l="l" r="r" t="t"/>
              <a:pathLst>
                <a:path extrusionOk="0" h="2137" w="2497">
                  <a:moveTo>
                    <a:pt x="1074" y="0"/>
                  </a:moveTo>
                  <a:cubicBezTo>
                    <a:pt x="481" y="0"/>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60"/>
            <p:cNvSpPr/>
            <p:nvPr/>
          </p:nvSpPr>
          <p:spPr>
            <a:xfrm>
              <a:off x="2142425" y="3247075"/>
              <a:ext cx="62425" cy="53450"/>
            </a:xfrm>
            <a:custGeom>
              <a:rect b="b" l="l" r="r" t="t"/>
              <a:pathLst>
                <a:path extrusionOk="0" h="2138" w="2497">
                  <a:moveTo>
                    <a:pt x="1074" y="1"/>
                  </a:moveTo>
                  <a:cubicBezTo>
                    <a:pt x="481" y="9"/>
                    <a:pt x="9" y="480"/>
                    <a:pt x="1" y="1066"/>
                  </a:cubicBezTo>
                  <a:cubicBezTo>
                    <a:pt x="1" y="1709"/>
                    <a:pt x="526" y="2137"/>
                    <a:pt x="1075" y="2137"/>
                  </a:cubicBezTo>
                  <a:cubicBezTo>
                    <a:pt x="1337" y="2137"/>
                    <a:pt x="1604" y="2040"/>
                    <a:pt x="1822" y="1822"/>
                  </a:cubicBezTo>
                  <a:cubicBezTo>
                    <a:pt x="2497"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60"/>
            <p:cNvSpPr/>
            <p:nvPr/>
          </p:nvSpPr>
          <p:spPr>
            <a:xfrm>
              <a:off x="2142425" y="3171075"/>
              <a:ext cx="62425" cy="53275"/>
            </a:xfrm>
            <a:custGeom>
              <a:rect b="b" l="l" r="r" t="t"/>
              <a:pathLst>
                <a:path extrusionOk="0" h="2131" w="2497">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60"/>
            <p:cNvSpPr/>
            <p:nvPr/>
          </p:nvSpPr>
          <p:spPr>
            <a:xfrm>
              <a:off x="2142425" y="2180700"/>
              <a:ext cx="62425" cy="53350"/>
            </a:xfrm>
            <a:custGeom>
              <a:rect b="b" l="l" r="r" t="t"/>
              <a:pathLst>
                <a:path extrusionOk="0" h="2134" w="2497">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60"/>
            <p:cNvSpPr/>
            <p:nvPr/>
          </p:nvSpPr>
          <p:spPr>
            <a:xfrm>
              <a:off x="2142425" y="2028275"/>
              <a:ext cx="62425" cy="53450"/>
            </a:xfrm>
            <a:custGeom>
              <a:rect b="b" l="l" r="r" t="t"/>
              <a:pathLst>
                <a:path extrusionOk="0" h="2138" w="2497">
                  <a:moveTo>
                    <a:pt x="1074" y="1"/>
                  </a:moveTo>
                  <a:cubicBezTo>
                    <a:pt x="481"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60"/>
            <p:cNvSpPr/>
            <p:nvPr/>
          </p:nvSpPr>
          <p:spPr>
            <a:xfrm>
              <a:off x="2142425" y="1952050"/>
              <a:ext cx="62425" cy="53450"/>
            </a:xfrm>
            <a:custGeom>
              <a:rect b="b" l="l" r="r" t="t"/>
              <a:pathLst>
                <a:path extrusionOk="0" h="2138" w="2497">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60"/>
            <p:cNvSpPr/>
            <p:nvPr/>
          </p:nvSpPr>
          <p:spPr>
            <a:xfrm>
              <a:off x="2142425" y="1876050"/>
              <a:ext cx="62425" cy="53275"/>
            </a:xfrm>
            <a:custGeom>
              <a:rect b="b" l="l" r="r" t="t"/>
              <a:pathLst>
                <a:path extrusionOk="0" h="2131" w="2497">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60"/>
            <p:cNvSpPr/>
            <p:nvPr/>
          </p:nvSpPr>
          <p:spPr>
            <a:xfrm>
              <a:off x="2142425" y="179985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60"/>
            <p:cNvSpPr/>
            <p:nvPr/>
          </p:nvSpPr>
          <p:spPr>
            <a:xfrm>
              <a:off x="2142425" y="1571400"/>
              <a:ext cx="62425" cy="53250"/>
            </a:xfrm>
            <a:custGeom>
              <a:rect b="b" l="l" r="r" t="t"/>
              <a:pathLst>
                <a:path extrusionOk="0" h="2130" w="2497">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60"/>
            <p:cNvSpPr/>
            <p:nvPr/>
          </p:nvSpPr>
          <p:spPr>
            <a:xfrm>
              <a:off x="2142425" y="149520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60"/>
            <p:cNvSpPr/>
            <p:nvPr/>
          </p:nvSpPr>
          <p:spPr>
            <a:xfrm>
              <a:off x="2142425" y="1038125"/>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60"/>
            <p:cNvSpPr/>
            <p:nvPr/>
          </p:nvSpPr>
          <p:spPr>
            <a:xfrm>
              <a:off x="2066425" y="4618300"/>
              <a:ext cx="62225" cy="53450"/>
            </a:xfrm>
            <a:custGeom>
              <a:rect b="b" l="l" r="r" t="t"/>
              <a:pathLst>
                <a:path extrusionOk="0" h="2138" w="2489">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60"/>
            <p:cNvSpPr/>
            <p:nvPr/>
          </p:nvSpPr>
          <p:spPr>
            <a:xfrm>
              <a:off x="2066425" y="4542300"/>
              <a:ext cx="62225" cy="53275"/>
            </a:xfrm>
            <a:custGeom>
              <a:rect b="b" l="l" r="r" t="t"/>
              <a:pathLst>
                <a:path extrusionOk="0" h="2131" w="2489">
                  <a:moveTo>
                    <a:pt x="1065" y="0"/>
                  </a:moveTo>
                  <a:cubicBezTo>
                    <a:pt x="472" y="0"/>
                    <a:pt x="0" y="472"/>
                    <a:pt x="0" y="1065"/>
                  </a:cubicBezTo>
                  <a:cubicBezTo>
                    <a:pt x="0" y="1707"/>
                    <a:pt x="523" y="2131"/>
                    <a:pt x="1067" y="2131"/>
                  </a:cubicBezTo>
                  <a:cubicBezTo>
                    <a:pt x="1329" y="2131"/>
                    <a:pt x="1597" y="2033"/>
                    <a:pt x="1813" y="1813"/>
                  </a:cubicBezTo>
                  <a:cubicBezTo>
                    <a:pt x="2488" y="1147"/>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60"/>
            <p:cNvSpPr/>
            <p:nvPr/>
          </p:nvSpPr>
          <p:spPr>
            <a:xfrm>
              <a:off x="2066425" y="4466075"/>
              <a:ext cx="62225" cy="53300"/>
            </a:xfrm>
            <a:custGeom>
              <a:rect b="b" l="l" r="r" t="t"/>
              <a:pathLst>
                <a:path extrusionOk="0" h="2132" w="2489">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60"/>
            <p:cNvSpPr/>
            <p:nvPr/>
          </p:nvSpPr>
          <p:spPr>
            <a:xfrm>
              <a:off x="2066425" y="4389875"/>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7"/>
                    <a:pt x="1813" y="1821"/>
                  </a:cubicBezTo>
                  <a:cubicBezTo>
                    <a:pt x="2488" y="1147"/>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60"/>
            <p:cNvSpPr/>
            <p:nvPr/>
          </p:nvSpPr>
          <p:spPr>
            <a:xfrm>
              <a:off x="2066425" y="4313650"/>
              <a:ext cx="62225" cy="53450"/>
            </a:xfrm>
            <a:custGeom>
              <a:rect b="b" l="l" r="r" t="t"/>
              <a:pathLst>
                <a:path extrusionOk="0" h="2138" w="2489">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60"/>
            <p:cNvSpPr/>
            <p:nvPr/>
          </p:nvSpPr>
          <p:spPr>
            <a:xfrm>
              <a:off x="2066425" y="4237450"/>
              <a:ext cx="62225" cy="53425"/>
            </a:xfrm>
            <a:custGeom>
              <a:rect b="b" l="l" r="r" t="t"/>
              <a:pathLst>
                <a:path extrusionOk="0" h="2137" w="2489">
                  <a:moveTo>
                    <a:pt x="1065" y="0"/>
                  </a:moveTo>
                  <a:cubicBezTo>
                    <a:pt x="472" y="8"/>
                    <a:pt x="0" y="480"/>
                    <a:pt x="0" y="1073"/>
                  </a:cubicBezTo>
                  <a:cubicBezTo>
                    <a:pt x="0" y="1711"/>
                    <a:pt x="525" y="2137"/>
                    <a:pt x="1071" y="2137"/>
                  </a:cubicBezTo>
                  <a:cubicBezTo>
                    <a:pt x="1332" y="2137"/>
                    <a:pt x="1598" y="2040"/>
                    <a:pt x="1813" y="1821"/>
                  </a:cubicBezTo>
                  <a:cubicBezTo>
                    <a:pt x="2488" y="1155"/>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60"/>
            <p:cNvSpPr/>
            <p:nvPr/>
          </p:nvSpPr>
          <p:spPr>
            <a:xfrm>
              <a:off x="2066425" y="4161425"/>
              <a:ext cx="62225" cy="53300"/>
            </a:xfrm>
            <a:custGeom>
              <a:rect b="b" l="l" r="r" t="t"/>
              <a:pathLst>
                <a:path extrusionOk="0" h="2132" w="2489">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60"/>
            <p:cNvSpPr/>
            <p:nvPr/>
          </p:nvSpPr>
          <p:spPr>
            <a:xfrm>
              <a:off x="2066425" y="3704150"/>
              <a:ext cx="62225" cy="53450"/>
            </a:xfrm>
            <a:custGeom>
              <a:rect b="b" l="l" r="r" t="t"/>
              <a:pathLst>
                <a:path extrusionOk="0" h="2138" w="2489">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60"/>
            <p:cNvSpPr/>
            <p:nvPr/>
          </p:nvSpPr>
          <p:spPr>
            <a:xfrm>
              <a:off x="2066425" y="3627950"/>
              <a:ext cx="62225" cy="53425"/>
            </a:xfrm>
            <a:custGeom>
              <a:rect b="b" l="l" r="r" t="t"/>
              <a:pathLst>
                <a:path extrusionOk="0" h="2137" w="2489">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60"/>
            <p:cNvSpPr/>
            <p:nvPr/>
          </p:nvSpPr>
          <p:spPr>
            <a:xfrm>
              <a:off x="2066425" y="3551925"/>
              <a:ext cx="62225" cy="53300"/>
            </a:xfrm>
            <a:custGeom>
              <a:rect b="b" l="l" r="r" t="t"/>
              <a:pathLst>
                <a:path extrusionOk="0" h="2132" w="2489">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60"/>
            <p:cNvSpPr/>
            <p:nvPr/>
          </p:nvSpPr>
          <p:spPr>
            <a:xfrm>
              <a:off x="2066425" y="3475725"/>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60"/>
            <p:cNvSpPr/>
            <p:nvPr/>
          </p:nvSpPr>
          <p:spPr>
            <a:xfrm>
              <a:off x="2066275" y="3399500"/>
              <a:ext cx="62375" cy="53350"/>
            </a:xfrm>
            <a:custGeom>
              <a:rect b="b" l="l" r="r" t="t"/>
              <a:pathLst>
                <a:path extrusionOk="0" h="2134" w="2495">
                  <a:moveTo>
                    <a:pt x="1071" y="1"/>
                  </a:moveTo>
                  <a:cubicBezTo>
                    <a:pt x="478" y="1"/>
                    <a:pt x="6" y="480"/>
                    <a:pt x="6" y="1066"/>
                  </a:cubicBezTo>
                  <a:cubicBezTo>
                    <a:pt x="1" y="1709"/>
                    <a:pt x="528" y="2134"/>
                    <a:pt x="1076" y="2134"/>
                  </a:cubicBezTo>
                  <a:cubicBezTo>
                    <a:pt x="1338" y="2134"/>
                    <a:pt x="1604" y="2037"/>
                    <a:pt x="1819" y="1822"/>
                  </a:cubicBezTo>
                  <a:cubicBezTo>
                    <a:pt x="2494" y="1147"/>
                    <a:pt x="2014" y="1"/>
                    <a:pt x="107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60"/>
            <p:cNvSpPr/>
            <p:nvPr/>
          </p:nvSpPr>
          <p:spPr>
            <a:xfrm>
              <a:off x="2066275" y="3323300"/>
              <a:ext cx="62375" cy="53425"/>
            </a:xfrm>
            <a:custGeom>
              <a:rect b="b" l="l" r="r" t="t"/>
              <a:pathLst>
                <a:path extrusionOk="0" h="2137" w="2495">
                  <a:moveTo>
                    <a:pt x="1071" y="0"/>
                  </a:moveTo>
                  <a:cubicBezTo>
                    <a:pt x="478" y="8"/>
                    <a:pt x="6" y="480"/>
                    <a:pt x="6" y="1065"/>
                  </a:cubicBezTo>
                  <a:cubicBezTo>
                    <a:pt x="1" y="1709"/>
                    <a:pt x="524" y="2137"/>
                    <a:pt x="1072" y="2137"/>
                  </a:cubicBezTo>
                  <a:cubicBezTo>
                    <a:pt x="1334" y="2137"/>
                    <a:pt x="1601" y="2039"/>
                    <a:pt x="1819" y="1821"/>
                  </a:cubicBezTo>
                  <a:cubicBezTo>
                    <a:pt x="2494" y="1154"/>
                    <a:pt x="2023" y="0"/>
                    <a:pt x="10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60"/>
            <p:cNvSpPr/>
            <p:nvPr/>
          </p:nvSpPr>
          <p:spPr>
            <a:xfrm>
              <a:off x="2066275" y="3247075"/>
              <a:ext cx="62375" cy="53450"/>
            </a:xfrm>
            <a:custGeom>
              <a:rect b="b" l="l" r="r" t="t"/>
              <a:pathLst>
                <a:path extrusionOk="0" h="2138" w="2495">
                  <a:moveTo>
                    <a:pt x="1071" y="1"/>
                  </a:moveTo>
                  <a:cubicBezTo>
                    <a:pt x="486" y="9"/>
                    <a:pt x="6" y="480"/>
                    <a:pt x="6" y="1066"/>
                  </a:cubicBezTo>
                  <a:cubicBezTo>
                    <a:pt x="1" y="1709"/>
                    <a:pt x="524" y="2137"/>
                    <a:pt x="1072" y="2137"/>
                  </a:cubicBezTo>
                  <a:cubicBezTo>
                    <a:pt x="1334" y="2137"/>
                    <a:pt x="1601" y="2040"/>
                    <a:pt x="1819" y="1822"/>
                  </a:cubicBezTo>
                  <a:cubicBezTo>
                    <a:pt x="2494" y="1155"/>
                    <a:pt x="2023" y="1"/>
                    <a:pt x="107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60"/>
            <p:cNvSpPr/>
            <p:nvPr/>
          </p:nvSpPr>
          <p:spPr>
            <a:xfrm>
              <a:off x="2066425" y="3171075"/>
              <a:ext cx="62225" cy="53275"/>
            </a:xfrm>
            <a:custGeom>
              <a:rect b="b" l="l" r="r" t="t"/>
              <a:pathLst>
                <a:path extrusionOk="0" h="2131" w="2489">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60"/>
            <p:cNvSpPr/>
            <p:nvPr/>
          </p:nvSpPr>
          <p:spPr>
            <a:xfrm>
              <a:off x="2066425" y="3094850"/>
              <a:ext cx="62225" cy="53350"/>
            </a:xfrm>
            <a:custGeom>
              <a:rect b="b" l="l" r="r" t="t"/>
              <a:pathLst>
                <a:path extrusionOk="0" h="2134" w="2489">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60"/>
            <p:cNvSpPr/>
            <p:nvPr/>
          </p:nvSpPr>
          <p:spPr>
            <a:xfrm>
              <a:off x="2066425" y="2942425"/>
              <a:ext cx="62225" cy="53450"/>
            </a:xfrm>
            <a:custGeom>
              <a:rect b="b" l="l" r="r" t="t"/>
              <a:pathLst>
                <a:path extrusionOk="0" h="2138" w="2489">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60"/>
            <p:cNvSpPr/>
            <p:nvPr/>
          </p:nvSpPr>
          <p:spPr>
            <a:xfrm>
              <a:off x="2066425" y="2256925"/>
              <a:ext cx="62350" cy="53425"/>
            </a:xfrm>
            <a:custGeom>
              <a:rect b="b" l="l" r="r" t="t"/>
              <a:pathLst>
                <a:path extrusionOk="0" h="2137" w="2494">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60"/>
            <p:cNvSpPr/>
            <p:nvPr/>
          </p:nvSpPr>
          <p:spPr>
            <a:xfrm>
              <a:off x="2066425" y="2180700"/>
              <a:ext cx="62225" cy="53350"/>
            </a:xfrm>
            <a:custGeom>
              <a:rect b="b" l="l" r="r" t="t"/>
              <a:pathLst>
                <a:path extrusionOk="0" h="2134" w="2489">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60"/>
            <p:cNvSpPr/>
            <p:nvPr/>
          </p:nvSpPr>
          <p:spPr>
            <a:xfrm>
              <a:off x="2066425" y="210450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60"/>
            <p:cNvSpPr/>
            <p:nvPr/>
          </p:nvSpPr>
          <p:spPr>
            <a:xfrm>
              <a:off x="2066425" y="2028275"/>
              <a:ext cx="62225" cy="53450"/>
            </a:xfrm>
            <a:custGeom>
              <a:rect b="b" l="l" r="r" t="t"/>
              <a:pathLst>
                <a:path extrusionOk="0" h="2138" w="2489">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60"/>
            <p:cNvSpPr/>
            <p:nvPr/>
          </p:nvSpPr>
          <p:spPr>
            <a:xfrm>
              <a:off x="2066425" y="1876050"/>
              <a:ext cx="62225" cy="53275"/>
            </a:xfrm>
            <a:custGeom>
              <a:rect b="b" l="l" r="r" t="t"/>
              <a:pathLst>
                <a:path extrusionOk="0" h="2131" w="2489">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60"/>
            <p:cNvSpPr/>
            <p:nvPr/>
          </p:nvSpPr>
          <p:spPr>
            <a:xfrm>
              <a:off x="2066425" y="1647400"/>
              <a:ext cx="62225" cy="53450"/>
            </a:xfrm>
            <a:custGeom>
              <a:rect b="b" l="l" r="r" t="t"/>
              <a:pathLst>
                <a:path extrusionOk="0" h="2138" w="2489">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60"/>
            <p:cNvSpPr/>
            <p:nvPr/>
          </p:nvSpPr>
          <p:spPr>
            <a:xfrm>
              <a:off x="2066425" y="1571400"/>
              <a:ext cx="62225" cy="53250"/>
            </a:xfrm>
            <a:custGeom>
              <a:rect b="b" l="l" r="r" t="t"/>
              <a:pathLst>
                <a:path extrusionOk="0" h="2130" w="2489">
                  <a:moveTo>
                    <a:pt x="1065" y="1"/>
                  </a:moveTo>
                  <a:cubicBezTo>
                    <a:pt x="472" y="1"/>
                    <a:pt x="0" y="472"/>
                    <a:pt x="0" y="1066"/>
                  </a:cubicBezTo>
                  <a:cubicBezTo>
                    <a:pt x="0" y="1703"/>
                    <a:pt x="525" y="2129"/>
                    <a:pt x="1071" y="2129"/>
                  </a:cubicBezTo>
                  <a:cubicBezTo>
                    <a:pt x="1332" y="2129"/>
                    <a:pt x="1598" y="2032"/>
                    <a:pt x="1813" y="1813"/>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60"/>
            <p:cNvSpPr/>
            <p:nvPr/>
          </p:nvSpPr>
          <p:spPr>
            <a:xfrm>
              <a:off x="2066425" y="149520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60"/>
            <p:cNvSpPr/>
            <p:nvPr/>
          </p:nvSpPr>
          <p:spPr>
            <a:xfrm>
              <a:off x="2066425" y="141897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60"/>
            <p:cNvSpPr/>
            <p:nvPr/>
          </p:nvSpPr>
          <p:spPr>
            <a:xfrm>
              <a:off x="2066425" y="111432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60"/>
            <p:cNvSpPr/>
            <p:nvPr/>
          </p:nvSpPr>
          <p:spPr>
            <a:xfrm>
              <a:off x="2066425" y="1038125"/>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60"/>
            <p:cNvSpPr/>
            <p:nvPr/>
          </p:nvSpPr>
          <p:spPr>
            <a:xfrm>
              <a:off x="1990200" y="4542300"/>
              <a:ext cx="62225" cy="53275"/>
            </a:xfrm>
            <a:custGeom>
              <a:rect b="b" l="l" r="r" t="t"/>
              <a:pathLst>
                <a:path extrusionOk="0" h="2131" w="2489">
                  <a:moveTo>
                    <a:pt x="1066" y="0"/>
                  </a:moveTo>
                  <a:cubicBezTo>
                    <a:pt x="481" y="0"/>
                    <a:pt x="1" y="472"/>
                    <a:pt x="1" y="1065"/>
                  </a:cubicBezTo>
                  <a:cubicBezTo>
                    <a:pt x="1" y="1707"/>
                    <a:pt x="523" y="2131"/>
                    <a:pt x="1070" y="2131"/>
                  </a:cubicBezTo>
                  <a:cubicBezTo>
                    <a:pt x="1333" y="2131"/>
                    <a:pt x="1603" y="2033"/>
                    <a:pt x="1822" y="1813"/>
                  </a:cubicBezTo>
                  <a:cubicBezTo>
                    <a:pt x="2489" y="1147"/>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60"/>
            <p:cNvSpPr/>
            <p:nvPr/>
          </p:nvSpPr>
          <p:spPr>
            <a:xfrm>
              <a:off x="1990200" y="4466075"/>
              <a:ext cx="62225" cy="53300"/>
            </a:xfrm>
            <a:custGeom>
              <a:rect b="b" l="l" r="r" t="t"/>
              <a:pathLst>
                <a:path extrusionOk="0" h="2132" w="2489">
                  <a:moveTo>
                    <a:pt x="1066" y="1"/>
                  </a:moveTo>
                  <a:cubicBezTo>
                    <a:pt x="481" y="1"/>
                    <a:pt x="1" y="472"/>
                    <a:pt x="1" y="1066"/>
                  </a:cubicBezTo>
                  <a:cubicBezTo>
                    <a:pt x="1" y="1708"/>
                    <a:pt x="523" y="2131"/>
                    <a:pt x="1070" y="2131"/>
                  </a:cubicBezTo>
                  <a:cubicBezTo>
                    <a:pt x="1333" y="2131"/>
                    <a:pt x="1603" y="2033"/>
                    <a:pt x="1822" y="1814"/>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60"/>
            <p:cNvSpPr/>
            <p:nvPr/>
          </p:nvSpPr>
          <p:spPr>
            <a:xfrm>
              <a:off x="1990200" y="4389875"/>
              <a:ext cx="62225" cy="53350"/>
            </a:xfrm>
            <a:custGeom>
              <a:rect b="b" l="l" r="r" t="t"/>
              <a:pathLst>
                <a:path extrusionOk="0" h="2134" w="2489">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60"/>
            <p:cNvSpPr/>
            <p:nvPr/>
          </p:nvSpPr>
          <p:spPr>
            <a:xfrm>
              <a:off x="1990200" y="3627950"/>
              <a:ext cx="62225" cy="53425"/>
            </a:xfrm>
            <a:custGeom>
              <a:rect b="b" l="l" r="r" t="t"/>
              <a:pathLst>
                <a:path extrusionOk="0" h="2137" w="2489">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60"/>
            <p:cNvSpPr/>
            <p:nvPr/>
          </p:nvSpPr>
          <p:spPr>
            <a:xfrm>
              <a:off x="1990200" y="3551925"/>
              <a:ext cx="62225" cy="53300"/>
            </a:xfrm>
            <a:custGeom>
              <a:rect b="b" l="l" r="r" t="t"/>
              <a:pathLst>
                <a:path extrusionOk="0" h="2132" w="2489">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60"/>
            <p:cNvSpPr/>
            <p:nvPr/>
          </p:nvSpPr>
          <p:spPr>
            <a:xfrm>
              <a:off x="1990200" y="3475725"/>
              <a:ext cx="62225" cy="53350"/>
            </a:xfrm>
            <a:custGeom>
              <a:rect b="b" l="l" r="r" t="t"/>
              <a:pathLst>
                <a:path extrusionOk="0" h="2134" w="2489">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60"/>
            <p:cNvSpPr/>
            <p:nvPr/>
          </p:nvSpPr>
          <p:spPr>
            <a:xfrm>
              <a:off x="1990200" y="3399500"/>
              <a:ext cx="62225" cy="53350"/>
            </a:xfrm>
            <a:custGeom>
              <a:rect b="b" l="l" r="r" t="t"/>
              <a:pathLst>
                <a:path extrusionOk="0" h="2134" w="2489">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60"/>
            <p:cNvSpPr/>
            <p:nvPr/>
          </p:nvSpPr>
          <p:spPr>
            <a:xfrm>
              <a:off x="1990075" y="3323300"/>
              <a:ext cx="62350" cy="53425"/>
            </a:xfrm>
            <a:custGeom>
              <a:rect b="b" l="l" r="r" t="t"/>
              <a:pathLst>
                <a:path extrusionOk="0" h="2137" w="2494">
                  <a:moveTo>
                    <a:pt x="1071" y="0"/>
                  </a:moveTo>
                  <a:cubicBezTo>
                    <a:pt x="486" y="8"/>
                    <a:pt x="6" y="480"/>
                    <a:pt x="6" y="1065"/>
                  </a:cubicBezTo>
                  <a:cubicBezTo>
                    <a:pt x="0" y="1709"/>
                    <a:pt x="528" y="2137"/>
                    <a:pt x="1075" y="2137"/>
                  </a:cubicBezTo>
                  <a:cubicBezTo>
                    <a:pt x="1337" y="2137"/>
                    <a:pt x="1603" y="2039"/>
                    <a:pt x="1819" y="1821"/>
                  </a:cubicBezTo>
                  <a:cubicBezTo>
                    <a:pt x="2494" y="1154"/>
                    <a:pt x="2022" y="0"/>
                    <a:pt x="10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60"/>
            <p:cNvSpPr/>
            <p:nvPr/>
          </p:nvSpPr>
          <p:spPr>
            <a:xfrm>
              <a:off x="1990075" y="3247075"/>
              <a:ext cx="62350" cy="53450"/>
            </a:xfrm>
            <a:custGeom>
              <a:rect b="b" l="l" r="r" t="t"/>
              <a:pathLst>
                <a:path extrusionOk="0" h="2138" w="2494">
                  <a:moveTo>
                    <a:pt x="1071" y="1"/>
                  </a:moveTo>
                  <a:cubicBezTo>
                    <a:pt x="486" y="9"/>
                    <a:pt x="6" y="480"/>
                    <a:pt x="6" y="1066"/>
                  </a:cubicBezTo>
                  <a:cubicBezTo>
                    <a:pt x="0" y="1709"/>
                    <a:pt x="528" y="2137"/>
                    <a:pt x="1075" y="2137"/>
                  </a:cubicBezTo>
                  <a:cubicBezTo>
                    <a:pt x="1337" y="2137"/>
                    <a:pt x="1603" y="2040"/>
                    <a:pt x="1819" y="1822"/>
                  </a:cubicBezTo>
                  <a:cubicBezTo>
                    <a:pt x="2494" y="1155"/>
                    <a:pt x="2022" y="1"/>
                    <a:pt x="107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60"/>
            <p:cNvSpPr/>
            <p:nvPr/>
          </p:nvSpPr>
          <p:spPr>
            <a:xfrm>
              <a:off x="1990200" y="3171075"/>
              <a:ext cx="62225" cy="53275"/>
            </a:xfrm>
            <a:custGeom>
              <a:rect b="b" l="l" r="r" t="t"/>
              <a:pathLst>
                <a:path extrusionOk="0" h="2131" w="2489">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60"/>
            <p:cNvSpPr/>
            <p:nvPr/>
          </p:nvSpPr>
          <p:spPr>
            <a:xfrm>
              <a:off x="1990200" y="2942425"/>
              <a:ext cx="62225" cy="53450"/>
            </a:xfrm>
            <a:custGeom>
              <a:rect b="b" l="l" r="r" t="t"/>
              <a:pathLst>
                <a:path extrusionOk="0" h="2138" w="2489">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60"/>
            <p:cNvSpPr/>
            <p:nvPr/>
          </p:nvSpPr>
          <p:spPr>
            <a:xfrm>
              <a:off x="1990200" y="2866425"/>
              <a:ext cx="62225" cy="53275"/>
            </a:xfrm>
            <a:custGeom>
              <a:rect b="b" l="l" r="r" t="t"/>
              <a:pathLst>
                <a:path extrusionOk="0" h="2131" w="2489">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60"/>
            <p:cNvSpPr/>
            <p:nvPr/>
          </p:nvSpPr>
          <p:spPr>
            <a:xfrm>
              <a:off x="1990200" y="2333125"/>
              <a:ext cx="62225" cy="53450"/>
            </a:xfrm>
            <a:custGeom>
              <a:rect b="b" l="l" r="r" t="t"/>
              <a:pathLst>
                <a:path extrusionOk="0" h="2138" w="2489">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60"/>
            <p:cNvSpPr/>
            <p:nvPr/>
          </p:nvSpPr>
          <p:spPr>
            <a:xfrm>
              <a:off x="1990200" y="2256925"/>
              <a:ext cx="62375" cy="53425"/>
            </a:xfrm>
            <a:custGeom>
              <a:rect b="b" l="l" r="r" t="t"/>
              <a:pathLst>
                <a:path extrusionOk="0" h="2137" w="2495">
                  <a:moveTo>
                    <a:pt x="1076" y="0"/>
                  </a:moveTo>
                  <a:cubicBezTo>
                    <a:pt x="1073" y="0"/>
                    <a:pt x="1069" y="0"/>
                    <a:pt x="1066" y="0"/>
                  </a:cubicBezTo>
                  <a:cubicBezTo>
                    <a:pt x="472" y="0"/>
                    <a:pt x="1" y="480"/>
                    <a:pt x="1" y="1065"/>
                  </a:cubicBezTo>
                  <a:cubicBezTo>
                    <a:pt x="1" y="1709"/>
                    <a:pt x="530" y="2137"/>
                    <a:pt x="1078" y="2137"/>
                  </a:cubicBezTo>
                  <a:cubicBezTo>
                    <a:pt x="1340" y="2137"/>
                    <a:pt x="1607" y="2039"/>
                    <a:pt x="1822" y="1821"/>
                  </a:cubicBezTo>
                  <a:cubicBezTo>
                    <a:pt x="2494" y="1149"/>
                    <a:pt x="2020"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60"/>
            <p:cNvSpPr/>
            <p:nvPr/>
          </p:nvSpPr>
          <p:spPr>
            <a:xfrm>
              <a:off x="1990200" y="2180700"/>
              <a:ext cx="62225" cy="53350"/>
            </a:xfrm>
            <a:custGeom>
              <a:rect b="b" l="l" r="r" t="t"/>
              <a:pathLst>
                <a:path extrusionOk="0" h="2134" w="2489">
                  <a:moveTo>
                    <a:pt x="1066" y="1"/>
                  </a:moveTo>
                  <a:cubicBezTo>
                    <a:pt x="481" y="1"/>
                    <a:pt x="1" y="480"/>
                    <a:pt x="1" y="1066"/>
                  </a:cubicBezTo>
                  <a:cubicBezTo>
                    <a:pt x="1" y="1709"/>
                    <a:pt x="526" y="2133"/>
                    <a:pt x="1075" y="2133"/>
                  </a:cubicBezTo>
                  <a:cubicBezTo>
                    <a:pt x="1337" y="2133"/>
                    <a:pt x="1604" y="2037"/>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60"/>
            <p:cNvSpPr/>
            <p:nvPr/>
          </p:nvSpPr>
          <p:spPr>
            <a:xfrm>
              <a:off x="1990200" y="210450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60"/>
            <p:cNvSpPr/>
            <p:nvPr/>
          </p:nvSpPr>
          <p:spPr>
            <a:xfrm>
              <a:off x="1990200" y="2028275"/>
              <a:ext cx="62225" cy="53450"/>
            </a:xfrm>
            <a:custGeom>
              <a:rect b="b" l="l" r="r" t="t"/>
              <a:pathLst>
                <a:path extrusionOk="0" h="2138" w="2489">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60"/>
            <p:cNvSpPr/>
            <p:nvPr/>
          </p:nvSpPr>
          <p:spPr>
            <a:xfrm>
              <a:off x="1990200" y="1952050"/>
              <a:ext cx="62225" cy="53450"/>
            </a:xfrm>
            <a:custGeom>
              <a:rect b="b" l="l" r="r" t="t"/>
              <a:pathLst>
                <a:path extrusionOk="0" h="2138" w="2489">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60"/>
            <p:cNvSpPr/>
            <p:nvPr/>
          </p:nvSpPr>
          <p:spPr>
            <a:xfrm>
              <a:off x="1990200" y="1876050"/>
              <a:ext cx="62225" cy="53275"/>
            </a:xfrm>
            <a:custGeom>
              <a:rect b="b" l="l" r="r" t="t"/>
              <a:pathLst>
                <a:path extrusionOk="0" h="2131" w="2489">
                  <a:moveTo>
                    <a:pt x="1066" y="1"/>
                  </a:moveTo>
                  <a:cubicBezTo>
                    <a:pt x="481" y="1"/>
                    <a:pt x="1" y="472"/>
                    <a:pt x="1" y="1066"/>
                  </a:cubicBezTo>
                  <a:cubicBezTo>
                    <a:pt x="1" y="1707"/>
                    <a:pt x="523" y="2131"/>
                    <a:pt x="1070" y="2131"/>
                  </a:cubicBezTo>
                  <a:cubicBezTo>
                    <a:pt x="1333" y="2131"/>
                    <a:pt x="1603" y="2033"/>
                    <a:pt x="1822" y="1813"/>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60"/>
            <p:cNvSpPr/>
            <p:nvPr/>
          </p:nvSpPr>
          <p:spPr>
            <a:xfrm>
              <a:off x="1990200" y="179985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60"/>
            <p:cNvSpPr/>
            <p:nvPr/>
          </p:nvSpPr>
          <p:spPr>
            <a:xfrm>
              <a:off x="1990200" y="1647400"/>
              <a:ext cx="62225" cy="53450"/>
            </a:xfrm>
            <a:custGeom>
              <a:rect b="b" l="l" r="r" t="t"/>
              <a:pathLst>
                <a:path extrusionOk="0" h="2138" w="2489">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60"/>
            <p:cNvSpPr/>
            <p:nvPr/>
          </p:nvSpPr>
          <p:spPr>
            <a:xfrm>
              <a:off x="1990200" y="1571400"/>
              <a:ext cx="62225" cy="53250"/>
            </a:xfrm>
            <a:custGeom>
              <a:rect b="b" l="l" r="r" t="t"/>
              <a:pathLst>
                <a:path extrusionOk="0" h="2130" w="2489">
                  <a:moveTo>
                    <a:pt x="1066" y="1"/>
                  </a:moveTo>
                  <a:cubicBezTo>
                    <a:pt x="481" y="1"/>
                    <a:pt x="1" y="472"/>
                    <a:pt x="1" y="1066"/>
                  </a:cubicBezTo>
                  <a:cubicBezTo>
                    <a:pt x="1" y="1703"/>
                    <a:pt x="525" y="2129"/>
                    <a:pt x="1074" y="2129"/>
                  </a:cubicBezTo>
                  <a:cubicBezTo>
                    <a:pt x="1336" y="2129"/>
                    <a:pt x="1604" y="2032"/>
                    <a:pt x="1822" y="1813"/>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60"/>
            <p:cNvSpPr/>
            <p:nvPr/>
          </p:nvSpPr>
          <p:spPr>
            <a:xfrm>
              <a:off x="1990200" y="149520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60"/>
            <p:cNvSpPr/>
            <p:nvPr/>
          </p:nvSpPr>
          <p:spPr>
            <a:xfrm>
              <a:off x="1990200" y="1418975"/>
              <a:ext cx="62225" cy="53350"/>
            </a:xfrm>
            <a:custGeom>
              <a:rect b="b" l="l" r="r" t="t"/>
              <a:pathLst>
                <a:path extrusionOk="0" h="2134" w="2489">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60"/>
            <p:cNvSpPr/>
            <p:nvPr/>
          </p:nvSpPr>
          <p:spPr>
            <a:xfrm>
              <a:off x="1990200" y="1114325"/>
              <a:ext cx="62225" cy="53350"/>
            </a:xfrm>
            <a:custGeom>
              <a:rect b="b" l="l" r="r" t="t"/>
              <a:pathLst>
                <a:path extrusionOk="0" h="2134" w="2489">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60"/>
            <p:cNvSpPr/>
            <p:nvPr/>
          </p:nvSpPr>
          <p:spPr>
            <a:xfrm>
              <a:off x="1990200" y="1038125"/>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60"/>
            <p:cNvSpPr/>
            <p:nvPr/>
          </p:nvSpPr>
          <p:spPr>
            <a:xfrm>
              <a:off x="1914000" y="3551925"/>
              <a:ext cx="62225" cy="53300"/>
            </a:xfrm>
            <a:custGeom>
              <a:rect b="b" l="l" r="r" t="t"/>
              <a:pathLst>
                <a:path extrusionOk="0" h="2132" w="2489">
                  <a:moveTo>
                    <a:pt x="1065" y="1"/>
                  </a:moveTo>
                  <a:cubicBezTo>
                    <a:pt x="480" y="1"/>
                    <a:pt x="0" y="480"/>
                    <a:pt x="0" y="1066"/>
                  </a:cubicBezTo>
                  <a:cubicBezTo>
                    <a:pt x="0" y="1708"/>
                    <a:pt x="526" y="2131"/>
                    <a:pt x="1073" y="2131"/>
                  </a:cubicBezTo>
                  <a:cubicBezTo>
                    <a:pt x="1337" y="2131"/>
                    <a:pt x="1605" y="2033"/>
                    <a:pt x="1821" y="1814"/>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60"/>
            <p:cNvSpPr/>
            <p:nvPr/>
          </p:nvSpPr>
          <p:spPr>
            <a:xfrm>
              <a:off x="1914000" y="3475725"/>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60"/>
            <p:cNvSpPr/>
            <p:nvPr/>
          </p:nvSpPr>
          <p:spPr>
            <a:xfrm>
              <a:off x="1914000" y="3399500"/>
              <a:ext cx="62225" cy="53350"/>
            </a:xfrm>
            <a:custGeom>
              <a:rect b="b" l="l" r="r" t="t"/>
              <a:pathLst>
                <a:path extrusionOk="0" h="2134" w="2489">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60"/>
            <p:cNvSpPr/>
            <p:nvPr/>
          </p:nvSpPr>
          <p:spPr>
            <a:xfrm>
              <a:off x="1914000" y="3323300"/>
              <a:ext cx="62225" cy="53425"/>
            </a:xfrm>
            <a:custGeom>
              <a:rect b="b" l="l" r="r" t="t"/>
              <a:pathLst>
                <a:path extrusionOk="0" h="2137" w="2489">
                  <a:moveTo>
                    <a:pt x="1065" y="0"/>
                  </a:moveTo>
                  <a:cubicBezTo>
                    <a:pt x="480" y="8"/>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60"/>
            <p:cNvSpPr/>
            <p:nvPr/>
          </p:nvSpPr>
          <p:spPr>
            <a:xfrm>
              <a:off x="1914000" y="3247075"/>
              <a:ext cx="62425" cy="53450"/>
            </a:xfrm>
            <a:custGeom>
              <a:rect b="b" l="l" r="r" t="t"/>
              <a:pathLst>
                <a:path extrusionOk="0" h="2138" w="2497">
                  <a:moveTo>
                    <a:pt x="1065" y="1"/>
                  </a:moveTo>
                  <a:cubicBezTo>
                    <a:pt x="480" y="9"/>
                    <a:pt x="9"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60"/>
            <p:cNvSpPr/>
            <p:nvPr/>
          </p:nvSpPr>
          <p:spPr>
            <a:xfrm>
              <a:off x="1914000" y="3171075"/>
              <a:ext cx="62225" cy="53275"/>
            </a:xfrm>
            <a:custGeom>
              <a:rect b="b" l="l" r="r" t="t"/>
              <a:pathLst>
                <a:path extrusionOk="0" h="2131" w="2489">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60"/>
            <p:cNvSpPr/>
            <p:nvPr/>
          </p:nvSpPr>
          <p:spPr>
            <a:xfrm>
              <a:off x="1914000" y="2866425"/>
              <a:ext cx="62225" cy="53275"/>
            </a:xfrm>
            <a:custGeom>
              <a:rect b="b" l="l" r="r" t="t"/>
              <a:pathLst>
                <a:path extrusionOk="0" h="2131" w="2489">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60"/>
            <p:cNvSpPr/>
            <p:nvPr/>
          </p:nvSpPr>
          <p:spPr>
            <a:xfrm>
              <a:off x="1914000" y="271400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60"/>
            <p:cNvSpPr/>
            <p:nvPr/>
          </p:nvSpPr>
          <p:spPr>
            <a:xfrm>
              <a:off x="1914000" y="240935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60"/>
            <p:cNvSpPr/>
            <p:nvPr/>
          </p:nvSpPr>
          <p:spPr>
            <a:xfrm>
              <a:off x="1914000" y="2333125"/>
              <a:ext cx="62225" cy="53450"/>
            </a:xfrm>
            <a:custGeom>
              <a:rect b="b" l="l" r="r" t="t"/>
              <a:pathLst>
                <a:path extrusionOk="0" h="2138" w="2489">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60"/>
            <p:cNvSpPr/>
            <p:nvPr/>
          </p:nvSpPr>
          <p:spPr>
            <a:xfrm>
              <a:off x="1914000" y="2256925"/>
              <a:ext cx="62350" cy="53425"/>
            </a:xfrm>
            <a:custGeom>
              <a:rect b="b" l="l" r="r" t="t"/>
              <a:pathLst>
                <a:path extrusionOk="0" h="2137" w="2494">
                  <a:moveTo>
                    <a:pt x="1075" y="0"/>
                  </a:moveTo>
                  <a:cubicBezTo>
                    <a:pt x="1072" y="0"/>
                    <a:pt x="1069" y="0"/>
                    <a:pt x="1065" y="0"/>
                  </a:cubicBezTo>
                  <a:cubicBezTo>
                    <a:pt x="480" y="0"/>
                    <a:pt x="0" y="480"/>
                    <a:pt x="0" y="1065"/>
                  </a:cubicBezTo>
                  <a:cubicBezTo>
                    <a:pt x="0" y="1709"/>
                    <a:pt x="529" y="2137"/>
                    <a:pt x="1080" y="2137"/>
                  </a:cubicBezTo>
                  <a:cubicBezTo>
                    <a:pt x="1343" y="2137"/>
                    <a:pt x="1611" y="2039"/>
                    <a:pt x="1830" y="1821"/>
                  </a:cubicBezTo>
                  <a:cubicBezTo>
                    <a:pt x="2494"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60"/>
            <p:cNvSpPr/>
            <p:nvPr/>
          </p:nvSpPr>
          <p:spPr>
            <a:xfrm>
              <a:off x="1914000" y="2180700"/>
              <a:ext cx="62225" cy="53350"/>
            </a:xfrm>
            <a:custGeom>
              <a:rect b="b" l="l" r="r" t="t"/>
              <a:pathLst>
                <a:path extrusionOk="0" h="2134" w="2489">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60"/>
            <p:cNvSpPr/>
            <p:nvPr/>
          </p:nvSpPr>
          <p:spPr>
            <a:xfrm>
              <a:off x="1914000" y="21045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60"/>
            <p:cNvSpPr/>
            <p:nvPr/>
          </p:nvSpPr>
          <p:spPr>
            <a:xfrm>
              <a:off x="1914000" y="2028275"/>
              <a:ext cx="62225" cy="53450"/>
            </a:xfrm>
            <a:custGeom>
              <a:rect b="b" l="l" r="r" t="t"/>
              <a:pathLst>
                <a:path extrusionOk="0" h="2138" w="2489">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60"/>
            <p:cNvSpPr/>
            <p:nvPr/>
          </p:nvSpPr>
          <p:spPr>
            <a:xfrm>
              <a:off x="1914000" y="164740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60"/>
            <p:cNvSpPr/>
            <p:nvPr/>
          </p:nvSpPr>
          <p:spPr>
            <a:xfrm>
              <a:off x="1914000" y="141897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60"/>
            <p:cNvSpPr/>
            <p:nvPr/>
          </p:nvSpPr>
          <p:spPr>
            <a:xfrm>
              <a:off x="1914000" y="119055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60"/>
            <p:cNvSpPr/>
            <p:nvPr/>
          </p:nvSpPr>
          <p:spPr>
            <a:xfrm>
              <a:off x="1914000" y="111432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60"/>
            <p:cNvSpPr/>
            <p:nvPr/>
          </p:nvSpPr>
          <p:spPr>
            <a:xfrm>
              <a:off x="1837775" y="3171075"/>
              <a:ext cx="62425" cy="53275"/>
            </a:xfrm>
            <a:custGeom>
              <a:rect b="b" l="l" r="r" t="t"/>
              <a:pathLst>
                <a:path extrusionOk="0" h="2131" w="2497">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60"/>
            <p:cNvSpPr/>
            <p:nvPr/>
          </p:nvSpPr>
          <p:spPr>
            <a:xfrm>
              <a:off x="1837775" y="2866425"/>
              <a:ext cx="62425" cy="53275"/>
            </a:xfrm>
            <a:custGeom>
              <a:rect b="b" l="l" r="r" t="t"/>
              <a:pathLst>
                <a:path extrusionOk="0" h="2131" w="2497">
                  <a:moveTo>
                    <a:pt x="1066" y="0"/>
                  </a:moveTo>
                  <a:cubicBezTo>
                    <a:pt x="481" y="0"/>
                    <a:pt x="1" y="472"/>
                    <a:pt x="1" y="1065"/>
                  </a:cubicBezTo>
                  <a:cubicBezTo>
                    <a:pt x="1" y="1707"/>
                    <a:pt x="527" y="2131"/>
                    <a:pt x="1074" y="2131"/>
                  </a:cubicBezTo>
                  <a:cubicBezTo>
                    <a:pt x="1337" y="2131"/>
                    <a:pt x="1605" y="2032"/>
                    <a:pt x="1822" y="1813"/>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60"/>
            <p:cNvSpPr/>
            <p:nvPr/>
          </p:nvSpPr>
          <p:spPr>
            <a:xfrm>
              <a:off x="1837775" y="2714000"/>
              <a:ext cx="62425" cy="53350"/>
            </a:xfrm>
            <a:custGeom>
              <a:rect b="b" l="l" r="r" t="t"/>
              <a:pathLst>
                <a:path extrusionOk="0" h="2134" w="2497">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60"/>
            <p:cNvSpPr/>
            <p:nvPr/>
          </p:nvSpPr>
          <p:spPr>
            <a:xfrm>
              <a:off x="1837775" y="2637775"/>
              <a:ext cx="62425" cy="53450"/>
            </a:xfrm>
            <a:custGeom>
              <a:rect b="b" l="l" r="r" t="t"/>
              <a:pathLst>
                <a:path extrusionOk="0" h="2138" w="2497">
                  <a:moveTo>
                    <a:pt x="1066" y="1"/>
                  </a:moveTo>
                  <a:cubicBezTo>
                    <a:pt x="481" y="9"/>
                    <a:pt x="1" y="480"/>
                    <a:pt x="1" y="1074"/>
                  </a:cubicBezTo>
                  <a:cubicBezTo>
                    <a:pt x="1" y="1712"/>
                    <a:pt x="529" y="2137"/>
                    <a:pt x="1077" y="2137"/>
                  </a:cubicBezTo>
                  <a:cubicBezTo>
                    <a:pt x="1339" y="2137"/>
                    <a:pt x="1606" y="2040"/>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60"/>
            <p:cNvSpPr/>
            <p:nvPr/>
          </p:nvSpPr>
          <p:spPr>
            <a:xfrm>
              <a:off x="1837775" y="2561575"/>
              <a:ext cx="62425" cy="53425"/>
            </a:xfrm>
            <a:custGeom>
              <a:rect b="b" l="l" r="r" t="t"/>
              <a:pathLst>
                <a:path extrusionOk="0" h="2137" w="2497">
                  <a:moveTo>
                    <a:pt x="1066" y="0"/>
                  </a:moveTo>
                  <a:cubicBezTo>
                    <a:pt x="481" y="8"/>
                    <a:pt x="9" y="480"/>
                    <a:pt x="1" y="1073"/>
                  </a:cubicBezTo>
                  <a:cubicBezTo>
                    <a:pt x="1" y="1711"/>
                    <a:pt x="525" y="2137"/>
                    <a:pt x="1074" y="2137"/>
                  </a:cubicBezTo>
                  <a:cubicBezTo>
                    <a:pt x="1336" y="2137"/>
                    <a:pt x="1604" y="2039"/>
                    <a:pt x="1822" y="1821"/>
                  </a:cubicBezTo>
                  <a:cubicBezTo>
                    <a:pt x="2497"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60"/>
            <p:cNvSpPr/>
            <p:nvPr/>
          </p:nvSpPr>
          <p:spPr>
            <a:xfrm>
              <a:off x="1837775" y="2485550"/>
              <a:ext cx="62425" cy="53300"/>
            </a:xfrm>
            <a:custGeom>
              <a:rect b="b" l="l" r="r" t="t"/>
              <a:pathLst>
                <a:path extrusionOk="0" h="2132" w="2497">
                  <a:moveTo>
                    <a:pt x="1066" y="1"/>
                  </a:moveTo>
                  <a:cubicBezTo>
                    <a:pt x="481" y="1"/>
                    <a:pt x="1" y="480"/>
                    <a:pt x="1" y="1066"/>
                  </a:cubicBezTo>
                  <a:cubicBezTo>
                    <a:pt x="1" y="1708"/>
                    <a:pt x="527" y="2131"/>
                    <a:pt x="1074" y="2131"/>
                  </a:cubicBezTo>
                  <a:cubicBezTo>
                    <a:pt x="1337" y="2131"/>
                    <a:pt x="1605" y="2033"/>
                    <a:pt x="1822" y="1814"/>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60"/>
            <p:cNvSpPr/>
            <p:nvPr/>
          </p:nvSpPr>
          <p:spPr>
            <a:xfrm>
              <a:off x="1837775" y="2409350"/>
              <a:ext cx="62425" cy="53350"/>
            </a:xfrm>
            <a:custGeom>
              <a:rect b="b" l="l" r="r" t="t"/>
              <a:pathLst>
                <a:path extrusionOk="0" h="2134" w="2497">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60"/>
            <p:cNvSpPr/>
            <p:nvPr/>
          </p:nvSpPr>
          <p:spPr>
            <a:xfrm>
              <a:off x="1837775" y="2333125"/>
              <a:ext cx="62425" cy="53450"/>
            </a:xfrm>
            <a:custGeom>
              <a:rect b="b" l="l" r="r" t="t"/>
              <a:pathLst>
                <a:path extrusionOk="0" h="2138" w="2497">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60"/>
            <p:cNvSpPr/>
            <p:nvPr/>
          </p:nvSpPr>
          <p:spPr>
            <a:xfrm>
              <a:off x="1837775" y="2256925"/>
              <a:ext cx="62575" cy="53425"/>
            </a:xfrm>
            <a:custGeom>
              <a:rect b="b" l="l" r="r" t="t"/>
              <a:pathLst>
                <a:path extrusionOk="0" h="2137" w="2503">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60"/>
            <p:cNvSpPr/>
            <p:nvPr/>
          </p:nvSpPr>
          <p:spPr>
            <a:xfrm>
              <a:off x="1837775" y="2180700"/>
              <a:ext cx="62425" cy="53350"/>
            </a:xfrm>
            <a:custGeom>
              <a:rect b="b" l="l" r="r" t="t"/>
              <a:pathLst>
                <a:path extrusionOk="0" h="2134" w="2497">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60"/>
            <p:cNvSpPr/>
            <p:nvPr/>
          </p:nvSpPr>
          <p:spPr>
            <a:xfrm>
              <a:off x="1837775" y="2104500"/>
              <a:ext cx="62425" cy="53325"/>
            </a:xfrm>
            <a:custGeom>
              <a:rect b="b" l="l" r="r" t="t"/>
              <a:pathLst>
                <a:path extrusionOk="0" h="2133" w="2497">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60"/>
            <p:cNvSpPr/>
            <p:nvPr/>
          </p:nvSpPr>
          <p:spPr>
            <a:xfrm>
              <a:off x="1837775" y="2028275"/>
              <a:ext cx="62425" cy="53450"/>
            </a:xfrm>
            <a:custGeom>
              <a:rect b="b" l="l" r="r" t="t"/>
              <a:pathLst>
                <a:path extrusionOk="0" h="2138" w="2497">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60"/>
            <p:cNvSpPr/>
            <p:nvPr/>
          </p:nvSpPr>
          <p:spPr>
            <a:xfrm>
              <a:off x="1837775" y="1952050"/>
              <a:ext cx="62425" cy="53450"/>
            </a:xfrm>
            <a:custGeom>
              <a:rect b="b" l="l" r="r" t="t"/>
              <a:pathLst>
                <a:path extrusionOk="0" h="2138" w="2497">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60"/>
            <p:cNvSpPr/>
            <p:nvPr/>
          </p:nvSpPr>
          <p:spPr>
            <a:xfrm>
              <a:off x="1837775" y="1647400"/>
              <a:ext cx="62425" cy="53450"/>
            </a:xfrm>
            <a:custGeom>
              <a:rect b="b" l="l" r="r" t="t"/>
              <a:pathLst>
                <a:path extrusionOk="0" h="2138" w="2497">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60"/>
            <p:cNvSpPr/>
            <p:nvPr/>
          </p:nvSpPr>
          <p:spPr>
            <a:xfrm>
              <a:off x="1837775" y="1571400"/>
              <a:ext cx="62425" cy="53250"/>
            </a:xfrm>
            <a:custGeom>
              <a:rect b="b" l="l" r="r" t="t"/>
              <a:pathLst>
                <a:path extrusionOk="0" h="2130" w="2497">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60"/>
            <p:cNvSpPr/>
            <p:nvPr/>
          </p:nvSpPr>
          <p:spPr>
            <a:xfrm>
              <a:off x="1837775" y="1418975"/>
              <a:ext cx="62425" cy="53350"/>
            </a:xfrm>
            <a:custGeom>
              <a:rect b="b" l="l" r="r" t="t"/>
              <a:pathLst>
                <a:path extrusionOk="0" h="2134" w="2497">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60"/>
            <p:cNvSpPr/>
            <p:nvPr/>
          </p:nvSpPr>
          <p:spPr>
            <a:xfrm>
              <a:off x="1837775" y="1190550"/>
              <a:ext cx="62425" cy="53325"/>
            </a:xfrm>
            <a:custGeom>
              <a:rect b="b" l="l" r="r" t="t"/>
              <a:pathLst>
                <a:path extrusionOk="0" h="2133" w="2497">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60"/>
            <p:cNvSpPr/>
            <p:nvPr/>
          </p:nvSpPr>
          <p:spPr>
            <a:xfrm>
              <a:off x="1837775" y="1114325"/>
              <a:ext cx="62425" cy="53350"/>
            </a:xfrm>
            <a:custGeom>
              <a:rect b="b" l="l" r="r" t="t"/>
              <a:pathLst>
                <a:path extrusionOk="0" h="2134" w="2497">
                  <a:moveTo>
                    <a:pt x="1066" y="1"/>
                  </a:moveTo>
                  <a:cubicBezTo>
                    <a:pt x="481"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60"/>
            <p:cNvSpPr/>
            <p:nvPr/>
          </p:nvSpPr>
          <p:spPr>
            <a:xfrm>
              <a:off x="1761775" y="3171075"/>
              <a:ext cx="62225" cy="53275"/>
            </a:xfrm>
            <a:custGeom>
              <a:rect b="b" l="l" r="r" t="t"/>
              <a:pathLst>
                <a:path extrusionOk="0" h="2131" w="2489">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60"/>
            <p:cNvSpPr/>
            <p:nvPr/>
          </p:nvSpPr>
          <p:spPr>
            <a:xfrm>
              <a:off x="1761775" y="3094850"/>
              <a:ext cx="62225" cy="53350"/>
            </a:xfrm>
            <a:custGeom>
              <a:rect b="b" l="l" r="r" t="t"/>
              <a:pathLst>
                <a:path extrusionOk="0" h="2134" w="2489">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60"/>
            <p:cNvSpPr/>
            <p:nvPr/>
          </p:nvSpPr>
          <p:spPr>
            <a:xfrm>
              <a:off x="1761775" y="3018650"/>
              <a:ext cx="62225" cy="53425"/>
            </a:xfrm>
            <a:custGeom>
              <a:rect b="b" l="l" r="r" t="t"/>
              <a:pathLst>
                <a:path extrusionOk="0" h="2137" w="2489">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60"/>
            <p:cNvSpPr/>
            <p:nvPr/>
          </p:nvSpPr>
          <p:spPr>
            <a:xfrm>
              <a:off x="1761775" y="2561575"/>
              <a:ext cx="62225" cy="53425"/>
            </a:xfrm>
            <a:custGeom>
              <a:rect b="b" l="l" r="r" t="t"/>
              <a:pathLst>
                <a:path extrusionOk="0" h="2137" w="2489">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60"/>
            <p:cNvSpPr/>
            <p:nvPr/>
          </p:nvSpPr>
          <p:spPr>
            <a:xfrm>
              <a:off x="1761775" y="2485550"/>
              <a:ext cx="62225" cy="53300"/>
            </a:xfrm>
            <a:custGeom>
              <a:rect b="b" l="l" r="r" t="t"/>
              <a:pathLst>
                <a:path extrusionOk="0" h="2132" w="2489">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60"/>
            <p:cNvSpPr/>
            <p:nvPr/>
          </p:nvSpPr>
          <p:spPr>
            <a:xfrm>
              <a:off x="1761775" y="2409350"/>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60"/>
            <p:cNvSpPr/>
            <p:nvPr/>
          </p:nvSpPr>
          <p:spPr>
            <a:xfrm>
              <a:off x="1761775" y="2333125"/>
              <a:ext cx="62225" cy="53450"/>
            </a:xfrm>
            <a:custGeom>
              <a:rect b="b" l="l" r="r" t="t"/>
              <a:pathLst>
                <a:path extrusionOk="0" h="2138" w="2489">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60"/>
            <p:cNvSpPr/>
            <p:nvPr/>
          </p:nvSpPr>
          <p:spPr>
            <a:xfrm>
              <a:off x="1761775" y="2256925"/>
              <a:ext cx="62350" cy="53425"/>
            </a:xfrm>
            <a:custGeom>
              <a:rect b="b" l="l" r="r" t="t"/>
              <a:pathLst>
                <a:path extrusionOk="0" h="2137" w="2494">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60"/>
            <p:cNvSpPr/>
            <p:nvPr/>
          </p:nvSpPr>
          <p:spPr>
            <a:xfrm>
              <a:off x="1761775" y="2180700"/>
              <a:ext cx="62225" cy="53350"/>
            </a:xfrm>
            <a:custGeom>
              <a:rect b="b" l="l" r="r" t="t"/>
              <a:pathLst>
                <a:path extrusionOk="0" h="2134" w="2489">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60"/>
            <p:cNvSpPr/>
            <p:nvPr/>
          </p:nvSpPr>
          <p:spPr>
            <a:xfrm>
              <a:off x="1761775" y="210450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60"/>
            <p:cNvSpPr/>
            <p:nvPr/>
          </p:nvSpPr>
          <p:spPr>
            <a:xfrm>
              <a:off x="1761775" y="2028275"/>
              <a:ext cx="62225" cy="53450"/>
            </a:xfrm>
            <a:custGeom>
              <a:rect b="b" l="l" r="r" t="t"/>
              <a:pathLst>
                <a:path extrusionOk="0" h="2138" w="2489">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60"/>
            <p:cNvSpPr/>
            <p:nvPr/>
          </p:nvSpPr>
          <p:spPr>
            <a:xfrm>
              <a:off x="1761775" y="1952050"/>
              <a:ext cx="62225" cy="53450"/>
            </a:xfrm>
            <a:custGeom>
              <a:rect b="b" l="l" r="r" t="t"/>
              <a:pathLst>
                <a:path extrusionOk="0" h="2138" w="2489">
                  <a:moveTo>
                    <a:pt x="1065" y="1"/>
                  </a:moveTo>
                  <a:cubicBezTo>
                    <a:pt x="472" y="9"/>
                    <a:pt x="0" y="481"/>
                    <a:pt x="0" y="1074"/>
                  </a:cubicBezTo>
                  <a:cubicBezTo>
                    <a:pt x="0" y="1712"/>
                    <a:pt x="525" y="2138"/>
                    <a:pt x="1071" y="2138"/>
                  </a:cubicBezTo>
                  <a:cubicBezTo>
                    <a:pt x="1332" y="2138"/>
                    <a:pt x="1598" y="2040"/>
                    <a:pt x="1813" y="1822"/>
                  </a:cubicBezTo>
                  <a:cubicBezTo>
                    <a:pt x="2488" y="1155"/>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60"/>
            <p:cNvSpPr/>
            <p:nvPr/>
          </p:nvSpPr>
          <p:spPr>
            <a:xfrm>
              <a:off x="1761775" y="1647400"/>
              <a:ext cx="62225" cy="53450"/>
            </a:xfrm>
            <a:custGeom>
              <a:rect b="b" l="l" r="r" t="t"/>
              <a:pathLst>
                <a:path extrusionOk="0" h="2138" w="2489">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60"/>
            <p:cNvSpPr/>
            <p:nvPr/>
          </p:nvSpPr>
          <p:spPr>
            <a:xfrm>
              <a:off x="1761775" y="141897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60"/>
            <p:cNvSpPr/>
            <p:nvPr/>
          </p:nvSpPr>
          <p:spPr>
            <a:xfrm>
              <a:off x="1761775" y="119055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60"/>
            <p:cNvSpPr/>
            <p:nvPr/>
          </p:nvSpPr>
          <p:spPr>
            <a:xfrm>
              <a:off x="1761775" y="111432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60"/>
            <p:cNvSpPr/>
            <p:nvPr/>
          </p:nvSpPr>
          <p:spPr>
            <a:xfrm>
              <a:off x="1685550" y="3018650"/>
              <a:ext cx="62225" cy="53425"/>
            </a:xfrm>
            <a:custGeom>
              <a:rect b="b" l="l" r="r" t="t"/>
              <a:pathLst>
                <a:path extrusionOk="0" h="2137" w="2489">
                  <a:moveTo>
                    <a:pt x="1066" y="0"/>
                  </a:moveTo>
                  <a:cubicBezTo>
                    <a:pt x="472"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60"/>
            <p:cNvSpPr/>
            <p:nvPr/>
          </p:nvSpPr>
          <p:spPr>
            <a:xfrm>
              <a:off x="1685550" y="2942425"/>
              <a:ext cx="62225" cy="53450"/>
            </a:xfrm>
            <a:custGeom>
              <a:rect b="b" l="l" r="r" t="t"/>
              <a:pathLst>
                <a:path extrusionOk="0" h="2138" w="2489">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60"/>
            <p:cNvSpPr/>
            <p:nvPr/>
          </p:nvSpPr>
          <p:spPr>
            <a:xfrm>
              <a:off x="1685550" y="2866425"/>
              <a:ext cx="62225" cy="53275"/>
            </a:xfrm>
            <a:custGeom>
              <a:rect b="b" l="l" r="r" t="t"/>
              <a:pathLst>
                <a:path extrusionOk="0" h="2131" w="2489">
                  <a:moveTo>
                    <a:pt x="1066" y="0"/>
                  </a:moveTo>
                  <a:cubicBezTo>
                    <a:pt x="472"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60"/>
            <p:cNvSpPr/>
            <p:nvPr/>
          </p:nvSpPr>
          <p:spPr>
            <a:xfrm>
              <a:off x="1685550" y="2561575"/>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60"/>
            <p:cNvSpPr/>
            <p:nvPr/>
          </p:nvSpPr>
          <p:spPr>
            <a:xfrm>
              <a:off x="1685550" y="2485550"/>
              <a:ext cx="62225" cy="53300"/>
            </a:xfrm>
            <a:custGeom>
              <a:rect b="b" l="l" r="r" t="t"/>
              <a:pathLst>
                <a:path extrusionOk="0" h="2132" w="2489">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60"/>
            <p:cNvSpPr/>
            <p:nvPr/>
          </p:nvSpPr>
          <p:spPr>
            <a:xfrm>
              <a:off x="1685550"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60"/>
            <p:cNvSpPr/>
            <p:nvPr/>
          </p:nvSpPr>
          <p:spPr>
            <a:xfrm>
              <a:off x="1685550"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60"/>
            <p:cNvSpPr/>
            <p:nvPr/>
          </p:nvSpPr>
          <p:spPr>
            <a:xfrm>
              <a:off x="1685550" y="2256925"/>
              <a:ext cx="62375" cy="53425"/>
            </a:xfrm>
            <a:custGeom>
              <a:rect b="b" l="l" r="r" t="t"/>
              <a:pathLst>
                <a:path extrusionOk="0" h="2137" w="2495">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60"/>
            <p:cNvSpPr/>
            <p:nvPr/>
          </p:nvSpPr>
          <p:spPr>
            <a:xfrm>
              <a:off x="1685550"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60"/>
            <p:cNvSpPr/>
            <p:nvPr/>
          </p:nvSpPr>
          <p:spPr>
            <a:xfrm>
              <a:off x="1685550"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60"/>
            <p:cNvSpPr/>
            <p:nvPr/>
          </p:nvSpPr>
          <p:spPr>
            <a:xfrm>
              <a:off x="1685550"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60"/>
            <p:cNvSpPr/>
            <p:nvPr/>
          </p:nvSpPr>
          <p:spPr>
            <a:xfrm>
              <a:off x="1685550"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60"/>
            <p:cNvSpPr/>
            <p:nvPr/>
          </p:nvSpPr>
          <p:spPr>
            <a:xfrm>
              <a:off x="1685550" y="1876050"/>
              <a:ext cx="62225" cy="53275"/>
            </a:xfrm>
            <a:custGeom>
              <a:rect b="b" l="l" r="r" t="t"/>
              <a:pathLst>
                <a:path extrusionOk="0" h="2131" w="2489">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60"/>
            <p:cNvSpPr/>
            <p:nvPr/>
          </p:nvSpPr>
          <p:spPr>
            <a:xfrm>
              <a:off x="1685550" y="1647400"/>
              <a:ext cx="62225" cy="53450"/>
            </a:xfrm>
            <a:custGeom>
              <a:rect b="b" l="l" r="r" t="t"/>
              <a:pathLst>
                <a:path extrusionOk="0" h="2138" w="2489">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60"/>
            <p:cNvSpPr/>
            <p:nvPr/>
          </p:nvSpPr>
          <p:spPr>
            <a:xfrm>
              <a:off x="1685550"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60"/>
            <p:cNvSpPr/>
            <p:nvPr/>
          </p:nvSpPr>
          <p:spPr>
            <a:xfrm>
              <a:off x="1685550" y="11143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60"/>
            <p:cNvSpPr/>
            <p:nvPr/>
          </p:nvSpPr>
          <p:spPr>
            <a:xfrm>
              <a:off x="1609350" y="2942425"/>
              <a:ext cx="62200" cy="53450"/>
            </a:xfrm>
            <a:custGeom>
              <a:rect b="b" l="l" r="r" t="t"/>
              <a:pathLst>
                <a:path extrusionOk="0" h="2138" w="2488">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60"/>
            <p:cNvSpPr/>
            <p:nvPr/>
          </p:nvSpPr>
          <p:spPr>
            <a:xfrm>
              <a:off x="1609350" y="2866425"/>
              <a:ext cx="62200" cy="53275"/>
            </a:xfrm>
            <a:custGeom>
              <a:rect b="b" l="l" r="r" t="t"/>
              <a:pathLst>
                <a:path extrusionOk="0" h="2131" w="2488">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60"/>
            <p:cNvSpPr/>
            <p:nvPr/>
          </p:nvSpPr>
          <p:spPr>
            <a:xfrm>
              <a:off x="1609350" y="2561575"/>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60"/>
            <p:cNvSpPr/>
            <p:nvPr/>
          </p:nvSpPr>
          <p:spPr>
            <a:xfrm>
              <a:off x="1609350" y="2485550"/>
              <a:ext cx="62200" cy="53300"/>
            </a:xfrm>
            <a:custGeom>
              <a:rect b="b" l="l" r="r" t="t"/>
              <a:pathLst>
                <a:path extrusionOk="0" h="2132" w="2488">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60"/>
            <p:cNvSpPr/>
            <p:nvPr/>
          </p:nvSpPr>
          <p:spPr>
            <a:xfrm>
              <a:off x="1609350" y="2409350"/>
              <a:ext cx="62200" cy="53350"/>
            </a:xfrm>
            <a:custGeom>
              <a:rect b="b" l="l" r="r" t="t"/>
              <a:pathLst>
                <a:path extrusionOk="0" h="2134"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60"/>
            <p:cNvSpPr/>
            <p:nvPr/>
          </p:nvSpPr>
          <p:spPr>
            <a:xfrm>
              <a:off x="1609350" y="2333125"/>
              <a:ext cx="62200" cy="53450"/>
            </a:xfrm>
            <a:custGeom>
              <a:rect b="b" l="l" r="r" t="t"/>
              <a:pathLst>
                <a:path extrusionOk="0" h="2138" w="2488">
                  <a:moveTo>
                    <a:pt x="1065" y="1"/>
                  </a:moveTo>
                  <a:cubicBezTo>
                    <a:pt x="480" y="1"/>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60"/>
            <p:cNvSpPr/>
            <p:nvPr/>
          </p:nvSpPr>
          <p:spPr>
            <a:xfrm>
              <a:off x="1609350" y="2256925"/>
              <a:ext cx="62350" cy="53425"/>
            </a:xfrm>
            <a:custGeom>
              <a:rect b="b" l="l" r="r" t="t"/>
              <a:pathLst>
                <a:path extrusionOk="0" h="2137" w="2494">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60"/>
            <p:cNvSpPr/>
            <p:nvPr/>
          </p:nvSpPr>
          <p:spPr>
            <a:xfrm>
              <a:off x="1609350" y="2180700"/>
              <a:ext cx="62200" cy="53350"/>
            </a:xfrm>
            <a:custGeom>
              <a:rect b="b" l="l" r="r" t="t"/>
              <a:pathLst>
                <a:path extrusionOk="0" h="2134" w="2488">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60"/>
            <p:cNvSpPr/>
            <p:nvPr/>
          </p:nvSpPr>
          <p:spPr>
            <a:xfrm>
              <a:off x="1609350" y="21045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60"/>
            <p:cNvSpPr/>
            <p:nvPr/>
          </p:nvSpPr>
          <p:spPr>
            <a:xfrm>
              <a:off x="1609350" y="2028275"/>
              <a:ext cx="62200" cy="53450"/>
            </a:xfrm>
            <a:custGeom>
              <a:rect b="b" l="l" r="r" t="t"/>
              <a:pathLst>
                <a:path extrusionOk="0" h="2138" w="2488">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60"/>
            <p:cNvSpPr/>
            <p:nvPr/>
          </p:nvSpPr>
          <p:spPr>
            <a:xfrm>
              <a:off x="1609350"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60"/>
            <p:cNvSpPr/>
            <p:nvPr/>
          </p:nvSpPr>
          <p:spPr>
            <a:xfrm>
              <a:off x="1609350" y="1876050"/>
              <a:ext cx="62200" cy="53275"/>
            </a:xfrm>
            <a:custGeom>
              <a:rect b="b" l="l" r="r" t="t"/>
              <a:pathLst>
                <a:path extrusionOk="0" h="2131" w="2488">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60"/>
            <p:cNvSpPr/>
            <p:nvPr/>
          </p:nvSpPr>
          <p:spPr>
            <a:xfrm>
              <a:off x="1609350" y="17236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60"/>
            <p:cNvSpPr/>
            <p:nvPr/>
          </p:nvSpPr>
          <p:spPr>
            <a:xfrm>
              <a:off x="1609350" y="1647400"/>
              <a:ext cx="62200" cy="53450"/>
            </a:xfrm>
            <a:custGeom>
              <a:rect b="b" l="l" r="r" t="t"/>
              <a:pathLst>
                <a:path extrusionOk="0" h="2138" w="2488">
                  <a:moveTo>
                    <a:pt x="1065" y="1"/>
                  </a:moveTo>
                  <a:cubicBezTo>
                    <a:pt x="480" y="9"/>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60"/>
            <p:cNvSpPr/>
            <p:nvPr/>
          </p:nvSpPr>
          <p:spPr>
            <a:xfrm>
              <a:off x="1609350"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60"/>
            <p:cNvSpPr/>
            <p:nvPr/>
          </p:nvSpPr>
          <p:spPr>
            <a:xfrm>
              <a:off x="1609350" y="14952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60"/>
            <p:cNvSpPr/>
            <p:nvPr/>
          </p:nvSpPr>
          <p:spPr>
            <a:xfrm>
              <a:off x="1609350" y="1266550"/>
              <a:ext cx="62200" cy="53450"/>
            </a:xfrm>
            <a:custGeom>
              <a:rect b="b" l="l" r="r" t="t"/>
              <a:pathLst>
                <a:path extrusionOk="0" h="2138" w="2488">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60"/>
            <p:cNvSpPr/>
            <p:nvPr/>
          </p:nvSpPr>
          <p:spPr>
            <a:xfrm>
              <a:off x="1609350" y="11143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60"/>
            <p:cNvSpPr/>
            <p:nvPr/>
          </p:nvSpPr>
          <p:spPr>
            <a:xfrm>
              <a:off x="1533125" y="2942425"/>
              <a:ext cx="62425" cy="53450"/>
            </a:xfrm>
            <a:custGeom>
              <a:rect b="b" l="l" r="r" t="t"/>
              <a:pathLst>
                <a:path extrusionOk="0" h="2138" w="2497">
                  <a:moveTo>
                    <a:pt x="1066" y="1"/>
                  </a:moveTo>
                  <a:cubicBezTo>
                    <a:pt x="480" y="9"/>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60"/>
            <p:cNvSpPr/>
            <p:nvPr/>
          </p:nvSpPr>
          <p:spPr>
            <a:xfrm>
              <a:off x="1533125" y="2866425"/>
              <a:ext cx="62425" cy="53275"/>
            </a:xfrm>
            <a:custGeom>
              <a:rect b="b" l="l" r="r" t="t"/>
              <a:pathLst>
                <a:path extrusionOk="0" h="2131" w="2497">
                  <a:moveTo>
                    <a:pt x="1066" y="0"/>
                  </a:moveTo>
                  <a:cubicBezTo>
                    <a:pt x="480" y="0"/>
                    <a:pt x="1" y="472"/>
                    <a:pt x="1" y="1065"/>
                  </a:cubicBezTo>
                  <a:cubicBezTo>
                    <a:pt x="1" y="1707"/>
                    <a:pt x="523" y="2131"/>
                    <a:pt x="1070" y="2131"/>
                  </a:cubicBezTo>
                  <a:cubicBezTo>
                    <a:pt x="1333" y="2131"/>
                    <a:pt x="1602" y="2032"/>
                    <a:pt x="1822" y="1813"/>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60"/>
            <p:cNvSpPr/>
            <p:nvPr/>
          </p:nvSpPr>
          <p:spPr>
            <a:xfrm>
              <a:off x="1533125" y="2561575"/>
              <a:ext cx="62425" cy="53425"/>
            </a:xfrm>
            <a:custGeom>
              <a:rect b="b" l="l" r="r" t="t"/>
              <a:pathLst>
                <a:path extrusionOk="0" h="2137" w="2497">
                  <a:moveTo>
                    <a:pt x="1066" y="0"/>
                  </a:moveTo>
                  <a:cubicBezTo>
                    <a:pt x="480" y="8"/>
                    <a:pt x="1" y="480"/>
                    <a:pt x="1" y="1073"/>
                  </a:cubicBezTo>
                  <a:cubicBezTo>
                    <a:pt x="1" y="1711"/>
                    <a:pt x="525" y="2137"/>
                    <a:pt x="1073" y="2137"/>
                  </a:cubicBezTo>
                  <a:cubicBezTo>
                    <a:pt x="1336" y="2137"/>
                    <a:pt x="1603" y="2039"/>
                    <a:pt x="1822" y="1821"/>
                  </a:cubicBezTo>
                  <a:cubicBezTo>
                    <a:pt x="2497"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60"/>
            <p:cNvSpPr/>
            <p:nvPr/>
          </p:nvSpPr>
          <p:spPr>
            <a:xfrm>
              <a:off x="1533125" y="2485550"/>
              <a:ext cx="62425" cy="53300"/>
            </a:xfrm>
            <a:custGeom>
              <a:rect b="b" l="l" r="r" t="t"/>
              <a:pathLst>
                <a:path extrusionOk="0" h="2132" w="2497">
                  <a:moveTo>
                    <a:pt x="1066" y="1"/>
                  </a:moveTo>
                  <a:cubicBezTo>
                    <a:pt x="480" y="1"/>
                    <a:pt x="1" y="480"/>
                    <a:pt x="1" y="1066"/>
                  </a:cubicBezTo>
                  <a:cubicBezTo>
                    <a:pt x="1" y="1708"/>
                    <a:pt x="523" y="2131"/>
                    <a:pt x="1070" y="2131"/>
                  </a:cubicBezTo>
                  <a:cubicBezTo>
                    <a:pt x="1333" y="2131"/>
                    <a:pt x="1602" y="2033"/>
                    <a:pt x="1822" y="1814"/>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60"/>
            <p:cNvSpPr/>
            <p:nvPr/>
          </p:nvSpPr>
          <p:spPr>
            <a:xfrm>
              <a:off x="1533125" y="2409350"/>
              <a:ext cx="62425" cy="53350"/>
            </a:xfrm>
            <a:custGeom>
              <a:rect b="b" l="l" r="r" t="t"/>
              <a:pathLst>
                <a:path extrusionOk="0" h="2134" w="2497">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60"/>
            <p:cNvSpPr/>
            <p:nvPr/>
          </p:nvSpPr>
          <p:spPr>
            <a:xfrm>
              <a:off x="1533125" y="2333125"/>
              <a:ext cx="62425" cy="53450"/>
            </a:xfrm>
            <a:custGeom>
              <a:rect b="b" l="l" r="r" t="t"/>
              <a:pathLst>
                <a:path extrusionOk="0" h="2138" w="2497">
                  <a:moveTo>
                    <a:pt x="1066" y="1"/>
                  </a:moveTo>
                  <a:cubicBezTo>
                    <a:pt x="480"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60"/>
            <p:cNvSpPr/>
            <p:nvPr/>
          </p:nvSpPr>
          <p:spPr>
            <a:xfrm>
              <a:off x="1533125" y="2256925"/>
              <a:ext cx="62575" cy="53425"/>
            </a:xfrm>
            <a:custGeom>
              <a:rect b="b" l="l" r="r" t="t"/>
              <a:pathLst>
                <a:path extrusionOk="0" h="2137" w="2503">
                  <a:moveTo>
                    <a:pt x="1076" y="0"/>
                  </a:moveTo>
                  <a:cubicBezTo>
                    <a:pt x="1073" y="0"/>
                    <a:pt x="1069" y="0"/>
                    <a:pt x="1066" y="0"/>
                  </a:cubicBezTo>
                  <a:cubicBezTo>
                    <a:pt x="480"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60"/>
            <p:cNvSpPr/>
            <p:nvPr/>
          </p:nvSpPr>
          <p:spPr>
            <a:xfrm>
              <a:off x="1533125" y="2180700"/>
              <a:ext cx="62425" cy="53350"/>
            </a:xfrm>
            <a:custGeom>
              <a:rect b="b" l="l" r="r" t="t"/>
              <a:pathLst>
                <a:path extrusionOk="0" h="2134" w="2497">
                  <a:moveTo>
                    <a:pt x="1066" y="1"/>
                  </a:moveTo>
                  <a:cubicBezTo>
                    <a:pt x="480" y="1"/>
                    <a:pt x="1"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60"/>
            <p:cNvSpPr/>
            <p:nvPr/>
          </p:nvSpPr>
          <p:spPr>
            <a:xfrm>
              <a:off x="1533125" y="2104500"/>
              <a:ext cx="62425" cy="53325"/>
            </a:xfrm>
            <a:custGeom>
              <a:rect b="b" l="l" r="r" t="t"/>
              <a:pathLst>
                <a:path extrusionOk="0" h="2133" w="2497">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60"/>
            <p:cNvSpPr/>
            <p:nvPr/>
          </p:nvSpPr>
          <p:spPr>
            <a:xfrm>
              <a:off x="1533125" y="2028275"/>
              <a:ext cx="62425" cy="53450"/>
            </a:xfrm>
            <a:custGeom>
              <a:rect b="b" l="l" r="r" t="t"/>
              <a:pathLst>
                <a:path extrusionOk="0" h="2138" w="2497">
                  <a:moveTo>
                    <a:pt x="1066" y="1"/>
                  </a:moveTo>
                  <a:cubicBezTo>
                    <a:pt x="480" y="1"/>
                    <a:pt x="1"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60"/>
            <p:cNvSpPr/>
            <p:nvPr/>
          </p:nvSpPr>
          <p:spPr>
            <a:xfrm>
              <a:off x="1533125" y="1952050"/>
              <a:ext cx="62425" cy="53450"/>
            </a:xfrm>
            <a:custGeom>
              <a:rect b="b" l="l" r="r" t="t"/>
              <a:pathLst>
                <a:path extrusionOk="0" h="2138" w="2497">
                  <a:moveTo>
                    <a:pt x="1066" y="1"/>
                  </a:moveTo>
                  <a:cubicBezTo>
                    <a:pt x="480" y="9"/>
                    <a:pt x="1" y="481"/>
                    <a:pt x="1" y="1074"/>
                  </a:cubicBezTo>
                  <a:cubicBezTo>
                    <a:pt x="1" y="1712"/>
                    <a:pt x="525" y="2138"/>
                    <a:pt x="1073" y="2138"/>
                  </a:cubicBezTo>
                  <a:cubicBezTo>
                    <a:pt x="1336" y="2138"/>
                    <a:pt x="1603" y="2040"/>
                    <a:pt x="1822" y="1822"/>
                  </a:cubicBezTo>
                  <a:cubicBezTo>
                    <a:pt x="2497"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60"/>
            <p:cNvSpPr/>
            <p:nvPr/>
          </p:nvSpPr>
          <p:spPr>
            <a:xfrm>
              <a:off x="1533125" y="1876050"/>
              <a:ext cx="62425" cy="53275"/>
            </a:xfrm>
            <a:custGeom>
              <a:rect b="b" l="l" r="r" t="t"/>
              <a:pathLst>
                <a:path extrusionOk="0" h="2131" w="2497">
                  <a:moveTo>
                    <a:pt x="1066" y="1"/>
                  </a:moveTo>
                  <a:cubicBezTo>
                    <a:pt x="480" y="1"/>
                    <a:pt x="1" y="472"/>
                    <a:pt x="1" y="1066"/>
                  </a:cubicBezTo>
                  <a:cubicBezTo>
                    <a:pt x="1" y="1707"/>
                    <a:pt x="523" y="2131"/>
                    <a:pt x="1070" y="2131"/>
                  </a:cubicBezTo>
                  <a:cubicBezTo>
                    <a:pt x="1333" y="2131"/>
                    <a:pt x="1602" y="2033"/>
                    <a:pt x="1822" y="1813"/>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60"/>
            <p:cNvSpPr/>
            <p:nvPr/>
          </p:nvSpPr>
          <p:spPr>
            <a:xfrm>
              <a:off x="1533125" y="1799850"/>
              <a:ext cx="62425" cy="53325"/>
            </a:xfrm>
            <a:custGeom>
              <a:rect b="b" l="l" r="r" t="t"/>
              <a:pathLst>
                <a:path extrusionOk="0" h="2133" w="2497">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60"/>
            <p:cNvSpPr/>
            <p:nvPr/>
          </p:nvSpPr>
          <p:spPr>
            <a:xfrm>
              <a:off x="1533125" y="1723625"/>
              <a:ext cx="62425" cy="53350"/>
            </a:xfrm>
            <a:custGeom>
              <a:rect b="b" l="l" r="r" t="t"/>
              <a:pathLst>
                <a:path extrusionOk="0" h="2134" w="2497">
                  <a:moveTo>
                    <a:pt x="1066" y="1"/>
                  </a:moveTo>
                  <a:cubicBezTo>
                    <a:pt x="480"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60"/>
            <p:cNvSpPr/>
            <p:nvPr/>
          </p:nvSpPr>
          <p:spPr>
            <a:xfrm>
              <a:off x="1533125" y="1647400"/>
              <a:ext cx="62425" cy="53450"/>
            </a:xfrm>
            <a:custGeom>
              <a:rect b="b" l="l" r="r" t="t"/>
              <a:pathLst>
                <a:path extrusionOk="0" h="2138" w="2497">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60"/>
            <p:cNvSpPr/>
            <p:nvPr/>
          </p:nvSpPr>
          <p:spPr>
            <a:xfrm>
              <a:off x="1533125" y="1342750"/>
              <a:ext cx="62425" cy="53450"/>
            </a:xfrm>
            <a:custGeom>
              <a:rect b="b" l="l" r="r" t="t"/>
              <a:pathLst>
                <a:path extrusionOk="0" h="2138" w="2497">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60"/>
            <p:cNvSpPr/>
            <p:nvPr/>
          </p:nvSpPr>
          <p:spPr>
            <a:xfrm>
              <a:off x="1456925" y="2866425"/>
              <a:ext cx="62425" cy="53275"/>
            </a:xfrm>
            <a:custGeom>
              <a:rect b="b" l="l" r="r" t="t"/>
              <a:pathLst>
                <a:path extrusionOk="0" h="2131" w="2497">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60"/>
            <p:cNvSpPr/>
            <p:nvPr/>
          </p:nvSpPr>
          <p:spPr>
            <a:xfrm>
              <a:off x="1456925" y="2790200"/>
              <a:ext cx="62425" cy="53350"/>
            </a:xfrm>
            <a:custGeom>
              <a:rect b="b" l="l" r="r" t="t"/>
              <a:pathLst>
                <a:path extrusionOk="0" h="2134" w="2497">
                  <a:moveTo>
                    <a:pt x="1065" y="1"/>
                  </a:moveTo>
                  <a:cubicBezTo>
                    <a:pt x="480" y="1"/>
                    <a:pt x="8"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60"/>
            <p:cNvSpPr/>
            <p:nvPr/>
          </p:nvSpPr>
          <p:spPr>
            <a:xfrm>
              <a:off x="1456925" y="2714000"/>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60"/>
            <p:cNvSpPr/>
            <p:nvPr/>
          </p:nvSpPr>
          <p:spPr>
            <a:xfrm>
              <a:off x="1456925" y="2637775"/>
              <a:ext cx="62425" cy="53450"/>
            </a:xfrm>
            <a:custGeom>
              <a:rect b="b" l="l" r="r" t="t"/>
              <a:pathLst>
                <a:path extrusionOk="0" h="2138" w="2497">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60"/>
            <p:cNvSpPr/>
            <p:nvPr/>
          </p:nvSpPr>
          <p:spPr>
            <a:xfrm>
              <a:off x="1456925" y="2561575"/>
              <a:ext cx="62425" cy="53425"/>
            </a:xfrm>
            <a:custGeom>
              <a:rect b="b" l="l" r="r" t="t"/>
              <a:pathLst>
                <a:path extrusionOk="0" h="2137" w="2497">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60"/>
            <p:cNvSpPr/>
            <p:nvPr/>
          </p:nvSpPr>
          <p:spPr>
            <a:xfrm>
              <a:off x="1456925" y="2485550"/>
              <a:ext cx="62425" cy="53300"/>
            </a:xfrm>
            <a:custGeom>
              <a:rect b="b" l="l" r="r" t="t"/>
              <a:pathLst>
                <a:path extrusionOk="0" h="2132" w="2497">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60"/>
            <p:cNvSpPr/>
            <p:nvPr/>
          </p:nvSpPr>
          <p:spPr>
            <a:xfrm>
              <a:off x="1456925" y="2409350"/>
              <a:ext cx="62425" cy="53350"/>
            </a:xfrm>
            <a:custGeom>
              <a:rect b="b" l="l" r="r" t="t"/>
              <a:pathLst>
                <a:path extrusionOk="0" h="2134" w="2497">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60"/>
            <p:cNvSpPr/>
            <p:nvPr/>
          </p:nvSpPr>
          <p:spPr>
            <a:xfrm>
              <a:off x="1456925" y="2333125"/>
              <a:ext cx="62425" cy="53450"/>
            </a:xfrm>
            <a:custGeom>
              <a:rect b="b" l="l" r="r" t="t"/>
              <a:pathLst>
                <a:path extrusionOk="0" h="2138" w="2497">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60"/>
            <p:cNvSpPr/>
            <p:nvPr/>
          </p:nvSpPr>
          <p:spPr>
            <a:xfrm>
              <a:off x="1456925" y="2256925"/>
              <a:ext cx="62550" cy="53425"/>
            </a:xfrm>
            <a:custGeom>
              <a:rect b="b" l="l" r="r" t="t"/>
              <a:pathLst>
                <a:path extrusionOk="0" h="2137" w="2502">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60"/>
            <p:cNvSpPr/>
            <p:nvPr/>
          </p:nvSpPr>
          <p:spPr>
            <a:xfrm>
              <a:off x="1456925" y="2180700"/>
              <a:ext cx="62425" cy="53350"/>
            </a:xfrm>
            <a:custGeom>
              <a:rect b="b" l="l" r="r" t="t"/>
              <a:pathLst>
                <a:path extrusionOk="0" h="2134" w="2497">
                  <a:moveTo>
                    <a:pt x="1065" y="1"/>
                  </a:moveTo>
                  <a:cubicBezTo>
                    <a:pt x="480" y="1"/>
                    <a:pt x="8"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60"/>
            <p:cNvSpPr/>
            <p:nvPr/>
          </p:nvSpPr>
          <p:spPr>
            <a:xfrm>
              <a:off x="1456925" y="21045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60"/>
            <p:cNvSpPr/>
            <p:nvPr/>
          </p:nvSpPr>
          <p:spPr>
            <a:xfrm>
              <a:off x="1456925" y="2028275"/>
              <a:ext cx="62425" cy="53450"/>
            </a:xfrm>
            <a:custGeom>
              <a:rect b="b" l="l" r="r" t="t"/>
              <a:pathLst>
                <a:path extrusionOk="0" h="2138" w="2497">
                  <a:moveTo>
                    <a:pt x="1065" y="1"/>
                  </a:moveTo>
                  <a:cubicBezTo>
                    <a:pt x="480" y="1"/>
                    <a:pt x="8"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60"/>
            <p:cNvSpPr/>
            <p:nvPr/>
          </p:nvSpPr>
          <p:spPr>
            <a:xfrm>
              <a:off x="1456925" y="1952050"/>
              <a:ext cx="62425" cy="53450"/>
            </a:xfrm>
            <a:custGeom>
              <a:rect b="b" l="l" r="r" t="t"/>
              <a:pathLst>
                <a:path extrusionOk="0" h="2138" w="2497">
                  <a:moveTo>
                    <a:pt x="1065" y="1"/>
                  </a:moveTo>
                  <a:cubicBezTo>
                    <a:pt x="480" y="9"/>
                    <a:pt x="8"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60"/>
            <p:cNvSpPr/>
            <p:nvPr/>
          </p:nvSpPr>
          <p:spPr>
            <a:xfrm>
              <a:off x="1456925" y="1876050"/>
              <a:ext cx="62425" cy="53275"/>
            </a:xfrm>
            <a:custGeom>
              <a:rect b="b" l="l" r="r" t="t"/>
              <a:pathLst>
                <a:path extrusionOk="0" h="2131" w="2497">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60"/>
            <p:cNvSpPr/>
            <p:nvPr/>
          </p:nvSpPr>
          <p:spPr>
            <a:xfrm>
              <a:off x="1456925" y="1799850"/>
              <a:ext cx="62425" cy="53325"/>
            </a:xfrm>
            <a:custGeom>
              <a:rect b="b" l="l" r="r" t="t"/>
              <a:pathLst>
                <a:path extrusionOk="0" h="2133" w="2497">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60"/>
            <p:cNvSpPr/>
            <p:nvPr/>
          </p:nvSpPr>
          <p:spPr>
            <a:xfrm>
              <a:off x="1456925" y="1723625"/>
              <a:ext cx="62425" cy="53350"/>
            </a:xfrm>
            <a:custGeom>
              <a:rect b="b" l="l" r="r" t="t"/>
              <a:pathLst>
                <a:path extrusionOk="0" h="2134" w="2497">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60"/>
            <p:cNvSpPr/>
            <p:nvPr/>
          </p:nvSpPr>
          <p:spPr>
            <a:xfrm>
              <a:off x="1456925" y="1647400"/>
              <a:ext cx="62425" cy="53450"/>
            </a:xfrm>
            <a:custGeom>
              <a:rect b="b" l="l" r="r" t="t"/>
              <a:pathLst>
                <a:path extrusionOk="0" h="2138" w="2497">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60"/>
            <p:cNvSpPr/>
            <p:nvPr/>
          </p:nvSpPr>
          <p:spPr>
            <a:xfrm>
              <a:off x="1456925" y="1571400"/>
              <a:ext cx="62425" cy="53250"/>
            </a:xfrm>
            <a:custGeom>
              <a:rect b="b" l="l" r="r" t="t"/>
              <a:pathLst>
                <a:path extrusionOk="0" h="2130" w="2497">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60"/>
            <p:cNvSpPr/>
            <p:nvPr/>
          </p:nvSpPr>
          <p:spPr>
            <a:xfrm>
              <a:off x="1456925" y="1266550"/>
              <a:ext cx="62425" cy="53450"/>
            </a:xfrm>
            <a:custGeom>
              <a:rect b="b" l="l" r="r" t="t"/>
              <a:pathLst>
                <a:path extrusionOk="0" h="2138" w="2497">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60"/>
            <p:cNvSpPr/>
            <p:nvPr/>
          </p:nvSpPr>
          <p:spPr>
            <a:xfrm>
              <a:off x="1380900" y="279020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60"/>
            <p:cNvSpPr/>
            <p:nvPr/>
          </p:nvSpPr>
          <p:spPr>
            <a:xfrm>
              <a:off x="1380900" y="271400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60"/>
            <p:cNvSpPr/>
            <p:nvPr/>
          </p:nvSpPr>
          <p:spPr>
            <a:xfrm>
              <a:off x="1380900" y="2637775"/>
              <a:ext cx="62225" cy="53450"/>
            </a:xfrm>
            <a:custGeom>
              <a:rect b="b" l="l" r="r" t="t"/>
              <a:pathLst>
                <a:path extrusionOk="0" h="2138" w="2489">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60"/>
            <p:cNvSpPr/>
            <p:nvPr/>
          </p:nvSpPr>
          <p:spPr>
            <a:xfrm>
              <a:off x="1380900" y="2561575"/>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60"/>
            <p:cNvSpPr/>
            <p:nvPr/>
          </p:nvSpPr>
          <p:spPr>
            <a:xfrm>
              <a:off x="1380900" y="2485550"/>
              <a:ext cx="62225" cy="53300"/>
            </a:xfrm>
            <a:custGeom>
              <a:rect b="b" l="l" r="r" t="t"/>
              <a:pathLst>
                <a:path extrusionOk="0" h="2132" w="2489">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60"/>
            <p:cNvSpPr/>
            <p:nvPr/>
          </p:nvSpPr>
          <p:spPr>
            <a:xfrm>
              <a:off x="1380900"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60"/>
            <p:cNvSpPr/>
            <p:nvPr/>
          </p:nvSpPr>
          <p:spPr>
            <a:xfrm>
              <a:off x="1380900"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60"/>
            <p:cNvSpPr/>
            <p:nvPr/>
          </p:nvSpPr>
          <p:spPr>
            <a:xfrm>
              <a:off x="1380900" y="2256925"/>
              <a:ext cx="62375" cy="53425"/>
            </a:xfrm>
            <a:custGeom>
              <a:rect b="b" l="l" r="r" t="t"/>
              <a:pathLst>
                <a:path extrusionOk="0" h="2137" w="2495">
                  <a:moveTo>
                    <a:pt x="1076" y="0"/>
                  </a:moveTo>
                  <a:cubicBezTo>
                    <a:pt x="1072"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60"/>
            <p:cNvSpPr/>
            <p:nvPr/>
          </p:nvSpPr>
          <p:spPr>
            <a:xfrm>
              <a:off x="1380900"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60"/>
            <p:cNvSpPr/>
            <p:nvPr/>
          </p:nvSpPr>
          <p:spPr>
            <a:xfrm>
              <a:off x="1380900"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60"/>
            <p:cNvSpPr/>
            <p:nvPr/>
          </p:nvSpPr>
          <p:spPr>
            <a:xfrm>
              <a:off x="1380900"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60"/>
            <p:cNvSpPr/>
            <p:nvPr/>
          </p:nvSpPr>
          <p:spPr>
            <a:xfrm>
              <a:off x="1380900"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60"/>
            <p:cNvSpPr/>
            <p:nvPr/>
          </p:nvSpPr>
          <p:spPr>
            <a:xfrm>
              <a:off x="1380900" y="1876050"/>
              <a:ext cx="62225" cy="53275"/>
            </a:xfrm>
            <a:custGeom>
              <a:rect b="b" l="l" r="r" t="t"/>
              <a:pathLst>
                <a:path extrusionOk="0" h="2131" w="2489">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60"/>
            <p:cNvSpPr/>
            <p:nvPr/>
          </p:nvSpPr>
          <p:spPr>
            <a:xfrm>
              <a:off x="1380900" y="17998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60"/>
            <p:cNvSpPr/>
            <p:nvPr/>
          </p:nvSpPr>
          <p:spPr>
            <a:xfrm>
              <a:off x="1380900"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60"/>
            <p:cNvSpPr/>
            <p:nvPr/>
          </p:nvSpPr>
          <p:spPr>
            <a:xfrm>
              <a:off x="1380900" y="164740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60"/>
            <p:cNvSpPr/>
            <p:nvPr/>
          </p:nvSpPr>
          <p:spPr>
            <a:xfrm>
              <a:off x="1380900"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60"/>
            <p:cNvSpPr/>
            <p:nvPr/>
          </p:nvSpPr>
          <p:spPr>
            <a:xfrm>
              <a:off x="1380900"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60"/>
            <p:cNvSpPr/>
            <p:nvPr/>
          </p:nvSpPr>
          <p:spPr>
            <a:xfrm>
              <a:off x="1304700" y="2561575"/>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60"/>
            <p:cNvSpPr/>
            <p:nvPr/>
          </p:nvSpPr>
          <p:spPr>
            <a:xfrm>
              <a:off x="1304700" y="2485550"/>
              <a:ext cx="62200" cy="53300"/>
            </a:xfrm>
            <a:custGeom>
              <a:rect b="b" l="l" r="r" t="t"/>
              <a:pathLst>
                <a:path extrusionOk="0" h="2132" w="2488">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60"/>
            <p:cNvSpPr/>
            <p:nvPr/>
          </p:nvSpPr>
          <p:spPr>
            <a:xfrm>
              <a:off x="1304700" y="2409350"/>
              <a:ext cx="62200" cy="53350"/>
            </a:xfrm>
            <a:custGeom>
              <a:rect b="b" l="l" r="r" t="t"/>
              <a:pathLst>
                <a:path extrusionOk="0" h="2134"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60"/>
            <p:cNvSpPr/>
            <p:nvPr/>
          </p:nvSpPr>
          <p:spPr>
            <a:xfrm>
              <a:off x="1304700" y="23331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60"/>
            <p:cNvSpPr/>
            <p:nvPr/>
          </p:nvSpPr>
          <p:spPr>
            <a:xfrm>
              <a:off x="1304700" y="2256925"/>
              <a:ext cx="62350" cy="53425"/>
            </a:xfrm>
            <a:custGeom>
              <a:rect b="b" l="l" r="r" t="t"/>
              <a:pathLst>
                <a:path extrusionOk="0" h="2137" w="2494">
                  <a:moveTo>
                    <a:pt x="1075" y="0"/>
                  </a:moveTo>
                  <a:cubicBezTo>
                    <a:pt x="1072" y="0"/>
                    <a:pt x="1069" y="0"/>
                    <a:pt x="1065" y="0"/>
                  </a:cubicBezTo>
                  <a:cubicBezTo>
                    <a:pt x="472"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60"/>
            <p:cNvSpPr/>
            <p:nvPr/>
          </p:nvSpPr>
          <p:spPr>
            <a:xfrm>
              <a:off x="1304700" y="2180700"/>
              <a:ext cx="62200" cy="53350"/>
            </a:xfrm>
            <a:custGeom>
              <a:rect b="b" l="l" r="r" t="t"/>
              <a:pathLst>
                <a:path extrusionOk="0" h="2134" w="2488">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60"/>
            <p:cNvSpPr/>
            <p:nvPr/>
          </p:nvSpPr>
          <p:spPr>
            <a:xfrm>
              <a:off x="1304700" y="21045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60"/>
            <p:cNvSpPr/>
            <p:nvPr/>
          </p:nvSpPr>
          <p:spPr>
            <a:xfrm>
              <a:off x="1304700" y="2028275"/>
              <a:ext cx="62200" cy="53450"/>
            </a:xfrm>
            <a:custGeom>
              <a:rect b="b" l="l" r="r" t="t"/>
              <a:pathLst>
                <a:path extrusionOk="0" h="2138" w="2488">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60"/>
            <p:cNvSpPr/>
            <p:nvPr/>
          </p:nvSpPr>
          <p:spPr>
            <a:xfrm>
              <a:off x="1304700"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60"/>
            <p:cNvSpPr/>
            <p:nvPr/>
          </p:nvSpPr>
          <p:spPr>
            <a:xfrm>
              <a:off x="1304700" y="1876050"/>
              <a:ext cx="62200" cy="53275"/>
            </a:xfrm>
            <a:custGeom>
              <a:rect b="b" l="l" r="r" t="t"/>
              <a:pathLst>
                <a:path extrusionOk="0" h="2131" w="2488">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60"/>
            <p:cNvSpPr/>
            <p:nvPr/>
          </p:nvSpPr>
          <p:spPr>
            <a:xfrm>
              <a:off x="1304700" y="179985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60"/>
            <p:cNvSpPr/>
            <p:nvPr/>
          </p:nvSpPr>
          <p:spPr>
            <a:xfrm>
              <a:off x="1304700" y="17236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60"/>
            <p:cNvSpPr/>
            <p:nvPr/>
          </p:nvSpPr>
          <p:spPr>
            <a:xfrm>
              <a:off x="1304700" y="1647400"/>
              <a:ext cx="62200" cy="53450"/>
            </a:xfrm>
            <a:custGeom>
              <a:rect b="b" l="l" r="r" t="t"/>
              <a:pathLst>
                <a:path extrusionOk="0" h="2138" w="2488">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60"/>
            <p:cNvSpPr/>
            <p:nvPr/>
          </p:nvSpPr>
          <p:spPr>
            <a:xfrm>
              <a:off x="1304700"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60"/>
            <p:cNvSpPr/>
            <p:nvPr/>
          </p:nvSpPr>
          <p:spPr>
            <a:xfrm>
              <a:off x="1304700" y="14952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60"/>
            <p:cNvSpPr/>
            <p:nvPr/>
          </p:nvSpPr>
          <p:spPr>
            <a:xfrm>
              <a:off x="1304700" y="141897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60"/>
            <p:cNvSpPr/>
            <p:nvPr/>
          </p:nvSpPr>
          <p:spPr>
            <a:xfrm>
              <a:off x="1304700" y="119055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60"/>
            <p:cNvSpPr/>
            <p:nvPr/>
          </p:nvSpPr>
          <p:spPr>
            <a:xfrm>
              <a:off x="1228475" y="271400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60"/>
            <p:cNvSpPr/>
            <p:nvPr/>
          </p:nvSpPr>
          <p:spPr>
            <a:xfrm>
              <a:off x="1228475" y="2637775"/>
              <a:ext cx="62225" cy="53450"/>
            </a:xfrm>
            <a:custGeom>
              <a:rect b="b" l="l" r="r" t="t"/>
              <a:pathLst>
                <a:path extrusionOk="0" h="2138" w="2489">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60"/>
            <p:cNvSpPr/>
            <p:nvPr/>
          </p:nvSpPr>
          <p:spPr>
            <a:xfrm>
              <a:off x="1228475" y="2561575"/>
              <a:ext cx="62225" cy="53425"/>
            </a:xfrm>
            <a:custGeom>
              <a:rect b="b" l="l" r="r" t="t"/>
              <a:pathLst>
                <a:path extrusionOk="0" h="2137" w="2489">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60"/>
            <p:cNvSpPr/>
            <p:nvPr/>
          </p:nvSpPr>
          <p:spPr>
            <a:xfrm>
              <a:off x="1228475" y="2485550"/>
              <a:ext cx="62225" cy="53300"/>
            </a:xfrm>
            <a:custGeom>
              <a:rect b="b" l="l" r="r" t="t"/>
              <a:pathLst>
                <a:path extrusionOk="0" h="2132" w="2489">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60"/>
            <p:cNvSpPr/>
            <p:nvPr/>
          </p:nvSpPr>
          <p:spPr>
            <a:xfrm>
              <a:off x="1228475" y="240935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60"/>
            <p:cNvSpPr/>
            <p:nvPr/>
          </p:nvSpPr>
          <p:spPr>
            <a:xfrm>
              <a:off x="1228475" y="2333125"/>
              <a:ext cx="62225" cy="53450"/>
            </a:xfrm>
            <a:custGeom>
              <a:rect b="b" l="l" r="r" t="t"/>
              <a:pathLst>
                <a:path extrusionOk="0" h="2138" w="2489">
                  <a:moveTo>
                    <a:pt x="1066" y="1"/>
                  </a:moveTo>
                  <a:cubicBezTo>
                    <a:pt x="480" y="1"/>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60"/>
            <p:cNvSpPr/>
            <p:nvPr/>
          </p:nvSpPr>
          <p:spPr>
            <a:xfrm>
              <a:off x="1228475" y="2256925"/>
              <a:ext cx="62375" cy="53425"/>
            </a:xfrm>
            <a:custGeom>
              <a:rect b="b" l="l" r="r" t="t"/>
              <a:pathLst>
                <a:path extrusionOk="0" h="2137" w="2495">
                  <a:moveTo>
                    <a:pt x="1076" y="0"/>
                  </a:moveTo>
                  <a:cubicBezTo>
                    <a:pt x="1072" y="0"/>
                    <a:pt x="1069" y="0"/>
                    <a:pt x="1066" y="0"/>
                  </a:cubicBezTo>
                  <a:cubicBezTo>
                    <a:pt x="480" y="0"/>
                    <a:pt x="1" y="480"/>
                    <a:pt x="1" y="1065"/>
                  </a:cubicBezTo>
                  <a:cubicBezTo>
                    <a:pt x="1" y="1709"/>
                    <a:pt x="530" y="2137"/>
                    <a:pt x="1081" y="2137"/>
                  </a:cubicBezTo>
                  <a:cubicBezTo>
                    <a:pt x="1344" y="2137"/>
                    <a:pt x="1612" y="2039"/>
                    <a:pt x="1830" y="1821"/>
                  </a:cubicBezTo>
                  <a:cubicBezTo>
                    <a:pt x="2494" y="1149"/>
                    <a:pt x="2020"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60"/>
            <p:cNvSpPr/>
            <p:nvPr/>
          </p:nvSpPr>
          <p:spPr>
            <a:xfrm>
              <a:off x="1228475" y="2180700"/>
              <a:ext cx="62225" cy="53350"/>
            </a:xfrm>
            <a:custGeom>
              <a:rect b="b" l="l" r="r" t="t"/>
              <a:pathLst>
                <a:path extrusionOk="0" h="2134" w="2489">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60"/>
            <p:cNvSpPr/>
            <p:nvPr/>
          </p:nvSpPr>
          <p:spPr>
            <a:xfrm>
              <a:off x="1228475" y="210450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60"/>
            <p:cNvSpPr/>
            <p:nvPr/>
          </p:nvSpPr>
          <p:spPr>
            <a:xfrm>
              <a:off x="1228475" y="2028275"/>
              <a:ext cx="62225" cy="53450"/>
            </a:xfrm>
            <a:custGeom>
              <a:rect b="b" l="l" r="r" t="t"/>
              <a:pathLst>
                <a:path extrusionOk="0" h="2138" w="2489">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60"/>
            <p:cNvSpPr/>
            <p:nvPr/>
          </p:nvSpPr>
          <p:spPr>
            <a:xfrm>
              <a:off x="1228475" y="1952050"/>
              <a:ext cx="62225" cy="53450"/>
            </a:xfrm>
            <a:custGeom>
              <a:rect b="b" l="l" r="r" t="t"/>
              <a:pathLst>
                <a:path extrusionOk="0" h="2138" w="2489">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60"/>
            <p:cNvSpPr/>
            <p:nvPr/>
          </p:nvSpPr>
          <p:spPr>
            <a:xfrm>
              <a:off x="1228475" y="1876050"/>
              <a:ext cx="62225" cy="53275"/>
            </a:xfrm>
            <a:custGeom>
              <a:rect b="b" l="l" r="r" t="t"/>
              <a:pathLst>
                <a:path extrusionOk="0" h="2131" w="2489">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60"/>
            <p:cNvSpPr/>
            <p:nvPr/>
          </p:nvSpPr>
          <p:spPr>
            <a:xfrm>
              <a:off x="1228475"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60"/>
            <p:cNvSpPr/>
            <p:nvPr/>
          </p:nvSpPr>
          <p:spPr>
            <a:xfrm>
              <a:off x="1228475"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60"/>
            <p:cNvSpPr/>
            <p:nvPr/>
          </p:nvSpPr>
          <p:spPr>
            <a:xfrm>
              <a:off x="1228475" y="1647400"/>
              <a:ext cx="62225" cy="53450"/>
            </a:xfrm>
            <a:custGeom>
              <a:rect b="b" l="l" r="r" t="t"/>
              <a:pathLst>
                <a:path extrusionOk="0" h="2138" w="2489">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60"/>
            <p:cNvSpPr/>
            <p:nvPr/>
          </p:nvSpPr>
          <p:spPr>
            <a:xfrm>
              <a:off x="1228475"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60"/>
            <p:cNvSpPr/>
            <p:nvPr/>
          </p:nvSpPr>
          <p:spPr>
            <a:xfrm>
              <a:off x="1228475"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60"/>
            <p:cNvSpPr/>
            <p:nvPr/>
          </p:nvSpPr>
          <p:spPr>
            <a:xfrm>
              <a:off x="1228475" y="1266550"/>
              <a:ext cx="62225" cy="53450"/>
            </a:xfrm>
            <a:custGeom>
              <a:rect b="b" l="l" r="r" t="t"/>
              <a:pathLst>
                <a:path extrusionOk="0" h="2138" w="2489">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60"/>
            <p:cNvSpPr/>
            <p:nvPr/>
          </p:nvSpPr>
          <p:spPr>
            <a:xfrm>
              <a:off x="1152275" y="2561575"/>
              <a:ext cx="62400" cy="53425"/>
            </a:xfrm>
            <a:custGeom>
              <a:rect b="b" l="l" r="r" t="t"/>
              <a:pathLst>
                <a:path extrusionOk="0" h="2137" w="2496">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60"/>
            <p:cNvSpPr/>
            <p:nvPr/>
          </p:nvSpPr>
          <p:spPr>
            <a:xfrm>
              <a:off x="1152275" y="2485550"/>
              <a:ext cx="62400" cy="53300"/>
            </a:xfrm>
            <a:custGeom>
              <a:rect b="b" l="l" r="r" t="t"/>
              <a:pathLst>
                <a:path extrusionOk="0" h="2132" w="2496">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60"/>
            <p:cNvSpPr/>
            <p:nvPr/>
          </p:nvSpPr>
          <p:spPr>
            <a:xfrm>
              <a:off x="1152275" y="2409350"/>
              <a:ext cx="62400" cy="53350"/>
            </a:xfrm>
            <a:custGeom>
              <a:rect b="b" l="l" r="r" t="t"/>
              <a:pathLst>
                <a:path extrusionOk="0" h="2134" w="2496">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60"/>
            <p:cNvSpPr/>
            <p:nvPr/>
          </p:nvSpPr>
          <p:spPr>
            <a:xfrm>
              <a:off x="1152275" y="2333125"/>
              <a:ext cx="62400" cy="53450"/>
            </a:xfrm>
            <a:custGeom>
              <a:rect b="b" l="l" r="r" t="t"/>
              <a:pathLst>
                <a:path extrusionOk="0" h="2138" w="2496">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60"/>
            <p:cNvSpPr/>
            <p:nvPr/>
          </p:nvSpPr>
          <p:spPr>
            <a:xfrm>
              <a:off x="1152275" y="2256925"/>
              <a:ext cx="62550" cy="53425"/>
            </a:xfrm>
            <a:custGeom>
              <a:rect b="b" l="l" r="r" t="t"/>
              <a:pathLst>
                <a:path extrusionOk="0" h="2137" w="2502">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60"/>
            <p:cNvSpPr/>
            <p:nvPr/>
          </p:nvSpPr>
          <p:spPr>
            <a:xfrm>
              <a:off x="1152275" y="2180700"/>
              <a:ext cx="62400" cy="53350"/>
            </a:xfrm>
            <a:custGeom>
              <a:rect b="b" l="l" r="r" t="t"/>
              <a:pathLst>
                <a:path extrusionOk="0" h="2134" w="2496">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60"/>
            <p:cNvSpPr/>
            <p:nvPr/>
          </p:nvSpPr>
          <p:spPr>
            <a:xfrm>
              <a:off x="1152275" y="2104500"/>
              <a:ext cx="62400" cy="53325"/>
            </a:xfrm>
            <a:custGeom>
              <a:rect b="b" l="l" r="r" t="t"/>
              <a:pathLst>
                <a:path extrusionOk="0" h="2133" w="2496">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60"/>
            <p:cNvSpPr/>
            <p:nvPr/>
          </p:nvSpPr>
          <p:spPr>
            <a:xfrm>
              <a:off x="1152275" y="2028275"/>
              <a:ext cx="62400" cy="53450"/>
            </a:xfrm>
            <a:custGeom>
              <a:rect b="b" l="l" r="r" t="t"/>
              <a:pathLst>
                <a:path extrusionOk="0" h="2138" w="2496">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60"/>
            <p:cNvSpPr/>
            <p:nvPr/>
          </p:nvSpPr>
          <p:spPr>
            <a:xfrm>
              <a:off x="1152275" y="1952050"/>
              <a:ext cx="62400" cy="53450"/>
            </a:xfrm>
            <a:custGeom>
              <a:rect b="b" l="l" r="r" t="t"/>
              <a:pathLst>
                <a:path extrusionOk="0" h="2138" w="2496">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60"/>
            <p:cNvSpPr/>
            <p:nvPr/>
          </p:nvSpPr>
          <p:spPr>
            <a:xfrm>
              <a:off x="1152275" y="1876050"/>
              <a:ext cx="62400" cy="53275"/>
            </a:xfrm>
            <a:custGeom>
              <a:rect b="b" l="l" r="r" t="t"/>
              <a:pathLst>
                <a:path extrusionOk="0" h="2131" w="2496">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60"/>
            <p:cNvSpPr/>
            <p:nvPr/>
          </p:nvSpPr>
          <p:spPr>
            <a:xfrm>
              <a:off x="1152275" y="1799850"/>
              <a:ext cx="62400" cy="53325"/>
            </a:xfrm>
            <a:custGeom>
              <a:rect b="b" l="l" r="r" t="t"/>
              <a:pathLst>
                <a:path extrusionOk="0" h="2133" w="2496">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60"/>
            <p:cNvSpPr/>
            <p:nvPr/>
          </p:nvSpPr>
          <p:spPr>
            <a:xfrm>
              <a:off x="1152275" y="1723625"/>
              <a:ext cx="62400" cy="53350"/>
            </a:xfrm>
            <a:custGeom>
              <a:rect b="b" l="l" r="r" t="t"/>
              <a:pathLst>
                <a:path extrusionOk="0" h="2134" w="2496">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60"/>
            <p:cNvSpPr/>
            <p:nvPr/>
          </p:nvSpPr>
          <p:spPr>
            <a:xfrm>
              <a:off x="1152275" y="1647400"/>
              <a:ext cx="62400" cy="53450"/>
            </a:xfrm>
            <a:custGeom>
              <a:rect b="b" l="l" r="r" t="t"/>
              <a:pathLst>
                <a:path extrusionOk="0" h="2138" w="2496">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60"/>
            <p:cNvSpPr/>
            <p:nvPr/>
          </p:nvSpPr>
          <p:spPr>
            <a:xfrm>
              <a:off x="1152275" y="1571400"/>
              <a:ext cx="62400" cy="53250"/>
            </a:xfrm>
            <a:custGeom>
              <a:rect b="b" l="l" r="r" t="t"/>
              <a:pathLst>
                <a:path extrusionOk="0" h="2130" w="2496">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60"/>
            <p:cNvSpPr/>
            <p:nvPr/>
          </p:nvSpPr>
          <p:spPr>
            <a:xfrm>
              <a:off x="1152275" y="1342750"/>
              <a:ext cx="62400" cy="53450"/>
            </a:xfrm>
            <a:custGeom>
              <a:rect b="b" l="l" r="r" t="t"/>
              <a:pathLst>
                <a:path extrusionOk="0" h="2138" w="2496">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60"/>
            <p:cNvSpPr/>
            <p:nvPr/>
          </p:nvSpPr>
          <p:spPr>
            <a:xfrm>
              <a:off x="1076050" y="2409350"/>
              <a:ext cx="62425" cy="53350"/>
            </a:xfrm>
            <a:custGeom>
              <a:rect b="b" l="l" r="r" t="t"/>
              <a:pathLst>
                <a:path extrusionOk="0" h="2134" w="2497">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60"/>
            <p:cNvSpPr/>
            <p:nvPr/>
          </p:nvSpPr>
          <p:spPr>
            <a:xfrm>
              <a:off x="1076050" y="2333125"/>
              <a:ext cx="62425" cy="53450"/>
            </a:xfrm>
            <a:custGeom>
              <a:rect b="b" l="l" r="r" t="t"/>
              <a:pathLst>
                <a:path extrusionOk="0" h="2138" w="2497">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60"/>
            <p:cNvSpPr/>
            <p:nvPr/>
          </p:nvSpPr>
          <p:spPr>
            <a:xfrm>
              <a:off x="1076050" y="2256925"/>
              <a:ext cx="62575" cy="53425"/>
            </a:xfrm>
            <a:custGeom>
              <a:rect b="b" l="l" r="r" t="t"/>
              <a:pathLst>
                <a:path extrusionOk="0" h="2137" w="2503">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60"/>
            <p:cNvSpPr/>
            <p:nvPr/>
          </p:nvSpPr>
          <p:spPr>
            <a:xfrm>
              <a:off x="1076050" y="2180700"/>
              <a:ext cx="62425" cy="53350"/>
            </a:xfrm>
            <a:custGeom>
              <a:rect b="b" l="l" r="r" t="t"/>
              <a:pathLst>
                <a:path extrusionOk="0" h="2134" w="2497">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60"/>
            <p:cNvSpPr/>
            <p:nvPr/>
          </p:nvSpPr>
          <p:spPr>
            <a:xfrm>
              <a:off x="1076050" y="210450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60"/>
            <p:cNvSpPr/>
            <p:nvPr/>
          </p:nvSpPr>
          <p:spPr>
            <a:xfrm>
              <a:off x="1076050" y="2028275"/>
              <a:ext cx="62425" cy="53450"/>
            </a:xfrm>
            <a:custGeom>
              <a:rect b="b" l="l" r="r" t="t"/>
              <a:pathLst>
                <a:path extrusionOk="0" h="2138" w="2497">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60"/>
            <p:cNvSpPr/>
            <p:nvPr/>
          </p:nvSpPr>
          <p:spPr>
            <a:xfrm>
              <a:off x="1076050" y="1952050"/>
              <a:ext cx="62425" cy="53450"/>
            </a:xfrm>
            <a:custGeom>
              <a:rect b="b" l="l" r="r" t="t"/>
              <a:pathLst>
                <a:path extrusionOk="0" h="2138" w="2497">
                  <a:moveTo>
                    <a:pt x="1074" y="1"/>
                  </a:moveTo>
                  <a:cubicBezTo>
                    <a:pt x="480" y="9"/>
                    <a:pt x="9" y="481"/>
                    <a:pt x="1" y="1074"/>
                  </a:cubicBezTo>
                  <a:cubicBezTo>
                    <a:pt x="1" y="1712"/>
                    <a:pt x="529" y="2138"/>
                    <a:pt x="1077" y="2138"/>
                  </a:cubicBezTo>
                  <a:cubicBezTo>
                    <a:pt x="1339" y="2138"/>
                    <a:pt x="1606" y="2040"/>
                    <a:pt x="1822" y="1822"/>
                  </a:cubicBezTo>
                  <a:cubicBezTo>
                    <a:pt x="2496"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60"/>
            <p:cNvSpPr/>
            <p:nvPr/>
          </p:nvSpPr>
          <p:spPr>
            <a:xfrm>
              <a:off x="1076050" y="1876050"/>
              <a:ext cx="62425" cy="53275"/>
            </a:xfrm>
            <a:custGeom>
              <a:rect b="b" l="l" r="r" t="t"/>
              <a:pathLst>
                <a:path extrusionOk="0" h="2131" w="2497">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60"/>
            <p:cNvSpPr/>
            <p:nvPr/>
          </p:nvSpPr>
          <p:spPr>
            <a:xfrm>
              <a:off x="1076050" y="179985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60"/>
            <p:cNvSpPr/>
            <p:nvPr/>
          </p:nvSpPr>
          <p:spPr>
            <a:xfrm>
              <a:off x="1076050" y="1723625"/>
              <a:ext cx="62425" cy="53350"/>
            </a:xfrm>
            <a:custGeom>
              <a:rect b="b" l="l" r="r" t="t"/>
              <a:pathLst>
                <a:path extrusionOk="0" h="2134" w="2497">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60"/>
            <p:cNvSpPr/>
            <p:nvPr/>
          </p:nvSpPr>
          <p:spPr>
            <a:xfrm>
              <a:off x="1076050" y="1647400"/>
              <a:ext cx="62425" cy="53450"/>
            </a:xfrm>
            <a:custGeom>
              <a:rect b="b" l="l" r="r" t="t"/>
              <a:pathLst>
                <a:path extrusionOk="0" h="2138" w="2497">
                  <a:moveTo>
                    <a:pt x="1074" y="1"/>
                  </a:moveTo>
                  <a:cubicBezTo>
                    <a:pt x="480" y="9"/>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60"/>
            <p:cNvSpPr/>
            <p:nvPr/>
          </p:nvSpPr>
          <p:spPr>
            <a:xfrm>
              <a:off x="1076050" y="1571400"/>
              <a:ext cx="62425" cy="53250"/>
            </a:xfrm>
            <a:custGeom>
              <a:rect b="b" l="l" r="r" t="t"/>
              <a:pathLst>
                <a:path extrusionOk="0" h="2130" w="2497">
                  <a:moveTo>
                    <a:pt x="1074" y="1"/>
                  </a:moveTo>
                  <a:cubicBezTo>
                    <a:pt x="480" y="1"/>
                    <a:pt x="9" y="472"/>
                    <a:pt x="1" y="1066"/>
                  </a:cubicBezTo>
                  <a:cubicBezTo>
                    <a:pt x="1" y="1703"/>
                    <a:pt x="529" y="2129"/>
                    <a:pt x="1077" y="2129"/>
                  </a:cubicBezTo>
                  <a:cubicBezTo>
                    <a:pt x="1339" y="2129"/>
                    <a:pt x="1606" y="2032"/>
                    <a:pt x="1822" y="1813"/>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60"/>
            <p:cNvSpPr/>
            <p:nvPr/>
          </p:nvSpPr>
          <p:spPr>
            <a:xfrm>
              <a:off x="1076050" y="1418975"/>
              <a:ext cx="62425" cy="53350"/>
            </a:xfrm>
            <a:custGeom>
              <a:rect b="b" l="l" r="r" t="t"/>
              <a:pathLst>
                <a:path extrusionOk="0" h="2134" w="2497">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60"/>
            <p:cNvSpPr/>
            <p:nvPr/>
          </p:nvSpPr>
          <p:spPr>
            <a:xfrm>
              <a:off x="1076050" y="1342750"/>
              <a:ext cx="62425" cy="53450"/>
            </a:xfrm>
            <a:custGeom>
              <a:rect b="b" l="l" r="r" t="t"/>
              <a:pathLst>
                <a:path extrusionOk="0" h="2138" w="2497">
                  <a:moveTo>
                    <a:pt x="1074" y="1"/>
                  </a:moveTo>
                  <a:cubicBezTo>
                    <a:pt x="480" y="1"/>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60"/>
            <p:cNvSpPr/>
            <p:nvPr/>
          </p:nvSpPr>
          <p:spPr>
            <a:xfrm>
              <a:off x="1076050" y="1266550"/>
              <a:ext cx="62425" cy="53450"/>
            </a:xfrm>
            <a:custGeom>
              <a:rect b="b" l="l" r="r" t="t"/>
              <a:pathLst>
                <a:path extrusionOk="0" h="2138" w="2497">
                  <a:moveTo>
                    <a:pt x="1074" y="0"/>
                  </a:moveTo>
                  <a:cubicBezTo>
                    <a:pt x="480" y="9"/>
                    <a:pt x="9" y="480"/>
                    <a:pt x="1" y="1074"/>
                  </a:cubicBezTo>
                  <a:cubicBezTo>
                    <a:pt x="1" y="1711"/>
                    <a:pt x="529" y="2137"/>
                    <a:pt x="1077" y="2137"/>
                  </a:cubicBezTo>
                  <a:cubicBezTo>
                    <a:pt x="1339" y="2137"/>
                    <a:pt x="1606" y="2040"/>
                    <a:pt x="1822" y="1821"/>
                  </a:cubicBezTo>
                  <a:cubicBezTo>
                    <a:pt x="2496" y="1155"/>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60"/>
            <p:cNvSpPr/>
            <p:nvPr/>
          </p:nvSpPr>
          <p:spPr>
            <a:xfrm>
              <a:off x="1000050" y="2104500"/>
              <a:ext cx="62200" cy="53325"/>
            </a:xfrm>
            <a:custGeom>
              <a:rect b="b" l="l" r="r" t="t"/>
              <a:pathLst>
                <a:path extrusionOk="0" h="2133" w="2488">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60"/>
            <p:cNvSpPr/>
            <p:nvPr/>
          </p:nvSpPr>
          <p:spPr>
            <a:xfrm>
              <a:off x="1000050" y="2028275"/>
              <a:ext cx="62200" cy="53450"/>
            </a:xfrm>
            <a:custGeom>
              <a:rect b="b" l="l" r="r" t="t"/>
              <a:pathLst>
                <a:path extrusionOk="0" h="2138" w="2488">
                  <a:moveTo>
                    <a:pt x="1065" y="1"/>
                  </a:moveTo>
                  <a:cubicBezTo>
                    <a:pt x="472" y="1"/>
                    <a:pt x="0" y="480"/>
                    <a:pt x="0" y="1065"/>
                  </a:cubicBezTo>
                  <a:cubicBezTo>
                    <a:pt x="0" y="1709"/>
                    <a:pt x="525" y="2137"/>
                    <a:pt x="1072" y="2137"/>
                  </a:cubicBezTo>
                  <a:cubicBezTo>
                    <a:pt x="1332" y="2137"/>
                    <a:pt x="1598" y="2040"/>
                    <a:pt x="1813" y="1821"/>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60"/>
            <p:cNvSpPr/>
            <p:nvPr/>
          </p:nvSpPr>
          <p:spPr>
            <a:xfrm>
              <a:off x="1000050" y="1952050"/>
              <a:ext cx="62200" cy="53450"/>
            </a:xfrm>
            <a:custGeom>
              <a:rect b="b" l="l" r="r" t="t"/>
              <a:pathLst>
                <a:path extrusionOk="0" h="2138" w="2488">
                  <a:moveTo>
                    <a:pt x="1065" y="1"/>
                  </a:moveTo>
                  <a:cubicBezTo>
                    <a:pt x="472" y="9"/>
                    <a:pt x="0" y="481"/>
                    <a:pt x="0" y="1074"/>
                  </a:cubicBezTo>
                  <a:cubicBezTo>
                    <a:pt x="0" y="1712"/>
                    <a:pt x="525" y="2138"/>
                    <a:pt x="1070" y="2138"/>
                  </a:cubicBezTo>
                  <a:cubicBezTo>
                    <a:pt x="1332" y="2138"/>
                    <a:pt x="1597" y="2040"/>
                    <a:pt x="1813"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60"/>
            <p:cNvSpPr/>
            <p:nvPr/>
          </p:nvSpPr>
          <p:spPr>
            <a:xfrm>
              <a:off x="1000050" y="1876050"/>
              <a:ext cx="62200" cy="53275"/>
            </a:xfrm>
            <a:custGeom>
              <a:rect b="b" l="l" r="r" t="t"/>
              <a:pathLst>
                <a:path extrusionOk="0" h="2131" w="2488">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60"/>
            <p:cNvSpPr/>
            <p:nvPr/>
          </p:nvSpPr>
          <p:spPr>
            <a:xfrm>
              <a:off x="1000050" y="1799850"/>
              <a:ext cx="62200" cy="53325"/>
            </a:xfrm>
            <a:custGeom>
              <a:rect b="b" l="l" r="r" t="t"/>
              <a:pathLst>
                <a:path extrusionOk="0" h="2133" w="2488">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60"/>
            <p:cNvSpPr/>
            <p:nvPr/>
          </p:nvSpPr>
          <p:spPr>
            <a:xfrm>
              <a:off x="1000050" y="1723625"/>
              <a:ext cx="62200" cy="53350"/>
            </a:xfrm>
            <a:custGeom>
              <a:rect b="b" l="l" r="r" t="t"/>
              <a:pathLst>
                <a:path extrusionOk="0" h="2134" w="2488">
                  <a:moveTo>
                    <a:pt x="1065" y="1"/>
                  </a:moveTo>
                  <a:cubicBezTo>
                    <a:pt x="472" y="1"/>
                    <a:pt x="0" y="480"/>
                    <a:pt x="0" y="1065"/>
                  </a:cubicBezTo>
                  <a:cubicBezTo>
                    <a:pt x="0" y="1709"/>
                    <a:pt x="526" y="2133"/>
                    <a:pt x="1072" y="2133"/>
                  </a:cubicBezTo>
                  <a:cubicBezTo>
                    <a:pt x="1332" y="2133"/>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60"/>
            <p:cNvSpPr/>
            <p:nvPr/>
          </p:nvSpPr>
          <p:spPr>
            <a:xfrm>
              <a:off x="1000050" y="1647400"/>
              <a:ext cx="62200" cy="53450"/>
            </a:xfrm>
            <a:custGeom>
              <a:rect b="b" l="l" r="r" t="t"/>
              <a:pathLst>
                <a:path extrusionOk="0" h="2138" w="2488">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60"/>
            <p:cNvSpPr/>
            <p:nvPr/>
          </p:nvSpPr>
          <p:spPr>
            <a:xfrm>
              <a:off x="1000050" y="1571400"/>
              <a:ext cx="62200" cy="53250"/>
            </a:xfrm>
            <a:custGeom>
              <a:rect b="b" l="l" r="r" t="t"/>
              <a:pathLst>
                <a:path extrusionOk="0" h="2130" w="2488">
                  <a:moveTo>
                    <a:pt x="1065" y="1"/>
                  </a:moveTo>
                  <a:cubicBezTo>
                    <a:pt x="472" y="1"/>
                    <a:pt x="0" y="472"/>
                    <a:pt x="0" y="1066"/>
                  </a:cubicBezTo>
                  <a:cubicBezTo>
                    <a:pt x="0" y="1703"/>
                    <a:pt x="525" y="2129"/>
                    <a:pt x="1070" y="2129"/>
                  </a:cubicBezTo>
                  <a:cubicBezTo>
                    <a:pt x="1332" y="2129"/>
                    <a:pt x="1597" y="2032"/>
                    <a:pt x="1813"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60"/>
            <p:cNvSpPr/>
            <p:nvPr/>
          </p:nvSpPr>
          <p:spPr>
            <a:xfrm>
              <a:off x="1000050" y="1342750"/>
              <a:ext cx="62200" cy="53450"/>
            </a:xfrm>
            <a:custGeom>
              <a:rect b="b" l="l" r="r" t="t"/>
              <a:pathLst>
                <a:path extrusionOk="0" h="2138" w="2488">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60"/>
            <p:cNvSpPr/>
            <p:nvPr/>
          </p:nvSpPr>
          <p:spPr>
            <a:xfrm>
              <a:off x="923825" y="2028275"/>
              <a:ext cx="62225" cy="53450"/>
            </a:xfrm>
            <a:custGeom>
              <a:rect b="b" l="l" r="r" t="t"/>
              <a:pathLst>
                <a:path extrusionOk="0" h="2138" w="2489">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60"/>
            <p:cNvSpPr/>
            <p:nvPr/>
          </p:nvSpPr>
          <p:spPr>
            <a:xfrm>
              <a:off x="923825" y="1952050"/>
              <a:ext cx="62225" cy="53450"/>
            </a:xfrm>
            <a:custGeom>
              <a:rect b="b" l="l" r="r" t="t"/>
              <a:pathLst>
                <a:path extrusionOk="0" h="2138" w="2489">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60"/>
            <p:cNvSpPr/>
            <p:nvPr/>
          </p:nvSpPr>
          <p:spPr>
            <a:xfrm>
              <a:off x="923825" y="1876050"/>
              <a:ext cx="62225" cy="53350"/>
            </a:xfrm>
            <a:custGeom>
              <a:rect b="b" l="l" r="r" t="t"/>
              <a:pathLst>
                <a:path extrusionOk="0" h="2134" w="2489">
                  <a:moveTo>
                    <a:pt x="1066" y="1"/>
                  </a:moveTo>
                  <a:cubicBezTo>
                    <a:pt x="480" y="1"/>
                    <a:pt x="1" y="472"/>
                    <a:pt x="1" y="1066"/>
                  </a:cubicBezTo>
                  <a:cubicBezTo>
                    <a:pt x="1" y="1709"/>
                    <a:pt x="526" y="2133"/>
                    <a:pt x="1075" y="2133"/>
                  </a:cubicBezTo>
                  <a:cubicBezTo>
                    <a:pt x="1337"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60"/>
            <p:cNvSpPr/>
            <p:nvPr/>
          </p:nvSpPr>
          <p:spPr>
            <a:xfrm>
              <a:off x="923825"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60"/>
            <p:cNvSpPr/>
            <p:nvPr/>
          </p:nvSpPr>
          <p:spPr>
            <a:xfrm>
              <a:off x="923825"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60"/>
            <p:cNvSpPr/>
            <p:nvPr/>
          </p:nvSpPr>
          <p:spPr>
            <a:xfrm>
              <a:off x="923825" y="1647400"/>
              <a:ext cx="62225" cy="53450"/>
            </a:xfrm>
            <a:custGeom>
              <a:rect b="b" l="l" r="r" t="t"/>
              <a:pathLst>
                <a:path extrusionOk="0" h="2138" w="2489">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60"/>
            <p:cNvSpPr/>
            <p:nvPr/>
          </p:nvSpPr>
          <p:spPr>
            <a:xfrm>
              <a:off x="923825"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60"/>
            <p:cNvSpPr/>
            <p:nvPr/>
          </p:nvSpPr>
          <p:spPr>
            <a:xfrm>
              <a:off x="847625"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60"/>
            <p:cNvSpPr/>
            <p:nvPr/>
          </p:nvSpPr>
          <p:spPr>
            <a:xfrm>
              <a:off x="847625" y="1876050"/>
              <a:ext cx="62200" cy="53275"/>
            </a:xfrm>
            <a:custGeom>
              <a:rect b="b" l="l" r="r" t="t"/>
              <a:pathLst>
                <a:path extrusionOk="0" h="2131" w="2488">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60"/>
            <p:cNvSpPr/>
            <p:nvPr/>
          </p:nvSpPr>
          <p:spPr>
            <a:xfrm>
              <a:off x="847625" y="17998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60"/>
            <p:cNvSpPr/>
            <p:nvPr/>
          </p:nvSpPr>
          <p:spPr>
            <a:xfrm>
              <a:off x="847625" y="17236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60"/>
            <p:cNvSpPr/>
            <p:nvPr/>
          </p:nvSpPr>
          <p:spPr>
            <a:xfrm>
              <a:off x="847625" y="1647400"/>
              <a:ext cx="62200" cy="53450"/>
            </a:xfrm>
            <a:custGeom>
              <a:rect b="b" l="l" r="r" t="t"/>
              <a:pathLst>
                <a:path extrusionOk="0" h="2138" w="2488">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60"/>
            <p:cNvSpPr/>
            <p:nvPr/>
          </p:nvSpPr>
          <p:spPr>
            <a:xfrm>
              <a:off x="847625"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60"/>
            <p:cNvSpPr/>
            <p:nvPr/>
          </p:nvSpPr>
          <p:spPr>
            <a:xfrm>
              <a:off x="771400" y="1799850"/>
              <a:ext cx="62425" cy="53325"/>
            </a:xfrm>
            <a:custGeom>
              <a:rect b="b" l="l" r="r" t="t"/>
              <a:pathLst>
                <a:path extrusionOk="0" h="2133" w="2497">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60"/>
            <p:cNvSpPr/>
            <p:nvPr/>
          </p:nvSpPr>
          <p:spPr>
            <a:xfrm>
              <a:off x="771400" y="1723625"/>
              <a:ext cx="62425" cy="53350"/>
            </a:xfrm>
            <a:custGeom>
              <a:rect b="b" l="l" r="r" t="t"/>
              <a:pathLst>
                <a:path extrusionOk="0" h="2134" w="2497">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60"/>
            <p:cNvSpPr/>
            <p:nvPr/>
          </p:nvSpPr>
          <p:spPr>
            <a:xfrm>
              <a:off x="771400" y="1647400"/>
              <a:ext cx="62425" cy="53450"/>
            </a:xfrm>
            <a:custGeom>
              <a:rect b="b" l="l" r="r" t="t"/>
              <a:pathLst>
                <a:path extrusionOk="0" h="2138" w="2497">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60"/>
            <p:cNvSpPr/>
            <p:nvPr/>
          </p:nvSpPr>
          <p:spPr>
            <a:xfrm>
              <a:off x="771400" y="1571400"/>
              <a:ext cx="62425" cy="53250"/>
            </a:xfrm>
            <a:custGeom>
              <a:rect b="b" l="l" r="r" t="t"/>
              <a:pathLst>
                <a:path extrusionOk="0" h="2130" w="2497">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60"/>
            <p:cNvSpPr/>
            <p:nvPr/>
          </p:nvSpPr>
          <p:spPr>
            <a:xfrm>
              <a:off x="695200" y="1799850"/>
              <a:ext cx="62200" cy="53325"/>
            </a:xfrm>
            <a:custGeom>
              <a:rect b="b" l="l" r="r" t="t"/>
              <a:pathLst>
                <a:path extrusionOk="0" h="2133" w="2488">
                  <a:moveTo>
                    <a:pt x="1065" y="0"/>
                  </a:moveTo>
                  <a:cubicBezTo>
                    <a:pt x="480" y="0"/>
                    <a:pt x="0" y="472"/>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60"/>
            <p:cNvSpPr/>
            <p:nvPr/>
          </p:nvSpPr>
          <p:spPr>
            <a:xfrm>
              <a:off x="695200" y="1723625"/>
              <a:ext cx="62200" cy="53350"/>
            </a:xfrm>
            <a:custGeom>
              <a:rect b="b" l="l" r="r" t="t"/>
              <a:pathLst>
                <a:path extrusionOk="0" h="2134" w="2488">
                  <a:moveTo>
                    <a:pt x="1065" y="1"/>
                  </a:moveTo>
                  <a:cubicBezTo>
                    <a:pt x="480" y="1"/>
                    <a:pt x="0" y="480"/>
                    <a:pt x="0" y="1065"/>
                  </a:cubicBezTo>
                  <a:cubicBezTo>
                    <a:pt x="0" y="1709"/>
                    <a:pt x="525" y="2133"/>
                    <a:pt x="1072" y="2133"/>
                  </a:cubicBezTo>
                  <a:cubicBezTo>
                    <a:pt x="1332" y="2133"/>
                    <a:pt x="1598" y="2037"/>
                    <a:pt x="1813"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60"/>
            <p:cNvSpPr/>
            <p:nvPr/>
          </p:nvSpPr>
          <p:spPr>
            <a:xfrm>
              <a:off x="695200" y="1647400"/>
              <a:ext cx="62200" cy="53450"/>
            </a:xfrm>
            <a:custGeom>
              <a:rect b="b" l="l" r="r" t="t"/>
              <a:pathLst>
                <a:path extrusionOk="0" h="2138" w="2488">
                  <a:moveTo>
                    <a:pt x="1065" y="1"/>
                  </a:moveTo>
                  <a:cubicBezTo>
                    <a:pt x="480" y="1"/>
                    <a:pt x="0" y="481"/>
                    <a:pt x="0" y="1066"/>
                  </a:cubicBezTo>
                  <a:cubicBezTo>
                    <a:pt x="0" y="1710"/>
                    <a:pt x="525" y="2138"/>
                    <a:pt x="1071" y="2138"/>
                  </a:cubicBezTo>
                  <a:cubicBezTo>
                    <a:pt x="1332" y="2138"/>
                    <a:pt x="1598" y="2040"/>
                    <a:pt x="1813" y="1822"/>
                  </a:cubicBezTo>
                  <a:cubicBezTo>
                    <a:pt x="2488" y="1155"/>
                    <a:pt x="2016" y="9"/>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60"/>
            <p:cNvSpPr/>
            <p:nvPr/>
          </p:nvSpPr>
          <p:spPr>
            <a:xfrm>
              <a:off x="695200" y="1571400"/>
              <a:ext cx="62200" cy="53250"/>
            </a:xfrm>
            <a:custGeom>
              <a:rect b="b" l="l" r="r" t="t"/>
              <a:pathLst>
                <a:path extrusionOk="0" h="2130" w="2488">
                  <a:moveTo>
                    <a:pt x="1065" y="1"/>
                  </a:moveTo>
                  <a:cubicBezTo>
                    <a:pt x="480"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60"/>
            <p:cNvSpPr/>
            <p:nvPr/>
          </p:nvSpPr>
          <p:spPr>
            <a:xfrm>
              <a:off x="618975"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60"/>
            <p:cNvSpPr/>
            <p:nvPr/>
          </p:nvSpPr>
          <p:spPr>
            <a:xfrm>
              <a:off x="618975"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60"/>
            <p:cNvSpPr/>
            <p:nvPr/>
          </p:nvSpPr>
          <p:spPr>
            <a:xfrm>
              <a:off x="618975" y="1647400"/>
              <a:ext cx="62225" cy="53450"/>
            </a:xfrm>
            <a:custGeom>
              <a:rect b="b" l="l" r="r" t="t"/>
              <a:pathLst>
                <a:path extrusionOk="0" h="2138" w="2489">
                  <a:moveTo>
                    <a:pt x="1066" y="1"/>
                  </a:moveTo>
                  <a:cubicBezTo>
                    <a:pt x="480" y="9"/>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60"/>
            <p:cNvSpPr/>
            <p:nvPr/>
          </p:nvSpPr>
          <p:spPr>
            <a:xfrm>
              <a:off x="618975"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60"/>
            <p:cNvSpPr/>
            <p:nvPr/>
          </p:nvSpPr>
          <p:spPr>
            <a:xfrm>
              <a:off x="542775" y="179985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60"/>
            <p:cNvSpPr/>
            <p:nvPr/>
          </p:nvSpPr>
          <p:spPr>
            <a:xfrm>
              <a:off x="542775" y="1723625"/>
              <a:ext cx="62400" cy="53350"/>
            </a:xfrm>
            <a:custGeom>
              <a:rect b="b" l="l" r="r" t="t"/>
              <a:pathLst>
                <a:path extrusionOk="0" h="2134" w="2496">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60"/>
            <p:cNvSpPr/>
            <p:nvPr/>
          </p:nvSpPr>
          <p:spPr>
            <a:xfrm>
              <a:off x="542775" y="1647400"/>
              <a:ext cx="62400" cy="53450"/>
            </a:xfrm>
            <a:custGeom>
              <a:rect b="b" l="l" r="r" t="t"/>
              <a:pathLst>
                <a:path extrusionOk="0" h="2138" w="2496">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60"/>
            <p:cNvSpPr/>
            <p:nvPr/>
          </p:nvSpPr>
          <p:spPr>
            <a:xfrm>
              <a:off x="542775" y="1571400"/>
              <a:ext cx="62400" cy="53250"/>
            </a:xfrm>
            <a:custGeom>
              <a:rect b="b" l="l" r="r" t="t"/>
              <a:pathLst>
                <a:path extrusionOk="0" h="2130" w="2496">
                  <a:moveTo>
                    <a:pt x="1065" y="1"/>
                  </a:moveTo>
                  <a:cubicBezTo>
                    <a:pt x="480" y="1"/>
                    <a:pt x="0" y="472"/>
                    <a:pt x="0" y="1066"/>
                  </a:cubicBezTo>
                  <a:cubicBezTo>
                    <a:pt x="0" y="1703"/>
                    <a:pt x="524" y="2129"/>
                    <a:pt x="1073" y="2129"/>
                  </a:cubicBezTo>
                  <a:cubicBezTo>
                    <a:pt x="1335" y="2129"/>
                    <a:pt x="1603" y="2032"/>
                    <a:pt x="1821" y="1813"/>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60"/>
            <p:cNvSpPr/>
            <p:nvPr/>
          </p:nvSpPr>
          <p:spPr>
            <a:xfrm>
              <a:off x="466550" y="1799850"/>
              <a:ext cx="62425" cy="53325"/>
            </a:xfrm>
            <a:custGeom>
              <a:rect b="b" l="l" r="r" t="t"/>
              <a:pathLst>
                <a:path extrusionOk="0" h="2133" w="2497">
                  <a:moveTo>
                    <a:pt x="1074" y="0"/>
                  </a:moveTo>
                  <a:cubicBezTo>
                    <a:pt x="480" y="0"/>
                    <a:pt x="9" y="480"/>
                    <a:pt x="0" y="1065"/>
                  </a:cubicBezTo>
                  <a:cubicBezTo>
                    <a:pt x="0" y="1709"/>
                    <a:pt x="530" y="2133"/>
                    <a:pt x="1078" y="2133"/>
                  </a:cubicBezTo>
                  <a:cubicBezTo>
                    <a:pt x="1340" y="2133"/>
                    <a:pt x="1606" y="2036"/>
                    <a:pt x="1821"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60"/>
            <p:cNvSpPr/>
            <p:nvPr/>
          </p:nvSpPr>
          <p:spPr>
            <a:xfrm>
              <a:off x="466550" y="1723625"/>
              <a:ext cx="62425" cy="53350"/>
            </a:xfrm>
            <a:custGeom>
              <a:rect b="b" l="l" r="r" t="t"/>
              <a:pathLst>
                <a:path extrusionOk="0" h="2134" w="2497">
                  <a:moveTo>
                    <a:pt x="1074" y="1"/>
                  </a:moveTo>
                  <a:cubicBezTo>
                    <a:pt x="480" y="1"/>
                    <a:pt x="9" y="480"/>
                    <a:pt x="0" y="1065"/>
                  </a:cubicBezTo>
                  <a:cubicBezTo>
                    <a:pt x="0" y="1709"/>
                    <a:pt x="530" y="2133"/>
                    <a:pt x="1078" y="2133"/>
                  </a:cubicBezTo>
                  <a:cubicBezTo>
                    <a:pt x="1340" y="2133"/>
                    <a:pt x="1606" y="2037"/>
                    <a:pt x="1821"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60"/>
            <p:cNvSpPr/>
            <p:nvPr/>
          </p:nvSpPr>
          <p:spPr>
            <a:xfrm>
              <a:off x="466550" y="1647400"/>
              <a:ext cx="62425" cy="53450"/>
            </a:xfrm>
            <a:custGeom>
              <a:rect b="b" l="l" r="r" t="t"/>
              <a:pathLst>
                <a:path extrusionOk="0" h="2138" w="2497">
                  <a:moveTo>
                    <a:pt x="1074" y="1"/>
                  </a:moveTo>
                  <a:cubicBezTo>
                    <a:pt x="480" y="9"/>
                    <a:pt x="9" y="481"/>
                    <a:pt x="0" y="1066"/>
                  </a:cubicBezTo>
                  <a:cubicBezTo>
                    <a:pt x="0" y="1710"/>
                    <a:pt x="529" y="2138"/>
                    <a:pt x="1078" y="2138"/>
                  </a:cubicBezTo>
                  <a:cubicBezTo>
                    <a:pt x="1340" y="2138"/>
                    <a:pt x="1606" y="2040"/>
                    <a:pt x="1821"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60"/>
            <p:cNvSpPr/>
            <p:nvPr/>
          </p:nvSpPr>
          <p:spPr>
            <a:xfrm>
              <a:off x="466550" y="1571400"/>
              <a:ext cx="62425" cy="53250"/>
            </a:xfrm>
            <a:custGeom>
              <a:rect b="b" l="l" r="r" t="t"/>
              <a:pathLst>
                <a:path extrusionOk="0" h="2130" w="2497">
                  <a:moveTo>
                    <a:pt x="1074" y="1"/>
                  </a:moveTo>
                  <a:cubicBezTo>
                    <a:pt x="480" y="1"/>
                    <a:pt x="9" y="472"/>
                    <a:pt x="0" y="1066"/>
                  </a:cubicBezTo>
                  <a:cubicBezTo>
                    <a:pt x="0" y="1703"/>
                    <a:pt x="529" y="2129"/>
                    <a:pt x="1077" y="2129"/>
                  </a:cubicBezTo>
                  <a:cubicBezTo>
                    <a:pt x="1339" y="2129"/>
                    <a:pt x="1606" y="2032"/>
                    <a:pt x="1821" y="1813"/>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60"/>
            <p:cNvSpPr/>
            <p:nvPr/>
          </p:nvSpPr>
          <p:spPr>
            <a:xfrm>
              <a:off x="390550" y="1876050"/>
              <a:ext cx="62350" cy="53275"/>
            </a:xfrm>
            <a:custGeom>
              <a:rect b="b" l="l" r="r" t="t"/>
              <a:pathLst>
                <a:path extrusionOk="0" h="2131" w="2494">
                  <a:moveTo>
                    <a:pt x="1075" y="1"/>
                  </a:moveTo>
                  <a:cubicBezTo>
                    <a:pt x="1072" y="1"/>
                    <a:pt x="1068" y="1"/>
                    <a:pt x="1065" y="1"/>
                  </a:cubicBezTo>
                  <a:cubicBezTo>
                    <a:pt x="480" y="1"/>
                    <a:pt x="0" y="480"/>
                    <a:pt x="0" y="1066"/>
                  </a:cubicBezTo>
                  <a:cubicBezTo>
                    <a:pt x="0" y="1707"/>
                    <a:pt x="522" y="2131"/>
                    <a:pt x="1069" y="2131"/>
                  </a:cubicBezTo>
                  <a:cubicBezTo>
                    <a:pt x="1333" y="2131"/>
                    <a:pt x="1602" y="2033"/>
                    <a:pt x="1821" y="1813"/>
                  </a:cubicBezTo>
                  <a:cubicBezTo>
                    <a:pt x="2493" y="1149"/>
                    <a:pt x="2020" y="1"/>
                    <a:pt x="107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60"/>
            <p:cNvSpPr/>
            <p:nvPr/>
          </p:nvSpPr>
          <p:spPr>
            <a:xfrm>
              <a:off x="390550" y="1799825"/>
              <a:ext cx="62350" cy="53300"/>
            </a:xfrm>
            <a:custGeom>
              <a:rect b="b" l="l" r="r" t="t"/>
              <a:pathLst>
                <a:path extrusionOk="0" h="2132" w="2494">
                  <a:moveTo>
                    <a:pt x="1075" y="1"/>
                  </a:moveTo>
                  <a:cubicBezTo>
                    <a:pt x="1072" y="1"/>
                    <a:pt x="1068" y="1"/>
                    <a:pt x="1065" y="1"/>
                  </a:cubicBezTo>
                  <a:cubicBezTo>
                    <a:pt x="480" y="1"/>
                    <a:pt x="0" y="481"/>
                    <a:pt x="0" y="1066"/>
                  </a:cubicBezTo>
                  <a:cubicBezTo>
                    <a:pt x="0" y="1708"/>
                    <a:pt x="526" y="2131"/>
                    <a:pt x="1073" y="2131"/>
                  </a:cubicBezTo>
                  <a:cubicBezTo>
                    <a:pt x="1336" y="2131"/>
                    <a:pt x="1604" y="2033"/>
                    <a:pt x="1821" y="1814"/>
                  </a:cubicBezTo>
                  <a:cubicBezTo>
                    <a:pt x="2493" y="1150"/>
                    <a:pt x="2020" y="1"/>
                    <a:pt x="107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60"/>
            <p:cNvSpPr/>
            <p:nvPr/>
          </p:nvSpPr>
          <p:spPr>
            <a:xfrm>
              <a:off x="390550" y="1723625"/>
              <a:ext cx="62400" cy="53350"/>
            </a:xfrm>
            <a:custGeom>
              <a:rect b="b" l="l" r="r" t="t"/>
              <a:pathLst>
                <a:path extrusionOk="0" h="2134" w="2496">
                  <a:moveTo>
                    <a:pt x="1065" y="1"/>
                  </a:moveTo>
                  <a:cubicBezTo>
                    <a:pt x="480" y="1"/>
                    <a:pt x="0" y="480"/>
                    <a:pt x="0" y="1065"/>
                  </a:cubicBezTo>
                  <a:cubicBezTo>
                    <a:pt x="0" y="1709"/>
                    <a:pt x="529" y="2133"/>
                    <a:pt x="1078" y="2133"/>
                  </a:cubicBezTo>
                  <a:cubicBezTo>
                    <a:pt x="1339" y="2133"/>
                    <a:pt x="1606"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60"/>
            <p:cNvSpPr/>
            <p:nvPr/>
          </p:nvSpPr>
          <p:spPr>
            <a:xfrm>
              <a:off x="390550" y="1647400"/>
              <a:ext cx="62400" cy="53450"/>
            </a:xfrm>
            <a:custGeom>
              <a:rect b="b" l="l" r="r" t="t"/>
              <a:pathLst>
                <a:path extrusionOk="0" h="2138" w="2496">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60"/>
            <p:cNvSpPr/>
            <p:nvPr/>
          </p:nvSpPr>
          <p:spPr>
            <a:xfrm>
              <a:off x="390550" y="1571400"/>
              <a:ext cx="62350" cy="53275"/>
            </a:xfrm>
            <a:custGeom>
              <a:rect b="b" l="l" r="r" t="t"/>
              <a:pathLst>
                <a:path extrusionOk="0" h="2131" w="2494">
                  <a:moveTo>
                    <a:pt x="1075" y="1"/>
                  </a:moveTo>
                  <a:cubicBezTo>
                    <a:pt x="1072" y="1"/>
                    <a:pt x="1068" y="1"/>
                    <a:pt x="1065" y="1"/>
                  </a:cubicBezTo>
                  <a:cubicBezTo>
                    <a:pt x="480" y="1"/>
                    <a:pt x="0" y="472"/>
                    <a:pt x="0" y="1066"/>
                  </a:cubicBezTo>
                  <a:cubicBezTo>
                    <a:pt x="0" y="1708"/>
                    <a:pt x="522" y="2131"/>
                    <a:pt x="1069" y="2131"/>
                  </a:cubicBezTo>
                  <a:cubicBezTo>
                    <a:pt x="1333" y="2131"/>
                    <a:pt x="1602" y="2033"/>
                    <a:pt x="1821" y="1813"/>
                  </a:cubicBezTo>
                  <a:cubicBezTo>
                    <a:pt x="2493" y="1141"/>
                    <a:pt x="2020" y="1"/>
                    <a:pt x="107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60"/>
            <p:cNvSpPr/>
            <p:nvPr/>
          </p:nvSpPr>
          <p:spPr>
            <a:xfrm>
              <a:off x="314325" y="1952050"/>
              <a:ext cx="62225" cy="53450"/>
            </a:xfrm>
            <a:custGeom>
              <a:rect b="b" l="l" r="r" t="t"/>
              <a:pathLst>
                <a:path extrusionOk="0" h="2138" w="2489">
                  <a:moveTo>
                    <a:pt x="1065" y="1"/>
                  </a:moveTo>
                  <a:cubicBezTo>
                    <a:pt x="480" y="9"/>
                    <a:pt x="1" y="481"/>
                    <a:pt x="1" y="1074"/>
                  </a:cubicBezTo>
                  <a:cubicBezTo>
                    <a:pt x="1" y="1712"/>
                    <a:pt x="525" y="2138"/>
                    <a:pt x="1073" y="2138"/>
                  </a:cubicBezTo>
                  <a:cubicBezTo>
                    <a:pt x="1335" y="2138"/>
                    <a:pt x="1603" y="2040"/>
                    <a:pt x="1822"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60"/>
            <p:cNvSpPr/>
            <p:nvPr/>
          </p:nvSpPr>
          <p:spPr>
            <a:xfrm>
              <a:off x="314325" y="1876050"/>
              <a:ext cx="62225" cy="53275"/>
            </a:xfrm>
            <a:custGeom>
              <a:rect b="b" l="l" r="r" t="t"/>
              <a:pathLst>
                <a:path extrusionOk="0" h="2131" w="2489">
                  <a:moveTo>
                    <a:pt x="1065" y="1"/>
                  </a:moveTo>
                  <a:cubicBezTo>
                    <a:pt x="480" y="1"/>
                    <a:pt x="1" y="472"/>
                    <a:pt x="1" y="1066"/>
                  </a:cubicBezTo>
                  <a:cubicBezTo>
                    <a:pt x="1" y="1707"/>
                    <a:pt x="523" y="2131"/>
                    <a:pt x="1070" y="2131"/>
                  </a:cubicBezTo>
                  <a:cubicBezTo>
                    <a:pt x="1333" y="2131"/>
                    <a:pt x="1602" y="2033"/>
                    <a:pt x="1822" y="1813"/>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60"/>
            <p:cNvSpPr/>
            <p:nvPr/>
          </p:nvSpPr>
          <p:spPr>
            <a:xfrm>
              <a:off x="314325" y="1799850"/>
              <a:ext cx="62225" cy="53325"/>
            </a:xfrm>
            <a:custGeom>
              <a:rect b="b" l="l" r="r" t="t"/>
              <a:pathLst>
                <a:path extrusionOk="0" h="2133" w="2489">
                  <a:moveTo>
                    <a:pt x="1065" y="0"/>
                  </a:moveTo>
                  <a:cubicBezTo>
                    <a:pt x="480" y="0"/>
                    <a:pt x="1" y="480"/>
                    <a:pt x="1" y="1065"/>
                  </a:cubicBezTo>
                  <a:cubicBezTo>
                    <a:pt x="1" y="1709"/>
                    <a:pt x="526" y="2133"/>
                    <a:pt x="1075" y="2133"/>
                  </a:cubicBezTo>
                  <a:cubicBezTo>
                    <a:pt x="1336" y="2133"/>
                    <a:pt x="1604" y="2036"/>
                    <a:pt x="1822"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60"/>
            <p:cNvSpPr/>
            <p:nvPr/>
          </p:nvSpPr>
          <p:spPr>
            <a:xfrm>
              <a:off x="314325" y="1723625"/>
              <a:ext cx="62225" cy="53350"/>
            </a:xfrm>
            <a:custGeom>
              <a:rect b="b" l="l" r="r" t="t"/>
              <a:pathLst>
                <a:path extrusionOk="0" h="2134" w="2489">
                  <a:moveTo>
                    <a:pt x="1065" y="1"/>
                  </a:moveTo>
                  <a:cubicBezTo>
                    <a:pt x="480" y="1"/>
                    <a:pt x="1" y="480"/>
                    <a:pt x="1" y="1065"/>
                  </a:cubicBezTo>
                  <a:cubicBezTo>
                    <a:pt x="1" y="1709"/>
                    <a:pt x="526" y="2133"/>
                    <a:pt x="1075" y="2133"/>
                  </a:cubicBezTo>
                  <a:cubicBezTo>
                    <a:pt x="1336" y="2133"/>
                    <a:pt x="1604" y="2037"/>
                    <a:pt x="1822"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60"/>
            <p:cNvSpPr/>
            <p:nvPr/>
          </p:nvSpPr>
          <p:spPr>
            <a:xfrm>
              <a:off x="314325" y="1647400"/>
              <a:ext cx="62225" cy="53450"/>
            </a:xfrm>
            <a:custGeom>
              <a:rect b="b" l="l" r="r" t="t"/>
              <a:pathLst>
                <a:path extrusionOk="0" h="2138" w="2489">
                  <a:moveTo>
                    <a:pt x="1065" y="1"/>
                  </a:moveTo>
                  <a:cubicBezTo>
                    <a:pt x="480" y="9"/>
                    <a:pt x="1" y="481"/>
                    <a:pt x="1" y="1066"/>
                  </a:cubicBezTo>
                  <a:cubicBezTo>
                    <a:pt x="1" y="1710"/>
                    <a:pt x="526" y="2138"/>
                    <a:pt x="1074" y="2138"/>
                  </a:cubicBezTo>
                  <a:cubicBezTo>
                    <a:pt x="1336" y="2138"/>
                    <a:pt x="1604" y="2040"/>
                    <a:pt x="1822"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60"/>
            <p:cNvSpPr/>
            <p:nvPr/>
          </p:nvSpPr>
          <p:spPr>
            <a:xfrm>
              <a:off x="314325" y="1571400"/>
              <a:ext cx="62150" cy="53250"/>
            </a:xfrm>
            <a:custGeom>
              <a:rect b="b" l="l" r="r" t="t"/>
              <a:pathLst>
                <a:path extrusionOk="0" h="2130" w="2486">
                  <a:moveTo>
                    <a:pt x="1075" y="1"/>
                  </a:moveTo>
                  <a:cubicBezTo>
                    <a:pt x="1072" y="1"/>
                    <a:pt x="1069" y="1"/>
                    <a:pt x="1065" y="1"/>
                  </a:cubicBezTo>
                  <a:cubicBezTo>
                    <a:pt x="480" y="1"/>
                    <a:pt x="1" y="472"/>
                    <a:pt x="1" y="1066"/>
                  </a:cubicBezTo>
                  <a:cubicBezTo>
                    <a:pt x="1" y="1703"/>
                    <a:pt x="525" y="2129"/>
                    <a:pt x="1073" y="2129"/>
                  </a:cubicBezTo>
                  <a:cubicBezTo>
                    <a:pt x="1335" y="2129"/>
                    <a:pt x="1603" y="2032"/>
                    <a:pt x="1822" y="1813"/>
                  </a:cubicBezTo>
                  <a:cubicBezTo>
                    <a:pt x="2486" y="1149"/>
                    <a:pt x="2020" y="1"/>
                    <a:pt x="107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60"/>
            <p:cNvSpPr/>
            <p:nvPr/>
          </p:nvSpPr>
          <p:spPr>
            <a:xfrm>
              <a:off x="238125" y="1952050"/>
              <a:ext cx="62200" cy="53450"/>
            </a:xfrm>
            <a:custGeom>
              <a:rect b="b" l="l" r="r" t="t"/>
              <a:pathLst>
                <a:path extrusionOk="0" h="2138" w="2488">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60"/>
            <p:cNvSpPr/>
            <p:nvPr/>
          </p:nvSpPr>
          <p:spPr>
            <a:xfrm>
              <a:off x="238125" y="17998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60"/>
            <p:cNvSpPr/>
            <p:nvPr/>
          </p:nvSpPr>
          <p:spPr>
            <a:xfrm>
              <a:off x="238125" y="17236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60"/>
            <p:cNvSpPr/>
            <p:nvPr/>
          </p:nvSpPr>
          <p:spPr>
            <a:xfrm>
              <a:off x="238125" y="1647400"/>
              <a:ext cx="62200" cy="53450"/>
            </a:xfrm>
            <a:custGeom>
              <a:rect b="b" l="l" r="r" t="t"/>
              <a:pathLst>
                <a:path extrusionOk="0" h="2138" w="2488">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60"/>
            <p:cNvSpPr/>
            <p:nvPr/>
          </p:nvSpPr>
          <p:spPr>
            <a:xfrm>
              <a:off x="4427825" y="2637775"/>
              <a:ext cx="62425" cy="53450"/>
            </a:xfrm>
            <a:custGeom>
              <a:rect b="b" l="l" r="r" t="t"/>
              <a:pathLst>
                <a:path extrusionOk="0" h="2138" w="2497">
                  <a:moveTo>
                    <a:pt x="1065" y="1"/>
                  </a:moveTo>
                  <a:cubicBezTo>
                    <a:pt x="480" y="9"/>
                    <a:pt x="1" y="480"/>
                    <a:pt x="1" y="1074"/>
                  </a:cubicBezTo>
                  <a:cubicBezTo>
                    <a:pt x="1" y="1712"/>
                    <a:pt x="529" y="2137"/>
                    <a:pt x="1077" y="2137"/>
                  </a:cubicBezTo>
                  <a:cubicBezTo>
                    <a:pt x="1339" y="2137"/>
                    <a:pt x="1606" y="2040"/>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60"/>
            <p:cNvSpPr/>
            <p:nvPr/>
          </p:nvSpPr>
          <p:spPr>
            <a:xfrm>
              <a:off x="4427825" y="2714000"/>
              <a:ext cx="62425" cy="53350"/>
            </a:xfrm>
            <a:custGeom>
              <a:rect b="b" l="l" r="r" t="t"/>
              <a:pathLst>
                <a:path extrusionOk="0" h="2134" w="2497">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60"/>
            <p:cNvSpPr/>
            <p:nvPr/>
          </p:nvSpPr>
          <p:spPr>
            <a:xfrm>
              <a:off x="4504050" y="2714000"/>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60"/>
            <p:cNvSpPr/>
            <p:nvPr/>
          </p:nvSpPr>
          <p:spPr>
            <a:xfrm>
              <a:off x="4504050" y="2866425"/>
              <a:ext cx="62200" cy="53275"/>
            </a:xfrm>
            <a:custGeom>
              <a:rect b="b" l="l" r="r" t="t"/>
              <a:pathLst>
                <a:path extrusionOk="0" h="2131" w="2488">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60"/>
            <p:cNvSpPr/>
            <p:nvPr/>
          </p:nvSpPr>
          <p:spPr>
            <a:xfrm>
              <a:off x="4580250" y="2790200"/>
              <a:ext cx="62225" cy="53350"/>
            </a:xfrm>
            <a:custGeom>
              <a:rect b="b" l="l" r="r" t="t"/>
              <a:pathLst>
                <a:path extrusionOk="0" h="2134" w="2489">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60"/>
            <p:cNvSpPr/>
            <p:nvPr/>
          </p:nvSpPr>
          <p:spPr>
            <a:xfrm>
              <a:off x="4504050" y="2790200"/>
              <a:ext cx="62200" cy="53350"/>
            </a:xfrm>
            <a:custGeom>
              <a:rect b="b" l="l" r="r" t="t"/>
              <a:pathLst>
                <a:path extrusionOk="0" h="2134" w="2488">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60"/>
            <p:cNvSpPr/>
            <p:nvPr/>
          </p:nvSpPr>
          <p:spPr>
            <a:xfrm>
              <a:off x="5113350" y="1495200"/>
              <a:ext cx="62400" cy="53325"/>
            </a:xfrm>
            <a:custGeom>
              <a:rect b="b" l="l" r="r" t="t"/>
              <a:pathLst>
                <a:path extrusionOk="0" h="2133" w="2496">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60"/>
            <p:cNvSpPr/>
            <p:nvPr/>
          </p:nvSpPr>
          <p:spPr>
            <a:xfrm>
              <a:off x="5113350" y="1571400"/>
              <a:ext cx="62400" cy="53250"/>
            </a:xfrm>
            <a:custGeom>
              <a:rect b="b" l="l" r="r" t="t"/>
              <a:pathLst>
                <a:path extrusionOk="0" h="2130" w="2496">
                  <a:moveTo>
                    <a:pt x="1073" y="1"/>
                  </a:moveTo>
                  <a:cubicBezTo>
                    <a:pt x="480" y="1"/>
                    <a:pt x="8" y="472"/>
                    <a:pt x="0" y="1066"/>
                  </a:cubicBezTo>
                  <a:cubicBezTo>
                    <a:pt x="0" y="1703"/>
                    <a:pt x="525" y="2129"/>
                    <a:pt x="1073" y="2129"/>
                  </a:cubicBezTo>
                  <a:cubicBezTo>
                    <a:pt x="1335" y="2129"/>
                    <a:pt x="1603" y="2032"/>
                    <a:pt x="1821" y="1813"/>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60"/>
            <p:cNvSpPr/>
            <p:nvPr/>
          </p:nvSpPr>
          <p:spPr>
            <a:xfrm>
              <a:off x="5113350" y="1647400"/>
              <a:ext cx="62400" cy="53450"/>
            </a:xfrm>
            <a:custGeom>
              <a:rect b="b" l="l" r="r" t="t"/>
              <a:pathLst>
                <a:path extrusionOk="0" h="2138" w="2496">
                  <a:moveTo>
                    <a:pt x="1073" y="1"/>
                  </a:moveTo>
                  <a:cubicBezTo>
                    <a:pt x="480" y="1"/>
                    <a:pt x="8" y="481"/>
                    <a:pt x="0" y="1066"/>
                  </a:cubicBezTo>
                  <a:cubicBezTo>
                    <a:pt x="0" y="1710"/>
                    <a:pt x="525" y="2138"/>
                    <a:pt x="1074" y="2138"/>
                  </a:cubicBezTo>
                  <a:cubicBezTo>
                    <a:pt x="1336" y="2138"/>
                    <a:pt x="1603" y="2040"/>
                    <a:pt x="1821" y="1822"/>
                  </a:cubicBezTo>
                  <a:cubicBezTo>
                    <a:pt x="2496" y="1155"/>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60"/>
            <p:cNvSpPr/>
            <p:nvPr/>
          </p:nvSpPr>
          <p:spPr>
            <a:xfrm>
              <a:off x="5113350" y="1723625"/>
              <a:ext cx="62400" cy="53350"/>
            </a:xfrm>
            <a:custGeom>
              <a:rect b="b" l="l" r="r" t="t"/>
              <a:pathLst>
                <a:path extrusionOk="0" h="2134" w="2496">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60"/>
            <p:cNvSpPr/>
            <p:nvPr/>
          </p:nvSpPr>
          <p:spPr>
            <a:xfrm>
              <a:off x="5113350" y="1799850"/>
              <a:ext cx="62400" cy="53325"/>
            </a:xfrm>
            <a:custGeom>
              <a:rect b="b" l="l" r="r" t="t"/>
              <a:pathLst>
                <a:path extrusionOk="0" h="2133" w="2496">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60"/>
            <p:cNvSpPr/>
            <p:nvPr/>
          </p:nvSpPr>
          <p:spPr>
            <a:xfrm>
              <a:off x="5113350" y="1876050"/>
              <a:ext cx="62400" cy="53350"/>
            </a:xfrm>
            <a:custGeom>
              <a:rect b="b" l="l" r="r" t="t"/>
              <a:pathLst>
                <a:path extrusionOk="0" h="2134" w="2496">
                  <a:moveTo>
                    <a:pt x="1073" y="1"/>
                  </a:moveTo>
                  <a:cubicBezTo>
                    <a:pt x="480" y="1"/>
                    <a:pt x="8" y="472"/>
                    <a:pt x="0" y="1066"/>
                  </a:cubicBezTo>
                  <a:cubicBezTo>
                    <a:pt x="0" y="1709"/>
                    <a:pt x="525" y="2133"/>
                    <a:pt x="1074" y="2133"/>
                  </a:cubicBezTo>
                  <a:cubicBezTo>
                    <a:pt x="1336" y="2133"/>
                    <a:pt x="1603" y="2037"/>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60"/>
            <p:cNvSpPr/>
            <p:nvPr/>
          </p:nvSpPr>
          <p:spPr>
            <a:xfrm>
              <a:off x="5113350" y="1952050"/>
              <a:ext cx="62400" cy="53450"/>
            </a:xfrm>
            <a:custGeom>
              <a:rect b="b" l="l" r="r" t="t"/>
              <a:pathLst>
                <a:path extrusionOk="0" h="2138" w="2496">
                  <a:moveTo>
                    <a:pt x="1073" y="1"/>
                  </a:moveTo>
                  <a:cubicBezTo>
                    <a:pt x="480" y="9"/>
                    <a:pt x="8" y="481"/>
                    <a:pt x="0" y="1074"/>
                  </a:cubicBezTo>
                  <a:cubicBezTo>
                    <a:pt x="0" y="1712"/>
                    <a:pt x="525" y="2138"/>
                    <a:pt x="1073" y="2138"/>
                  </a:cubicBezTo>
                  <a:cubicBezTo>
                    <a:pt x="1335" y="2138"/>
                    <a:pt x="1603" y="2040"/>
                    <a:pt x="1821" y="1822"/>
                  </a:cubicBezTo>
                  <a:cubicBezTo>
                    <a:pt x="2496" y="1155"/>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60"/>
            <p:cNvSpPr/>
            <p:nvPr/>
          </p:nvSpPr>
          <p:spPr>
            <a:xfrm>
              <a:off x="5113350" y="2028275"/>
              <a:ext cx="62400" cy="53450"/>
            </a:xfrm>
            <a:custGeom>
              <a:rect b="b" l="l" r="r" t="t"/>
              <a:pathLst>
                <a:path extrusionOk="0" h="2138" w="2496">
                  <a:moveTo>
                    <a:pt x="1073" y="1"/>
                  </a:moveTo>
                  <a:cubicBezTo>
                    <a:pt x="480" y="1"/>
                    <a:pt x="8" y="480"/>
                    <a:pt x="0" y="1065"/>
                  </a:cubicBezTo>
                  <a:cubicBezTo>
                    <a:pt x="0" y="1709"/>
                    <a:pt x="525" y="2137"/>
                    <a:pt x="1074" y="2137"/>
                  </a:cubicBezTo>
                  <a:cubicBezTo>
                    <a:pt x="1336" y="2137"/>
                    <a:pt x="1603" y="2040"/>
                    <a:pt x="1821" y="1821"/>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60"/>
            <p:cNvSpPr/>
            <p:nvPr/>
          </p:nvSpPr>
          <p:spPr>
            <a:xfrm>
              <a:off x="5113350" y="2104500"/>
              <a:ext cx="62400" cy="53325"/>
            </a:xfrm>
            <a:custGeom>
              <a:rect b="b" l="l" r="r" t="t"/>
              <a:pathLst>
                <a:path extrusionOk="0" h="2133" w="2496">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60"/>
            <p:cNvSpPr/>
            <p:nvPr/>
          </p:nvSpPr>
          <p:spPr>
            <a:xfrm>
              <a:off x="5113350" y="2180700"/>
              <a:ext cx="62400" cy="53350"/>
            </a:xfrm>
            <a:custGeom>
              <a:rect b="b" l="l" r="r" t="t"/>
              <a:pathLst>
                <a:path extrusionOk="0" h="2134" w="2496">
                  <a:moveTo>
                    <a:pt x="1073" y="1"/>
                  </a:moveTo>
                  <a:cubicBezTo>
                    <a:pt x="480" y="1"/>
                    <a:pt x="8" y="480"/>
                    <a:pt x="0" y="1066"/>
                  </a:cubicBezTo>
                  <a:cubicBezTo>
                    <a:pt x="0" y="1709"/>
                    <a:pt x="525" y="2133"/>
                    <a:pt x="1074" y="2133"/>
                  </a:cubicBezTo>
                  <a:cubicBezTo>
                    <a:pt x="1336" y="2133"/>
                    <a:pt x="1603" y="2037"/>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60"/>
            <p:cNvSpPr/>
            <p:nvPr/>
          </p:nvSpPr>
          <p:spPr>
            <a:xfrm>
              <a:off x="5113350" y="2256925"/>
              <a:ext cx="62550" cy="53425"/>
            </a:xfrm>
            <a:custGeom>
              <a:rect b="b" l="l" r="r" t="t"/>
              <a:pathLst>
                <a:path extrusionOk="0" h="2137" w="2502">
                  <a:moveTo>
                    <a:pt x="1083" y="0"/>
                  </a:moveTo>
                  <a:cubicBezTo>
                    <a:pt x="1080" y="0"/>
                    <a:pt x="1077" y="0"/>
                    <a:pt x="1073" y="0"/>
                  </a:cubicBezTo>
                  <a:cubicBezTo>
                    <a:pt x="480" y="0"/>
                    <a:pt x="0" y="480"/>
                    <a:pt x="0" y="1065"/>
                  </a:cubicBezTo>
                  <a:cubicBezTo>
                    <a:pt x="0" y="1709"/>
                    <a:pt x="529" y="2137"/>
                    <a:pt x="1080" y="2137"/>
                  </a:cubicBezTo>
                  <a:cubicBezTo>
                    <a:pt x="1343" y="2137"/>
                    <a:pt x="1611" y="2039"/>
                    <a:pt x="1829" y="1821"/>
                  </a:cubicBezTo>
                  <a:cubicBezTo>
                    <a:pt x="2502" y="1149"/>
                    <a:pt x="2028" y="0"/>
                    <a:pt x="108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60"/>
            <p:cNvSpPr/>
            <p:nvPr/>
          </p:nvSpPr>
          <p:spPr>
            <a:xfrm>
              <a:off x="5113350" y="2333125"/>
              <a:ext cx="62400" cy="53450"/>
            </a:xfrm>
            <a:custGeom>
              <a:rect b="b" l="l" r="r" t="t"/>
              <a:pathLst>
                <a:path extrusionOk="0" h="2138" w="2496">
                  <a:moveTo>
                    <a:pt x="1073" y="1"/>
                  </a:moveTo>
                  <a:cubicBezTo>
                    <a:pt x="480" y="1"/>
                    <a:pt x="0" y="480"/>
                    <a:pt x="0" y="1066"/>
                  </a:cubicBezTo>
                  <a:cubicBezTo>
                    <a:pt x="0" y="1709"/>
                    <a:pt x="525" y="2137"/>
                    <a:pt x="1074" y="2137"/>
                  </a:cubicBezTo>
                  <a:cubicBezTo>
                    <a:pt x="1336" y="2137"/>
                    <a:pt x="1603" y="2040"/>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60"/>
            <p:cNvSpPr/>
            <p:nvPr/>
          </p:nvSpPr>
          <p:spPr>
            <a:xfrm>
              <a:off x="5113350" y="2409350"/>
              <a:ext cx="62400" cy="53350"/>
            </a:xfrm>
            <a:custGeom>
              <a:rect b="b" l="l" r="r" t="t"/>
              <a:pathLst>
                <a:path extrusionOk="0" h="2134" w="2496">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60"/>
            <p:cNvSpPr/>
            <p:nvPr/>
          </p:nvSpPr>
          <p:spPr>
            <a:xfrm>
              <a:off x="5113350" y="2485550"/>
              <a:ext cx="62400" cy="53300"/>
            </a:xfrm>
            <a:custGeom>
              <a:rect b="b" l="l" r="r" t="t"/>
              <a:pathLst>
                <a:path extrusionOk="0" h="2132" w="2496">
                  <a:moveTo>
                    <a:pt x="1073" y="1"/>
                  </a:moveTo>
                  <a:cubicBezTo>
                    <a:pt x="480" y="1"/>
                    <a:pt x="0" y="472"/>
                    <a:pt x="0" y="1066"/>
                  </a:cubicBezTo>
                  <a:cubicBezTo>
                    <a:pt x="0" y="1708"/>
                    <a:pt x="526" y="2131"/>
                    <a:pt x="1073" y="2131"/>
                  </a:cubicBezTo>
                  <a:cubicBezTo>
                    <a:pt x="1336" y="2131"/>
                    <a:pt x="1604" y="2033"/>
                    <a:pt x="1821" y="1814"/>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60"/>
            <p:cNvSpPr/>
            <p:nvPr/>
          </p:nvSpPr>
          <p:spPr>
            <a:xfrm>
              <a:off x="4732475" y="149520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60"/>
            <p:cNvSpPr/>
            <p:nvPr/>
          </p:nvSpPr>
          <p:spPr>
            <a:xfrm>
              <a:off x="4732475" y="1571400"/>
              <a:ext cx="62425" cy="53250"/>
            </a:xfrm>
            <a:custGeom>
              <a:rect b="b" l="l" r="r" t="t"/>
              <a:pathLst>
                <a:path extrusionOk="0" h="2130" w="2497">
                  <a:moveTo>
                    <a:pt x="1074" y="1"/>
                  </a:moveTo>
                  <a:cubicBezTo>
                    <a:pt x="480" y="1"/>
                    <a:pt x="9" y="472"/>
                    <a:pt x="1" y="1066"/>
                  </a:cubicBezTo>
                  <a:cubicBezTo>
                    <a:pt x="1" y="1703"/>
                    <a:pt x="525" y="2129"/>
                    <a:pt x="1073" y="2129"/>
                  </a:cubicBezTo>
                  <a:cubicBezTo>
                    <a:pt x="1335" y="2129"/>
                    <a:pt x="1603" y="2032"/>
                    <a:pt x="1822" y="1813"/>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60"/>
            <p:cNvSpPr/>
            <p:nvPr/>
          </p:nvSpPr>
          <p:spPr>
            <a:xfrm>
              <a:off x="4732475" y="1647400"/>
              <a:ext cx="62425" cy="53450"/>
            </a:xfrm>
            <a:custGeom>
              <a:rect b="b" l="l" r="r" t="t"/>
              <a:pathLst>
                <a:path extrusionOk="0" h="2138" w="2497">
                  <a:moveTo>
                    <a:pt x="1074" y="1"/>
                  </a:moveTo>
                  <a:cubicBezTo>
                    <a:pt x="480" y="1"/>
                    <a:pt x="9" y="481"/>
                    <a:pt x="1" y="1066"/>
                  </a:cubicBezTo>
                  <a:cubicBezTo>
                    <a:pt x="1" y="1710"/>
                    <a:pt x="526" y="2138"/>
                    <a:pt x="1074" y="2138"/>
                  </a:cubicBezTo>
                  <a:cubicBezTo>
                    <a:pt x="1336" y="2138"/>
                    <a:pt x="1604" y="2040"/>
                    <a:pt x="1822" y="1822"/>
                  </a:cubicBezTo>
                  <a:cubicBezTo>
                    <a:pt x="2496"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60"/>
            <p:cNvSpPr/>
            <p:nvPr/>
          </p:nvSpPr>
          <p:spPr>
            <a:xfrm>
              <a:off x="4732475" y="1723625"/>
              <a:ext cx="62425" cy="53350"/>
            </a:xfrm>
            <a:custGeom>
              <a:rect b="b" l="l" r="r" t="t"/>
              <a:pathLst>
                <a:path extrusionOk="0" h="2134" w="2497">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60"/>
            <p:cNvSpPr/>
            <p:nvPr/>
          </p:nvSpPr>
          <p:spPr>
            <a:xfrm>
              <a:off x="4732475" y="179985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60"/>
            <p:cNvSpPr/>
            <p:nvPr/>
          </p:nvSpPr>
          <p:spPr>
            <a:xfrm>
              <a:off x="4732475" y="1876050"/>
              <a:ext cx="62425" cy="53350"/>
            </a:xfrm>
            <a:custGeom>
              <a:rect b="b" l="l" r="r" t="t"/>
              <a:pathLst>
                <a:path extrusionOk="0" h="2134" w="2497">
                  <a:moveTo>
                    <a:pt x="1074" y="1"/>
                  </a:moveTo>
                  <a:cubicBezTo>
                    <a:pt x="480" y="1"/>
                    <a:pt x="9" y="472"/>
                    <a:pt x="1" y="1066"/>
                  </a:cubicBezTo>
                  <a:cubicBezTo>
                    <a:pt x="1" y="1709"/>
                    <a:pt x="526" y="2133"/>
                    <a:pt x="1075" y="2133"/>
                  </a:cubicBezTo>
                  <a:cubicBezTo>
                    <a:pt x="1336" y="2133"/>
                    <a:pt x="1604" y="2037"/>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60"/>
            <p:cNvSpPr/>
            <p:nvPr/>
          </p:nvSpPr>
          <p:spPr>
            <a:xfrm>
              <a:off x="4732475" y="1952050"/>
              <a:ext cx="62425" cy="53450"/>
            </a:xfrm>
            <a:custGeom>
              <a:rect b="b" l="l" r="r" t="t"/>
              <a:pathLst>
                <a:path extrusionOk="0" h="2138" w="2497">
                  <a:moveTo>
                    <a:pt x="1074" y="1"/>
                  </a:moveTo>
                  <a:cubicBezTo>
                    <a:pt x="480" y="9"/>
                    <a:pt x="9" y="481"/>
                    <a:pt x="1" y="1074"/>
                  </a:cubicBezTo>
                  <a:cubicBezTo>
                    <a:pt x="1" y="1712"/>
                    <a:pt x="525" y="2138"/>
                    <a:pt x="1073" y="2138"/>
                  </a:cubicBezTo>
                  <a:cubicBezTo>
                    <a:pt x="1335" y="2138"/>
                    <a:pt x="1603" y="2040"/>
                    <a:pt x="1822" y="1822"/>
                  </a:cubicBezTo>
                  <a:cubicBezTo>
                    <a:pt x="2496"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60"/>
            <p:cNvSpPr/>
            <p:nvPr/>
          </p:nvSpPr>
          <p:spPr>
            <a:xfrm>
              <a:off x="4732475" y="2028275"/>
              <a:ext cx="62425" cy="53450"/>
            </a:xfrm>
            <a:custGeom>
              <a:rect b="b" l="l" r="r" t="t"/>
              <a:pathLst>
                <a:path extrusionOk="0" h="2138" w="2497">
                  <a:moveTo>
                    <a:pt x="1074" y="1"/>
                  </a:moveTo>
                  <a:cubicBezTo>
                    <a:pt x="480" y="1"/>
                    <a:pt x="9" y="480"/>
                    <a:pt x="1" y="1065"/>
                  </a:cubicBezTo>
                  <a:cubicBezTo>
                    <a:pt x="1" y="1709"/>
                    <a:pt x="526" y="2137"/>
                    <a:pt x="1074" y="2137"/>
                  </a:cubicBezTo>
                  <a:cubicBezTo>
                    <a:pt x="1336" y="2137"/>
                    <a:pt x="1604" y="2040"/>
                    <a:pt x="1822" y="1821"/>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60"/>
            <p:cNvSpPr/>
            <p:nvPr/>
          </p:nvSpPr>
          <p:spPr>
            <a:xfrm>
              <a:off x="4732475" y="210450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60"/>
            <p:cNvSpPr/>
            <p:nvPr/>
          </p:nvSpPr>
          <p:spPr>
            <a:xfrm>
              <a:off x="4732475" y="2180700"/>
              <a:ext cx="62425" cy="53350"/>
            </a:xfrm>
            <a:custGeom>
              <a:rect b="b" l="l" r="r" t="t"/>
              <a:pathLst>
                <a:path extrusionOk="0" h="2134" w="2497">
                  <a:moveTo>
                    <a:pt x="1074" y="1"/>
                  </a:moveTo>
                  <a:cubicBezTo>
                    <a:pt x="480" y="1"/>
                    <a:pt x="9" y="480"/>
                    <a:pt x="1" y="1066"/>
                  </a:cubicBezTo>
                  <a:cubicBezTo>
                    <a:pt x="1" y="1709"/>
                    <a:pt x="526" y="2133"/>
                    <a:pt x="1075" y="2133"/>
                  </a:cubicBezTo>
                  <a:cubicBezTo>
                    <a:pt x="1336" y="2133"/>
                    <a:pt x="1604" y="2037"/>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60"/>
            <p:cNvSpPr/>
            <p:nvPr/>
          </p:nvSpPr>
          <p:spPr>
            <a:xfrm>
              <a:off x="4732475" y="2256925"/>
              <a:ext cx="62575" cy="53425"/>
            </a:xfrm>
            <a:custGeom>
              <a:rect b="b" l="l" r="r" t="t"/>
              <a:pathLst>
                <a:path extrusionOk="0" h="2137" w="2503">
                  <a:moveTo>
                    <a:pt x="1084" y="0"/>
                  </a:moveTo>
                  <a:cubicBezTo>
                    <a:pt x="1080" y="0"/>
                    <a:pt x="1077" y="0"/>
                    <a:pt x="1074" y="0"/>
                  </a:cubicBezTo>
                  <a:cubicBezTo>
                    <a:pt x="480" y="0"/>
                    <a:pt x="1" y="480"/>
                    <a:pt x="1" y="1065"/>
                  </a:cubicBezTo>
                  <a:cubicBezTo>
                    <a:pt x="1" y="1709"/>
                    <a:pt x="529" y="2137"/>
                    <a:pt x="1080" y="2137"/>
                  </a:cubicBezTo>
                  <a:cubicBezTo>
                    <a:pt x="1344" y="2137"/>
                    <a:pt x="1612" y="2039"/>
                    <a:pt x="1830" y="1821"/>
                  </a:cubicBezTo>
                  <a:cubicBezTo>
                    <a:pt x="2502" y="1149"/>
                    <a:pt x="2028" y="0"/>
                    <a:pt x="108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60"/>
            <p:cNvSpPr/>
            <p:nvPr/>
          </p:nvSpPr>
          <p:spPr>
            <a:xfrm>
              <a:off x="4732475" y="2333125"/>
              <a:ext cx="62425" cy="53450"/>
            </a:xfrm>
            <a:custGeom>
              <a:rect b="b" l="l" r="r" t="t"/>
              <a:pathLst>
                <a:path extrusionOk="0" h="2138" w="2497">
                  <a:moveTo>
                    <a:pt x="1074" y="1"/>
                  </a:moveTo>
                  <a:cubicBezTo>
                    <a:pt x="480" y="1"/>
                    <a:pt x="1" y="480"/>
                    <a:pt x="1" y="1066"/>
                  </a:cubicBezTo>
                  <a:cubicBezTo>
                    <a:pt x="1" y="1709"/>
                    <a:pt x="526" y="2137"/>
                    <a:pt x="1074" y="2137"/>
                  </a:cubicBezTo>
                  <a:cubicBezTo>
                    <a:pt x="1336" y="2137"/>
                    <a:pt x="1604" y="2040"/>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60"/>
            <p:cNvSpPr/>
            <p:nvPr/>
          </p:nvSpPr>
          <p:spPr>
            <a:xfrm>
              <a:off x="4351600" y="2256925"/>
              <a:ext cx="62575" cy="53425"/>
            </a:xfrm>
            <a:custGeom>
              <a:rect b="b" l="l" r="r" t="t"/>
              <a:pathLst>
                <a:path extrusionOk="0" h="2137" w="2503">
                  <a:moveTo>
                    <a:pt x="1084" y="0"/>
                  </a:moveTo>
                  <a:cubicBezTo>
                    <a:pt x="1081" y="0"/>
                    <a:pt x="1077" y="0"/>
                    <a:pt x="1074" y="0"/>
                  </a:cubicBezTo>
                  <a:cubicBezTo>
                    <a:pt x="481" y="0"/>
                    <a:pt x="9"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60"/>
            <p:cNvSpPr/>
            <p:nvPr/>
          </p:nvSpPr>
          <p:spPr>
            <a:xfrm>
              <a:off x="4351600" y="2485550"/>
              <a:ext cx="62425" cy="53300"/>
            </a:xfrm>
            <a:custGeom>
              <a:rect b="b" l="l" r="r" t="t"/>
              <a:pathLst>
                <a:path extrusionOk="0" h="2132" w="2497">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60"/>
            <p:cNvSpPr/>
            <p:nvPr/>
          </p:nvSpPr>
          <p:spPr>
            <a:xfrm>
              <a:off x="4351600" y="2409350"/>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60"/>
            <p:cNvSpPr/>
            <p:nvPr/>
          </p:nvSpPr>
          <p:spPr>
            <a:xfrm>
              <a:off x="4351600" y="2333125"/>
              <a:ext cx="62425" cy="53450"/>
            </a:xfrm>
            <a:custGeom>
              <a:rect b="b" l="l" r="r" t="t"/>
              <a:pathLst>
                <a:path extrusionOk="0" h="2138" w="2497">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60"/>
            <p:cNvSpPr/>
            <p:nvPr/>
          </p:nvSpPr>
          <p:spPr>
            <a:xfrm>
              <a:off x="4427825" y="2256925"/>
              <a:ext cx="62575" cy="53425"/>
            </a:xfrm>
            <a:custGeom>
              <a:rect b="b" l="l" r="r" t="t"/>
              <a:pathLst>
                <a:path extrusionOk="0" h="2137" w="2503">
                  <a:moveTo>
                    <a:pt x="1076" y="0"/>
                  </a:moveTo>
                  <a:cubicBezTo>
                    <a:pt x="1072" y="0"/>
                    <a:pt x="1069" y="0"/>
                    <a:pt x="1065" y="0"/>
                  </a:cubicBezTo>
                  <a:cubicBezTo>
                    <a:pt x="480" y="0"/>
                    <a:pt x="1" y="480"/>
                    <a:pt x="1" y="1065"/>
                  </a:cubicBezTo>
                  <a:cubicBezTo>
                    <a:pt x="1" y="1709"/>
                    <a:pt x="529" y="2137"/>
                    <a:pt x="1080" y="2137"/>
                  </a:cubicBezTo>
                  <a:cubicBezTo>
                    <a:pt x="1343" y="2137"/>
                    <a:pt x="1612" y="2039"/>
                    <a:pt x="1830" y="1821"/>
                  </a:cubicBezTo>
                  <a:cubicBezTo>
                    <a:pt x="2502" y="1149"/>
                    <a:pt x="2028"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60"/>
            <p:cNvSpPr/>
            <p:nvPr/>
          </p:nvSpPr>
          <p:spPr>
            <a:xfrm>
              <a:off x="4427825" y="2333125"/>
              <a:ext cx="62425" cy="53450"/>
            </a:xfrm>
            <a:custGeom>
              <a:rect b="b" l="l" r="r" t="t"/>
              <a:pathLst>
                <a:path extrusionOk="0" h="2138" w="2497">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60"/>
            <p:cNvSpPr/>
            <p:nvPr/>
          </p:nvSpPr>
          <p:spPr>
            <a:xfrm>
              <a:off x="4504050"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60"/>
            <p:cNvSpPr/>
            <p:nvPr/>
          </p:nvSpPr>
          <p:spPr>
            <a:xfrm>
              <a:off x="4504050" y="164740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60"/>
            <p:cNvSpPr/>
            <p:nvPr/>
          </p:nvSpPr>
          <p:spPr>
            <a:xfrm>
              <a:off x="4504050" y="17236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60"/>
            <p:cNvSpPr/>
            <p:nvPr/>
          </p:nvSpPr>
          <p:spPr>
            <a:xfrm>
              <a:off x="4504050" y="17998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60"/>
            <p:cNvSpPr/>
            <p:nvPr/>
          </p:nvSpPr>
          <p:spPr>
            <a:xfrm>
              <a:off x="4504050" y="1876050"/>
              <a:ext cx="62200" cy="53350"/>
            </a:xfrm>
            <a:custGeom>
              <a:rect b="b" l="l" r="r" t="t"/>
              <a:pathLst>
                <a:path extrusionOk="0" h="2134" w="2488">
                  <a:moveTo>
                    <a:pt x="1065" y="1"/>
                  </a:moveTo>
                  <a:cubicBezTo>
                    <a:pt x="480" y="1"/>
                    <a:pt x="0" y="472"/>
                    <a:pt x="0" y="1066"/>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60"/>
            <p:cNvSpPr/>
            <p:nvPr/>
          </p:nvSpPr>
          <p:spPr>
            <a:xfrm>
              <a:off x="4504050"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60"/>
            <p:cNvSpPr/>
            <p:nvPr/>
          </p:nvSpPr>
          <p:spPr>
            <a:xfrm>
              <a:off x="4504050" y="2028275"/>
              <a:ext cx="62200" cy="53450"/>
            </a:xfrm>
            <a:custGeom>
              <a:rect b="b" l="l" r="r" t="t"/>
              <a:pathLst>
                <a:path extrusionOk="0" h="2138" w="2488">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60"/>
            <p:cNvSpPr/>
            <p:nvPr/>
          </p:nvSpPr>
          <p:spPr>
            <a:xfrm>
              <a:off x="4504050" y="21045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60"/>
            <p:cNvSpPr/>
            <p:nvPr/>
          </p:nvSpPr>
          <p:spPr>
            <a:xfrm>
              <a:off x="4504050" y="2180700"/>
              <a:ext cx="62200" cy="53350"/>
            </a:xfrm>
            <a:custGeom>
              <a:rect b="b" l="l" r="r" t="t"/>
              <a:pathLst>
                <a:path extrusionOk="0" h="2134" w="2488">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60"/>
            <p:cNvSpPr/>
            <p:nvPr/>
          </p:nvSpPr>
          <p:spPr>
            <a:xfrm>
              <a:off x="4504050" y="2256925"/>
              <a:ext cx="62350" cy="53425"/>
            </a:xfrm>
            <a:custGeom>
              <a:rect b="b" l="l" r="r" t="t"/>
              <a:pathLst>
                <a:path extrusionOk="0" h="2137" w="2494">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60"/>
            <p:cNvSpPr/>
            <p:nvPr/>
          </p:nvSpPr>
          <p:spPr>
            <a:xfrm>
              <a:off x="4504050" y="23331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60"/>
            <p:cNvSpPr/>
            <p:nvPr/>
          </p:nvSpPr>
          <p:spPr>
            <a:xfrm>
              <a:off x="4504050" y="2409350"/>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60"/>
            <p:cNvSpPr/>
            <p:nvPr/>
          </p:nvSpPr>
          <p:spPr>
            <a:xfrm>
              <a:off x="4580250"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60"/>
            <p:cNvSpPr/>
            <p:nvPr/>
          </p:nvSpPr>
          <p:spPr>
            <a:xfrm>
              <a:off x="4580250" y="164740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60"/>
            <p:cNvSpPr/>
            <p:nvPr/>
          </p:nvSpPr>
          <p:spPr>
            <a:xfrm>
              <a:off x="4580250"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60"/>
            <p:cNvSpPr/>
            <p:nvPr/>
          </p:nvSpPr>
          <p:spPr>
            <a:xfrm>
              <a:off x="4580250"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60"/>
            <p:cNvSpPr/>
            <p:nvPr/>
          </p:nvSpPr>
          <p:spPr>
            <a:xfrm>
              <a:off x="4580250" y="1876050"/>
              <a:ext cx="62225" cy="53275"/>
            </a:xfrm>
            <a:custGeom>
              <a:rect b="b" l="l" r="r" t="t"/>
              <a:pathLst>
                <a:path extrusionOk="0" h="2131" w="2489">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60"/>
            <p:cNvSpPr/>
            <p:nvPr/>
          </p:nvSpPr>
          <p:spPr>
            <a:xfrm>
              <a:off x="4580250" y="1952050"/>
              <a:ext cx="62225" cy="53450"/>
            </a:xfrm>
            <a:custGeom>
              <a:rect b="b" l="l" r="r" t="t"/>
              <a:pathLst>
                <a:path extrusionOk="0" h="2138" w="2489">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60"/>
            <p:cNvSpPr/>
            <p:nvPr/>
          </p:nvSpPr>
          <p:spPr>
            <a:xfrm>
              <a:off x="4580250" y="2028275"/>
              <a:ext cx="62225" cy="53450"/>
            </a:xfrm>
            <a:custGeom>
              <a:rect b="b" l="l" r="r" t="t"/>
              <a:pathLst>
                <a:path extrusionOk="0" h="2138" w="2489">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60"/>
            <p:cNvSpPr/>
            <p:nvPr/>
          </p:nvSpPr>
          <p:spPr>
            <a:xfrm>
              <a:off x="4580250" y="21045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60"/>
            <p:cNvSpPr/>
            <p:nvPr/>
          </p:nvSpPr>
          <p:spPr>
            <a:xfrm>
              <a:off x="4580250" y="2180700"/>
              <a:ext cx="62225" cy="53350"/>
            </a:xfrm>
            <a:custGeom>
              <a:rect b="b" l="l" r="r" t="t"/>
              <a:pathLst>
                <a:path extrusionOk="0" h="2134" w="2489">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60"/>
            <p:cNvSpPr/>
            <p:nvPr/>
          </p:nvSpPr>
          <p:spPr>
            <a:xfrm>
              <a:off x="4580250" y="2256925"/>
              <a:ext cx="62350" cy="53425"/>
            </a:xfrm>
            <a:custGeom>
              <a:rect b="b" l="l" r="r" t="t"/>
              <a:pathLst>
                <a:path extrusionOk="0" h="2137" w="2494">
                  <a:moveTo>
                    <a:pt x="1076" y="0"/>
                  </a:moveTo>
                  <a:cubicBezTo>
                    <a:pt x="1072" y="0"/>
                    <a:pt x="1069" y="0"/>
                    <a:pt x="1066" y="0"/>
                  </a:cubicBezTo>
                  <a:cubicBezTo>
                    <a:pt x="480" y="0"/>
                    <a:pt x="1" y="480"/>
                    <a:pt x="1" y="1065"/>
                  </a:cubicBezTo>
                  <a:cubicBezTo>
                    <a:pt x="1" y="1709"/>
                    <a:pt x="529" y="2137"/>
                    <a:pt x="1078" y="2137"/>
                  </a:cubicBezTo>
                  <a:cubicBezTo>
                    <a:pt x="1340" y="2137"/>
                    <a:pt x="1606" y="2039"/>
                    <a:pt x="1822" y="1821"/>
                  </a:cubicBezTo>
                  <a:cubicBezTo>
                    <a:pt x="2494" y="1149"/>
                    <a:pt x="2020"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60"/>
            <p:cNvSpPr/>
            <p:nvPr/>
          </p:nvSpPr>
          <p:spPr>
            <a:xfrm>
              <a:off x="4580250" y="2333125"/>
              <a:ext cx="62225" cy="53450"/>
            </a:xfrm>
            <a:custGeom>
              <a:rect b="b" l="l" r="r" t="t"/>
              <a:pathLst>
                <a:path extrusionOk="0" h="2138" w="2489">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60"/>
            <p:cNvSpPr/>
            <p:nvPr/>
          </p:nvSpPr>
          <p:spPr>
            <a:xfrm>
              <a:off x="4580250" y="2409350"/>
              <a:ext cx="62225" cy="53350"/>
            </a:xfrm>
            <a:custGeom>
              <a:rect b="b" l="l" r="r" t="t"/>
              <a:pathLst>
                <a:path extrusionOk="0" h="2134"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60"/>
            <p:cNvSpPr/>
            <p:nvPr/>
          </p:nvSpPr>
          <p:spPr>
            <a:xfrm>
              <a:off x="4656475" y="1571400"/>
              <a:ext cx="62200" cy="53250"/>
            </a:xfrm>
            <a:custGeom>
              <a:rect b="b" l="l" r="r" t="t"/>
              <a:pathLst>
                <a:path extrusionOk="0" h="2130" w="2488">
                  <a:moveTo>
                    <a:pt x="1065" y="1"/>
                  </a:moveTo>
                  <a:cubicBezTo>
                    <a:pt x="472"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60"/>
            <p:cNvSpPr/>
            <p:nvPr/>
          </p:nvSpPr>
          <p:spPr>
            <a:xfrm>
              <a:off x="4656475" y="1647400"/>
              <a:ext cx="62200" cy="53450"/>
            </a:xfrm>
            <a:custGeom>
              <a:rect b="b" l="l" r="r" t="t"/>
              <a:pathLst>
                <a:path extrusionOk="0" h="2138" w="2488">
                  <a:moveTo>
                    <a:pt x="1065" y="1"/>
                  </a:moveTo>
                  <a:cubicBezTo>
                    <a:pt x="472" y="9"/>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60"/>
            <p:cNvSpPr/>
            <p:nvPr/>
          </p:nvSpPr>
          <p:spPr>
            <a:xfrm>
              <a:off x="4656475" y="1723625"/>
              <a:ext cx="62200" cy="53350"/>
            </a:xfrm>
            <a:custGeom>
              <a:rect b="b" l="l" r="r" t="t"/>
              <a:pathLst>
                <a:path extrusionOk="0" h="2134" w="2488">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60"/>
            <p:cNvSpPr/>
            <p:nvPr/>
          </p:nvSpPr>
          <p:spPr>
            <a:xfrm>
              <a:off x="4656475" y="179985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60"/>
            <p:cNvSpPr/>
            <p:nvPr/>
          </p:nvSpPr>
          <p:spPr>
            <a:xfrm>
              <a:off x="4656475" y="1876050"/>
              <a:ext cx="62200" cy="53275"/>
            </a:xfrm>
            <a:custGeom>
              <a:rect b="b" l="l" r="r" t="t"/>
              <a:pathLst>
                <a:path extrusionOk="0" h="2131" w="2488">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60"/>
            <p:cNvSpPr/>
            <p:nvPr/>
          </p:nvSpPr>
          <p:spPr>
            <a:xfrm>
              <a:off x="4656475" y="1952050"/>
              <a:ext cx="62200" cy="53450"/>
            </a:xfrm>
            <a:custGeom>
              <a:rect b="b" l="l" r="r" t="t"/>
              <a:pathLst>
                <a:path extrusionOk="0" h="2138" w="2488">
                  <a:moveTo>
                    <a:pt x="1065" y="1"/>
                  </a:moveTo>
                  <a:cubicBezTo>
                    <a:pt x="472" y="9"/>
                    <a:pt x="0" y="481"/>
                    <a:pt x="0" y="1074"/>
                  </a:cubicBezTo>
                  <a:cubicBezTo>
                    <a:pt x="0" y="1712"/>
                    <a:pt x="525" y="2138"/>
                    <a:pt x="1070" y="2138"/>
                  </a:cubicBezTo>
                  <a:cubicBezTo>
                    <a:pt x="1331" y="2138"/>
                    <a:pt x="1597" y="2040"/>
                    <a:pt x="1813"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60"/>
            <p:cNvSpPr/>
            <p:nvPr/>
          </p:nvSpPr>
          <p:spPr>
            <a:xfrm>
              <a:off x="4656475" y="2028275"/>
              <a:ext cx="62200" cy="53450"/>
            </a:xfrm>
            <a:custGeom>
              <a:rect b="b" l="l" r="r" t="t"/>
              <a:pathLst>
                <a:path extrusionOk="0" h="2138" w="2488">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60"/>
            <p:cNvSpPr/>
            <p:nvPr/>
          </p:nvSpPr>
          <p:spPr>
            <a:xfrm>
              <a:off x="4656475" y="210450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60"/>
            <p:cNvSpPr/>
            <p:nvPr/>
          </p:nvSpPr>
          <p:spPr>
            <a:xfrm>
              <a:off x="4656475" y="2180700"/>
              <a:ext cx="62200" cy="53350"/>
            </a:xfrm>
            <a:custGeom>
              <a:rect b="b" l="l" r="r" t="t"/>
              <a:pathLst>
                <a:path extrusionOk="0" h="2134" w="2488">
                  <a:moveTo>
                    <a:pt x="1065" y="1"/>
                  </a:moveTo>
                  <a:cubicBezTo>
                    <a:pt x="472" y="1"/>
                    <a:pt x="0" y="480"/>
                    <a:pt x="0" y="1066"/>
                  </a:cubicBezTo>
                  <a:cubicBezTo>
                    <a:pt x="0" y="1709"/>
                    <a:pt x="525" y="2133"/>
                    <a:pt x="1072" y="2133"/>
                  </a:cubicBezTo>
                  <a:cubicBezTo>
                    <a:pt x="1332" y="2133"/>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60"/>
            <p:cNvSpPr/>
            <p:nvPr/>
          </p:nvSpPr>
          <p:spPr>
            <a:xfrm>
              <a:off x="4656475" y="2256925"/>
              <a:ext cx="62350" cy="53425"/>
            </a:xfrm>
            <a:custGeom>
              <a:rect b="b" l="l" r="r" t="t"/>
              <a:pathLst>
                <a:path extrusionOk="0" h="2137" w="2494">
                  <a:moveTo>
                    <a:pt x="1075" y="0"/>
                  </a:moveTo>
                  <a:cubicBezTo>
                    <a:pt x="1072" y="0"/>
                    <a:pt x="1068"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60"/>
            <p:cNvSpPr/>
            <p:nvPr/>
          </p:nvSpPr>
          <p:spPr>
            <a:xfrm>
              <a:off x="4656475" y="2333125"/>
              <a:ext cx="62200" cy="53450"/>
            </a:xfrm>
            <a:custGeom>
              <a:rect b="b" l="l" r="r" t="t"/>
              <a:pathLst>
                <a:path extrusionOk="0" h="2138" w="2488">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60"/>
            <p:cNvSpPr/>
            <p:nvPr/>
          </p:nvSpPr>
          <p:spPr>
            <a:xfrm>
              <a:off x="4656475" y="2409350"/>
              <a:ext cx="62200" cy="53350"/>
            </a:xfrm>
            <a:custGeom>
              <a:rect b="b" l="l" r="r" t="t"/>
              <a:pathLst>
                <a:path extrusionOk="0" h="2134"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60"/>
            <p:cNvSpPr/>
            <p:nvPr/>
          </p:nvSpPr>
          <p:spPr>
            <a:xfrm>
              <a:off x="4732475" y="2409350"/>
              <a:ext cx="62425" cy="53350"/>
            </a:xfrm>
            <a:custGeom>
              <a:rect b="b" l="l" r="r" t="t"/>
              <a:pathLst>
                <a:path extrusionOk="0" h="2134" w="2497">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60"/>
            <p:cNvSpPr/>
            <p:nvPr/>
          </p:nvSpPr>
          <p:spPr>
            <a:xfrm>
              <a:off x="4732475" y="2485550"/>
              <a:ext cx="62425" cy="53300"/>
            </a:xfrm>
            <a:custGeom>
              <a:rect b="b" l="l" r="r" t="t"/>
              <a:pathLst>
                <a:path extrusionOk="0" h="2132" w="2497">
                  <a:moveTo>
                    <a:pt x="1074" y="1"/>
                  </a:moveTo>
                  <a:cubicBezTo>
                    <a:pt x="480" y="1"/>
                    <a:pt x="1" y="472"/>
                    <a:pt x="1" y="1066"/>
                  </a:cubicBezTo>
                  <a:cubicBezTo>
                    <a:pt x="1" y="1708"/>
                    <a:pt x="526" y="2131"/>
                    <a:pt x="1073" y="2131"/>
                  </a:cubicBezTo>
                  <a:cubicBezTo>
                    <a:pt x="1337" y="2131"/>
                    <a:pt x="1605" y="2033"/>
                    <a:pt x="1822" y="1814"/>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60"/>
            <p:cNvSpPr/>
            <p:nvPr/>
          </p:nvSpPr>
          <p:spPr>
            <a:xfrm>
              <a:off x="4808700" y="149520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60"/>
            <p:cNvSpPr/>
            <p:nvPr/>
          </p:nvSpPr>
          <p:spPr>
            <a:xfrm>
              <a:off x="4808700" y="1571400"/>
              <a:ext cx="62400" cy="53250"/>
            </a:xfrm>
            <a:custGeom>
              <a:rect b="b" l="l" r="r" t="t"/>
              <a:pathLst>
                <a:path extrusionOk="0" h="2130" w="2496">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60"/>
            <p:cNvSpPr/>
            <p:nvPr/>
          </p:nvSpPr>
          <p:spPr>
            <a:xfrm>
              <a:off x="4808700" y="1647400"/>
              <a:ext cx="62400" cy="53450"/>
            </a:xfrm>
            <a:custGeom>
              <a:rect b="b" l="l" r="r" t="t"/>
              <a:pathLst>
                <a:path extrusionOk="0" h="2138" w="2496">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60"/>
            <p:cNvSpPr/>
            <p:nvPr/>
          </p:nvSpPr>
          <p:spPr>
            <a:xfrm>
              <a:off x="4808700" y="1723625"/>
              <a:ext cx="62400" cy="53350"/>
            </a:xfrm>
            <a:custGeom>
              <a:rect b="b" l="l" r="r" t="t"/>
              <a:pathLst>
                <a:path extrusionOk="0" h="2134" w="2496">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60"/>
            <p:cNvSpPr/>
            <p:nvPr/>
          </p:nvSpPr>
          <p:spPr>
            <a:xfrm>
              <a:off x="4808700" y="179985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60"/>
            <p:cNvSpPr/>
            <p:nvPr/>
          </p:nvSpPr>
          <p:spPr>
            <a:xfrm>
              <a:off x="4808700" y="1876050"/>
              <a:ext cx="62400" cy="53275"/>
            </a:xfrm>
            <a:custGeom>
              <a:rect b="b" l="l" r="r" t="t"/>
              <a:pathLst>
                <a:path extrusionOk="0" h="2131" w="2496">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60"/>
            <p:cNvSpPr/>
            <p:nvPr/>
          </p:nvSpPr>
          <p:spPr>
            <a:xfrm>
              <a:off x="4808700" y="1952050"/>
              <a:ext cx="62400" cy="53450"/>
            </a:xfrm>
            <a:custGeom>
              <a:rect b="b" l="l" r="r" t="t"/>
              <a:pathLst>
                <a:path extrusionOk="0" h="2138" w="2496">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60"/>
            <p:cNvSpPr/>
            <p:nvPr/>
          </p:nvSpPr>
          <p:spPr>
            <a:xfrm>
              <a:off x="4808700" y="2028275"/>
              <a:ext cx="62400" cy="53450"/>
            </a:xfrm>
            <a:custGeom>
              <a:rect b="b" l="l" r="r" t="t"/>
              <a:pathLst>
                <a:path extrusionOk="0" h="2138" w="2496">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60"/>
            <p:cNvSpPr/>
            <p:nvPr/>
          </p:nvSpPr>
          <p:spPr>
            <a:xfrm>
              <a:off x="4808700" y="210450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60"/>
            <p:cNvSpPr/>
            <p:nvPr/>
          </p:nvSpPr>
          <p:spPr>
            <a:xfrm>
              <a:off x="4808700" y="2180700"/>
              <a:ext cx="62400" cy="53350"/>
            </a:xfrm>
            <a:custGeom>
              <a:rect b="b" l="l" r="r" t="t"/>
              <a:pathLst>
                <a:path extrusionOk="0" h="2134" w="2496">
                  <a:moveTo>
                    <a:pt x="1065" y="1"/>
                  </a:moveTo>
                  <a:cubicBezTo>
                    <a:pt x="480" y="1"/>
                    <a:pt x="0" y="480"/>
                    <a:pt x="0" y="1066"/>
                  </a:cubicBezTo>
                  <a:cubicBezTo>
                    <a:pt x="0" y="1709"/>
                    <a:pt x="525"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60"/>
            <p:cNvSpPr/>
            <p:nvPr/>
          </p:nvSpPr>
          <p:spPr>
            <a:xfrm>
              <a:off x="4808700" y="2256925"/>
              <a:ext cx="62550" cy="53425"/>
            </a:xfrm>
            <a:custGeom>
              <a:rect b="b" l="l" r="r" t="t"/>
              <a:pathLst>
                <a:path extrusionOk="0" h="2137" w="2502">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60"/>
            <p:cNvSpPr/>
            <p:nvPr/>
          </p:nvSpPr>
          <p:spPr>
            <a:xfrm>
              <a:off x="4808700" y="2333125"/>
              <a:ext cx="62400" cy="53450"/>
            </a:xfrm>
            <a:custGeom>
              <a:rect b="b" l="l" r="r" t="t"/>
              <a:pathLst>
                <a:path extrusionOk="0" h="2138" w="2496">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60"/>
            <p:cNvSpPr/>
            <p:nvPr/>
          </p:nvSpPr>
          <p:spPr>
            <a:xfrm>
              <a:off x="4808700" y="2409350"/>
              <a:ext cx="62400" cy="53350"/>
            </a:xfrm>
            <a:custGeom>
              <a:rect b="b" l="l" r="r" t="t"/>
              <a:pathLst>
                <a:path extrusionOk="0" h="2134"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60"/>
            <p:cNvSpPr/>
            <p:nvPr/>
          </p:nvSpPr>
          <p:spPr>
            <a:xfrm>
              <a:off x="4808700" y="2485550"/>
              <a:ext cx="62400" cy="53300"/>
            </a:xfrm>
            <a:custGeom>
              <a:rect b="b" l="l" r="r" t="t"/>
              <a:pathLst>
                <a:path extrusionOk="0" h="2132" w="2496">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60"/>
            <p:cNvSpPr/>
            <p:nvPr/>
          </p:nvSpPr>
          <p:spPr>
            <a:xfrm>
              <a:off x="4884900"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60"/>
            <p:cNvSpPr/>
            <p:nvPr/>
          </p:nvSpPr>
          <p:spPr>
            <a:xfrm>
              <a:off x="4884900"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60"/>
            <p:cNvSpPr/>
            <p:nvPr/>
          </p:nvSpPr>
          <p:spPr>
            <a:xfrm>
              <a:off x="4884900" y="164740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60"/>
            <p:cNvSpPr/>
            <p:nvPr/>
          </p:nvSpPr>
          <p:spPr>
            <a:xfrm>
              <a:off x="4884900"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60"/>
            <p:cNvSpPr/>
            <p:nvPr/>
          </p:nvSpPr>
          <p:spPr>
            <a:xfrm>
              <a:off x="4884900"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60"/>
            <p:cNvSpPr/>
            <p:nvPr/>
          </p:nvSpPr>
          <p:spPr>
            <a:xfrm>
              <a:off x="4884900" y="1876050"/>
              <a:ext cx="62225" cy="53350"/>
            </a:xfrm>
            <a:custGeom>
              <a:rect b="b" l="l" r="r" t="t"/>
              <a:pathLst>
                <a:path extrusionOk="0" h="2134" w="2489">
                  <a:moveTo>
                    <a:pt x="1066" y="1"/>
                  </a:moveTo>
                  <a:cubicBezTo>
                    <a:pt x="480" y="1"/>
                    <a:pt x="1" y="472"/>
                    <a:pt x="1" y="1066"/>
                  </a:cubicBezTo>
                  <a:cubicBezTo>
                    <a:pt x="1" y="1709"/>
                    <a:pt x="526" y="2133"/>
                    <a:pt x="1075" y="2133"/>
                  </a:cubicBezTo>
                  <a:cubicBezTo>
                    <a:pt x="1336"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60"/>
            <p:cNvSpPr/>
            <p:nvPr/>
          </p:nvSpPr>
          <p:spPr>
            <a:xfrm>
              <a:off x="4884900" y="1952050"/>
              <a:ext cx="62225" cy="53450"/>
            </a:xfrm>
            <a:custGeom>
              <a:rect b="b" l="l" r="r" t="t"/>
              <a:pathLst>
                <a:path extrusionOk="0" h="2138" w="2489">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60"/>
            <p:cNvSpPr/>
            <p:nvPr/>
          </p:nvSpPr>
          <p:spPr>
            <a:xfrm>
              <a:off x="4884900" y="2028275"/>
              <a:ext cx="62225" cy="53450"/>
            </a:xfrm>
            <a:custGeom>
              <a:rect b="b" l="l" r="r" t="t"/>
              <a:pathLst>
                <a:path extrusionOk="0" h="2138" w="2489">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60"/>
            <p:cNvSpPr/>
            <p:nvPr/>
          </p:nvSpPr>
          <p:spPr>
            <a:xfrm>
              <a:off x="4884900" y="21045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60"/>
            <p:cNvSpPr/>
            <p:nvPr/>
          </p:nvSpPr>
          <p:spPr>
            <a:xfrm>
              <a:off x="4884900" y="2180700"/>
              <a:ext cx="62225" cy="53350"/>
            </a:xfrm>
            <a:custGeom>
              <a:rect b="b" l="l" r="r" t="t"/>
              <a:pathLst>
                <a:path extrusionOk="0" h="2134" w="2489">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60"/>
            <p:cNvSpPr/>
            <p:nvPr/>
          </p:nvSpPr>
          <p:spPr>
            <a:xfrm>
              <a:off x="4884900" y="2256925"/>
              <a:ext cx="62375" cy="53425"/>
            </a:xfrm>
            <a:custGeom>
              <a:rect b="b" l="l" r="r" t="t"/>
              <a:pathLst>
                <a:path extrusionOk="0" h="2137" w="2495">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60"/>
            <p:cNvSpPr/>
            <p:nvPr/>
          </p:nvSpPr>
          <p:spPr>
            <a:xfrm>
              <a:off x="4884900" y="2333125"/>
              <a:ext cx="62225" cy="53450"/>
            </a:xfrm>
            <a:custGeom>
              <a:rect b="b" l="l" r="r" t="t"/>
              <a:pathLst>
                <a:path extrusionOk="0" h="2138" w="2489">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60"/>
            <p:cNvSpPr/>
            <p:nvPr/>
          </p:nvSpPr>
          <p:spPr>
            <a:xfrm>
              <a:off x="4884900" y="2409350"/>
              <a:ext cx="62225" cy="53350"/>
            </a:xfrm>
            <a:custGeom>
              <a:rect b="b" l="l" r="r" t="t"/>
              <a:pathLst>
                <a:path extrusionOk="0" h="2134"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60"/>
            <p:cNvSpPr/>
            <p:nvPr/>
          </p:nvSpPr>
          <p:spPr>
            <a:xfrm>
              <a:off x="4884900" y="2485550"/>
              <a:ext cx="62225" cy="53300"/>
            </a:xfrm>
            <a:custGeom>
              <a:rect b="b" l="l" r="r" t="t"/>
              <a:pathLst>
                <a:path extrusionOk="0" h="2132" w="2489">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60"/>
            <p:cNvSpPr/>
            <p:nvPr/>
          </p:nvSpPr>
          <p:spPr>
            <a:xfrm>
              <a:off x="4884900" y="2561575"/>
              <a:ext cx="62225" cy="53425"/>
            </a:xfrm>
            <a:custGeom>
              <a:rect b="b" l="l" r="r" t="t"/>
              <a:pathLst>
                <a:path extrusionOk="0" h="2137" w="2489">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60"/>
            <p:cNvSpPr/>
            <p:nvPr/>
          </p:nvSpPr>
          <p:spPr>
            <a:xfrm>
              <a:off x="4961125"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60"/>
            <p:cNvSpPr/>
            <p:nvPr/>
          </p:nvSpPr>
          <p:spPr>
            <a:xfrm>
              <a:off x="4961125" y="164740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60"/>
            <p:cNvSpPr/>
            <p:nvPr/>
          </p:nvSpPr>
          <p:spPr>
            <a:xfrm>
              <a:off x="4961125" y="17236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60"/>
            <p:cNvSpPr/>
            <p:nvPr/>
          </p:nvSpPr>
          <p:spPr>
            <a:xfrm>
              <a:off x="4961125" y="17998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60"/>
            <p:cNvSpPr/>
            <p:nvPr/>
          </p:nvSpPr>
          <p:spPr>
            <a:xfrm>
              <a:off x="4961125" y="1876050"/>
              <a:ext cx="62200" cy="53275"/>
            </a:xfrm>
            <a:custGeom>
              <a:rect b="b" l="l" r="r" t="t"/>
              <a:pathLst>
                <a:path extrusionOk="0" h="2131" w="2488">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60"/>
            <p:cNvSpPr/>
            <p:nvPr/>
          </p:nvSpPr>
          <p:spPr>
            <a:xfrm>
              <a:off x="4961125"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60"/>
            <p:cNvSpPr/>
            <p:nvPr/>
          </p:nvSpPr>
          <p:spPr>
            <a:xfrm>
              <a:off x="4961125" y="2028275"/>
              <a:ext cx="62200" cy="53450"/>
            </a:xfrm>
            <a:custGeom>
              <a:rect b="b" l="l" r="r" t="t"/>
              <a:pathLst>
                <a:path extrusionOk="0" h="2138" w="2488">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60"/>
            <p:cNvSpPr/>
            <p:nvPr/>
          </p:nvSpPr>
          <p:spPr>
            <a:xfrm>
              <a:off x="4961125" y="21045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60"/>
            <p:cNvSpPr/>
            <p:nvPr/>
          </p:nvSpPr>
          <p:spPr>
            <a:xfrm>
              <a:off x="4961125" y="2180700"/>
              <a:ext cx="62200" cy="53350"/>
            </a:xfrm>
            <a:custGeom>
              <a:rect b="b" l="l" r="r" t="t"/>
              <a:pathLst>
                <a:path extrusionOk="0" h="2134" w="2488">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60"/>
            <p:cNvSpPr/>
            <p:nvPr/>
          </p:nvSpPr>
          <p:spPr>
            <a:xfrm>
              <a:off x="4961125" y="2256925"/>
              <a:ext cx="62350" cy="53425"/>
            </a:xfrm>
            <a:custGeom>
              <a:rect b="b" l="l" r="r" t="t"/>
              <a:pathLst>
                <a:path extrusionOk="0" h="2137" w="2494">
                  <a:moveTo>
                    <a:pt x="1075" y="0"/>
                  </a:moveTo>
                  <a:cubicBezTo>
                    <a:pt x="1072" y="0"/>
                    <a:pt x="1068" y="0"/>
                    <a:pt x="1065" y="0"/>
                  </a:cubicBezTo>
                  <a:cubicBezTo>
                    <a:pt x="472" y="0"/>
                    <a:pt x="0" y="480"/>
                    <a:pt x="0" y="1065"/>
                  </a:cubicBezTo>
                  <a:cubicBezTo>
                    <a:pt x="0" y="1709"/>
                    <a:pt x="529" y="2137"/>
                    <a:pt x="1078" y="2137"/>
                  </a:cubicBezTo>
                  <a:cubicBezTo>
                    <a:pt x="1339" y="2137"/>
                    <a:pt x="1606" y="2039"/>
                    <a:pt x="1821" y="1821"/>
                  </a:cubicBezTo>
                  <a:cubicBezTo>
                    <a:pt x="2494"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60"/>
            <p:cNvSpPr/>
            <p:nvPr/>
          </p:nvSpPr>
          <p:spPr>
            <a:xfrm>
              <a:off x="4961125" y="23331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60"/>
            <p:cNvSpPr/>
            <p:nvPr/>
          </p:nvSpPr>
          <p:spPr>
            <a:xfrm>
              <a:off x="4961125" y="2409350"/>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60"/>
            <p:cNvSpPr/>
            <p:nvPr/>
          </p:nvSpPr>
          <p:spPr>
            <a:xfrm>
              <a:off x="4961125" y="2485550"/>
              <a:ext cx="62200" cy="53300"/>
            </a:xfrm>
            <a:custGeom>
              <a:rect b="b" l="l" r="r" t="t"/>
              <a:pathLst>
                <a:path extrusionOk="0" h="2132" w="2488">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60"/>
            <p:cNvSpPr/>
            <p:nvPr/>
          </p:nvSpPr>
          <p:spPr>
            <a:xfrm>
              <a:off x="4961125" y="2561575"/>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60"/>
            <p:cNvSpPr/>
            <p:nvPr/>
          </p:nvSpPr>
          <p:spPr>
            <a:xfrm>
              <a:off x="5037325"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60"/>
            <p:cNvSpPr/>
            <p:nvPr/>
          </p:nvSpPr>
          <p:spPr>
            <a:xfrm>
              <a:off x="5037325" y="1647400"/>
              <a:ext cx="62225" cy="53450"/>
            </a:xfrm>
            <a:custGeom>
              <a:rect b="b" l="l" r="r" t="t"/>
              <a:pathLst>
                <a:path extrusionOk="0" h="2138" w="2489">
                  <a:moveTo>
                    <a:pt x="1066" y="1"/>
                  </a:moveTo>
                  <a:cubicBezTo>
                    <a:pt x="472" y="9"/>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60"/>
            <p:cNvSpPr/>
            <p:nvPr/>
          </p:nvSpPr>
          <p:spPr>
            <a:xfrm>
              <a:off x="5037325"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60"/>
            <p:cNvSpPr/>
            <p:nvPr/>
          </p:nvSpPr>
          <p:spPr>
            <a:xfrm>
              <a:off x="5037325" y="17998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60"/>
            <p:cNvSpPr/>
            <p:nvPr/>
          </p:nvSpPr>
          <p:spPr>
            <a:xfrm>
              <a:off x="5037325" y="1876050"/>
              <a:ext cx="62225" cy="53275"/>
            </a:xfrm>
            <a:custGeom>
              <a:rect b="b" l="l" r="r" t="t"/>
              <a:pathLst>
                <a:path extrusionOk="0" h="2131" w="2489">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60"/>
            <p:cNvSpPr/>
            <p:nvPr/>
          </p:nvSpPr>
          <p:spPr>
            <a:xfrm>
              <a:off x="5037325"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60"/>
            <p:cNvSpPr/>
            <p:nvPr/>
          </p:nvSpPr>
          <p:spPr>
            <a:xfrm>
              <a:off x="5037325"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60"/>
            <p:cNvSpPr/>
            <p:nvPr/>
          </p:nvSpPr>
          <p:spPr>
            <a:xfrm>
              <a:off x="5037325"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60"/>
            <p:cNvSpPr/>
            <p:nvPr/>
          </p:nvSpPr>
          <p:spPr>
            <a:xfrm>
              <a:off x="5037325"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60"/>
            <p:cNvSpPr/>
            <p:nvPr/>
          </p:nvSpPr>
          <p:spPr>
            <a:xfrm>
              <a:off x="5037325" y="2256925"/>
              <a:ext cx="62375" cy="53425"/>
            </a:xfrm>
            <a:custGeom>
              <a:rect b="b" l="l" r="r" t="t"/>
              <a:pathLst>
                <a:path extrusionOk="0" h="2137" w="2495">
                  <a:moveTo>
                    <a:pt x="1076" y="0"/>
                  </a:moveTo>
                  <a:cubicBezTo>
                    <a:pt x="1072" y="0"/>
                    <a:pt x="1069" y="0"/>
                    <a:pt x="1066" y="0"/>
                  </a:cubicBezTo>
                  <a:cubicBezTo>
                    <a:pt x="472" y="0"/>
                    <a:pt x="1" y="480"/>
                    <a:pt x="1" y="1065"/>
                  </a:cubicBezTo>
                  <a:cubicBezTo>
                    <a:pt x="1" y="1709"/>
                    <a:pt x="526" y="2137"/>
                    <a:pt x="1075" y="2137"/>
                  </a:cubicBezTo>
                  <a:cubicBezTo>
                    <a:pt x="1336" y="2137"/>
                    <a:pt x="1604" y="2039"/>
                    <a:pt x="1822" y="1821"/>
                  </a:cubicBezTo>
                  <a:cubicBezTo>
                    <a:pt x="2494" y="1149"/>
                    <a:pt x="2020"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60"/>
            <p:cNvSpPr/>
            <p:nvPr/>
          </p:nvSpPr>
          <p:spPr>
            <a:xfrm>
              <a:off x="5037325"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60"/>
            <p:cNvSpPr/>
            <p:nvPr/>
          </p:nvSpPr>
          <p:spPr>
            <a:xfrm>
              <a:off x="5037325"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60"/>
            <p:cNvSpPr/>
            <p:nvPr/>
          </p:nvSpPr>
          <p:spPr>
            <a:xfrm>
              <a:off x="5037325" y="2485550"/>
              <a:ext cx="62225" cy="53300"/>
            </a:xfrm>
            <a:custGeom>
              <a:rect b="b" l="l" r="r" t="t"/>
              <a:pathLst>
                <a:path extrusionOk="0" h="2132" w="2489">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60"/>
            <p:cNvSpPr/>
            <p:nvPr/>
          </p:nvSpPr>
          <p:spPr>
            <a:xfrm>
              <a:off x="5037325" y="2561575"/>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60"/>
            <p:cNvSpPr/>
            <p:nvPr/>
          </p:nvSpPr>
          <p:spPr>
            <a:xfrm>
              <a:off x="5113350" y="2561575"/>
              <a:ext cx="62400" cy="53425"/>
            </a:xfrm>
            <a:custGeom>
              <a:rect b="b" l="l" r="r" t="t"/>
              <a:pathLst>
                <a:path extrusionOk="0" h="2137" w="2496">
                  <a:moveTo>
                    <a:pt x="1073" y="0"/>
                  </a:moveTo>
                  <a:cubicBezTo>
                    <a:pt x="480" y="8"/>
                    <a:pt x="8" y="480"/>
                    <a:pt x="0" y="1073"/>
                  </a:cubicBezTo>
                  <a:cubicBezTo>
                    <a:pt x="0" y="1711"/>
                    <a:pt x="525" y="2137"/>
                    <a:pt x="1073" y="2137"/>
                  </a:cubicBezTo>
                  <a:cubicBezTo>
                    <a:pt x="1335" y="2137"/>
                    <a:pt x="1603" y="2039"/>
                    <a:pt x="1821" y="1821"/>
                  </a:cubicBezTo>
                  <a:cubicBezTo>
                    <a:pt x="2496" y="1154"/>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60"/>
            <p:cNvSpPr/>
            <p:nvPr/>
          </p:nvSpPr>
          <p:spPr>
            <a:xfrm>
              <a:off x="5113350" y="2637775"/>
              <a:ext cx="62400" cy="53450"/>
            </a:xfrm>
            <a:custGeom>
              <a:rect b="b" l="l" r="r" t="t"/>
              <a:pathLst>
                <a:path extrusionOk="0" h="2138" w="2496">
                  <a:moveTo>
                    <a:pt x="1073" y="1"/>
                  </a:moveTo>
                  <a:cubicBezTo>
                    <a:pt x="480" y="1"/>
                    <a:pt x="0" y="480"/>
                    <a:pt x="0" y="1074"/>
                  </a:cubicBezTo>
                  <a:cubicBezTo>
                    <a:pt x="0" y="1712"/>
                    <a:pt x="528" y="2137"/>
                    <a:pt x="1076" y="2137"/>
                  </a:cubicBezTo>
                  <a:cubicBezTo>
                    <a:pt x="1339" y="2137"/>
                    <a:pt x="1605" y="2040"/>
                    <a:pt x="1821" y="1822"/>
                  </a:cubicBezTo>
                  <a:cubicBezTo>
                    <a:pt x="2496" y="1155"/>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60"/>
            <p:cNvSpPr/>
            <p:nvPr/>
          </p:nvSpPr>
          <p:spPr>
            <a:xfrm>
              <a:off x="5189550" y="1418975"/>
              <a:ext cx="62225" cy="53350"/>
            </a:xfrm>
            <a:custGeom>
              <a:rect b="b" l="l" r="r" t="t"/>
              <a:pathLst>
                <a:path extrusionOk="0" h="2134" w="2489">
                  <a:moveTo>
                    <a:pt x="1066" y="1"/>
                  </a:moveTo>
                  <a:cubicBezTo>
                    <a:pt x="480" y="1"/>
                    <a:pt x="1" y="480"/>
                    <a:pt x="1" y="1065"/>
                  </a:cubicBezTo>
                  <a:cubicBezTo>
                    <a:pt x="1" y="1709"/>
                    <a:pt x="526" y="2133"/>
                    <a:pt x="1072" y="2133"/>
                  </a:cubicBezTo>
                  <a:cubicBezTo>
                    <a:pt x="1333" y="2133"/>
                    <a:pt x="1598" y="2037"/>
                    <a:pt x="1814"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60"/>
            <p:cNvSpPr/>
            <p:nvPr/>
          </p:nvSpPr>
          <p:spPr>
            <a:xfrm>
              <a:off x="5189550" y="1495200"/>
              <a:ext cx="62225" cy="53325"/>
            </a:xfrm>
            <a:custGeom>
              <a:rect b="b" l="l" r="r" t="t"/>
              <a:pathLst>
                <a:path extrusionOk="0" h="2133" w="2489">
                  <a:moveTo>
                    <a:pt x="1066" y="0"/>
                  </a:moveTo>
                  <a:cubicBezTo>
                    <a:pt x="480" y="0"/>
                    <a:pt x="1" y="472"/>
                    <a:pt x="1" y="1065"/>
                  </a:cubicBezTo>
                  <a:cubicBezTo>
                    <a:pt x="1" y="1709"/>
                    <a:pt x="522" y="2133"/>
                    <a:pt x="1069" y="2133"/>
                  </a:cubicBezTo>
                  <a:cubicBezTo>
                    <a:pt x="1329" y="2133"/>
                    <a:pt x="1596" y="2036"/>
                    <a:pt x="1814" y="1821"/>
                  </a:cubicBezTo>
                  <a:cubicBezTo>
                    <a:pt x="2488"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60"/>
            <p:cNvSpPr/>
            <p:nvPr/>
          </p:nvSpPr>
          <p:spPr>
            <a:xfrm>
              <a:off x="5189550" y="1571400"/>
              <a:ext cx="62225" cy="53300"/>
            </a:xfrm>
            <a:custGeom>
              <a:rect b="b" l="l" r="r" t="t"/>
              <a:pathLst>
                <a:path extrusionOk="0" h="2132" w="2489">
                  <a:moveTo>
                    <a:pt x="1051" y="0"/>
                  </a:moveTo>
                  <a:cubicBezTo>
                    <a:pt x="472" y="0"/>
                    <a:pt x="1" y="477"/>
                    <a:pt x="1" y="1066"/>
                  </a:cubicBezTo>
                  <a:cubicBezTo>
                    <a:pt x="1" y="1705"/>
                    <a:pt x="524" y="2132"/>
                    <a:pt x="1072" y="2132"/>
                  </a:cubicBezTo>
                  <a:cubicBezTo>
                    <a:pt x="1332" y="2132"/>
                    <a:pt x="1597" y="2036"/>
                    <a:pt x="1814" y="1822"/>
                  </a:cubicBezTo>
                  <a:cubicBezTo>
                    <a:pt x="2488" y="1147"/>
                    <a:pt x="2017" y="1"/>
                    <a:pt x="1066" y="1"/>
                  </a:cubicBezTo>
                  <a:cubicBezTo>
                    <a:pt x="1061" y="1"/>
                    <a:pt x="1056" y="0"/>
                    <a:pt x="105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60"/>
            <p:cNvSpPr/>
            <p:nvPr/>
          </p:nvSpPr>
          <p:spPr>
            <a:xfrm>
              <a:off x="5189550" y="1647400"/>
              <a:ext cx="62225" cy="53450"/>
            </a:xfrm>
            <a:custGeom>
              <a:rect b="b" l="l" r="r" t="t"/>
              <a:pathLst>
                <a:path extrusionOk="0" h="2138" w="2489">
                  <a:moveTo>
                    <a:pt x="1066" y="1"/>
                  </a:moveTo>
                  <a:cubicBezTo>
                    <a:pt x="480" y="1"/>
                    <a:pt x="1" y="481"/>
                    <a:pt x="1" y="1066"/>
                  </a:cubicBezTo>
                  <a:cubicBezTo>
                    <a:pt x="1" y="1710"/>
                    <a:pt x="522" y="2138"/>
                    <a:pt x="1068" y="2138"/>
                  </a:cubicBezTo>
                  <a:cubicBezTo>
                    <a:pt x="1329" y="2138"/>
                    <a:pt x="1596" y="2040"/>
                    <a:pt x="1814" y="1822"/>
                  </a:cubicBezTo>
                  <a:cubicBezTo>
                    <a:pt x="2488" y="1155"/>
                    <a:pt x="2017" y="9"/>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60"/>
            <p:cNvSpPr/>
            <p:nvPr/>
          </p:nvSpPr>
          <p:spPr>
            <a:xfrm>
              <a:off x="5189550" y="1723625"/>
              <a:ext cx="62225" cy="53350"/>
            </a:xfrm>
            <a:custGeom>
              <a:rect b="b" l="l" r="r" t="t"/>
              <a:pathLst>
                <a:path extrusionOk="0" h="2134" w="2489">
                  <a:moveTo>
                    <a:pt x="1066" y="1"/>
                  </a:moveTo>
                  <a:cubicBezTo>
                    <a:pt x="480" y="1"/>
                    <a:pt x="1" y="480"/>
                    <a:pt x="1" y="1065"/>
                  </a:cubicBezTo>
                  <a:cubicBezTo>
                    <a:pt x="1" y="1709"/>
                    <a:pt x="526" y="2133"/>
                    <a:pt x="1072" y="2133"/>
                  </a:cubicBezTo>
                  <a:cubicBezTo>
                    <a:pt x="1333" y="2133"/>
                    <a:pt x="1598" y="2037"/>
                    <a:pt x="1814" y="1822"/>
                  </a:cubicBezTo>
                  <a:cubicBezTo>
                    <a:pt x="2488" y="1155"/>
                    <a:pt x="2017" y="9"/>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60"/>
            <p:cNvSpPr/>
            <p:nvPr/>
          </p:nvSpPr>
          <p:spPr>
            <a:xfrm>
              <a:off x="5189550" y="1799850"/>
              <a:ext cx="62225" cy="53325"/>
            </a:xfrm>
            <a:custGeom>
              <a:rect b="b" l="l" r="r" t="t"/>
              <a:pathLst>
                <a:path extrusionOk="0" h="2133" w="2489">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60"/>
            <p:cNvSpPr/>
            <p:nvPr/>
          </p:nvSpPr>
          <p:spPr>
            <a:xfrm>
              <a:off x="5189550" y="1876050"/>
              <a:ext cx="62225" cy="53300"/>
            </a:xfrm>
            <a:custGeom>
              <a:rect b="b" l="l" r="r" t="t"/>
              <a:pathLst>
                <a:path extrusionOk="0" h="2132" w="2489">
                  <a:moveTo>
                    <a:pt x="1066" y="1"/>
                  </a:moveTo>
                  <a:cubicBezTo>
                    <a:pt x="480" y="1"/>
                    <a:pt x="1" y="472"/>
                    <a:pt x="1" y="1066"/>
                  </a:cubicBezTo>
                  <a:cubicBezTo>
                    <a:pt x="1" y="1705"/>
                    <a:pt x="524" y="2132"/>
                    <a:pt x="1072" y="2132"/>
                  </a:cubicBezTo>
                  <a:cubicBezTo>
                    <a:pt x="1332" y="2132"/>
                    <a:pt x="1597" y="2036"/>
                    <a:pt x="1814"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60"/>
            <p:cNvSpPr/>
            <p:nvPr/>
          </p:nvSpPr>
          <p:spPr>
            <a:xfrm>
              <a:off x="5189550" y="1952050"/>
              <a:ext cx="62225" cy="53450"/>
            </a:xfrm>
            <a:custGeom>
              <a:rect b="b" l="l" r="r" t="t"/>
              <a:pathLst>
                <a:path extrusionOk="0" h="2138" w="2489">
                  <a:moveTo>
                    <a:pt x="1066" y="1"/>
                  </a:moveTo>
                  <a:cubicBezTo>
                    <a:pt x="480" y="1"/>
                    <a:pt x="1" y="481"/>
                    <a:pt x="1" y="1074"/>
                  </a:cubicBezTo>
                  <a:cubicBezTo>
                    <a:pt x="1" y="1712"/>
                    <a:pt x="525" y="2138"/>
                    <a:pt x="1071" y="2138"/>
                  </a:cubicBezTo>
                  <a:cubicBezTo>
                    <a:pt x="1332" y="2138"/>
                    <a:pt x="1598" y="2040"/>
                    <a:pt x="1814" y="1822"/>
                  </a:cubicBezTo>
                  <a:cubicBezTo>
                    <a:pt x="2488" y="1155"/>
                    <a:pt x="2017" y="9"/>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60"/>
            <p:cNvSpPr/>
            <p:nvPr/>
          </p:nvSpPr>
          <p:spPr>
            <a:xfrm>
              <a:off x="5189550" y="2028275"/>
              <a:ext cx="62225" cy="53350"/>
            </a:xfrm>
            <a:custGeom>
              <a:rect b="b" l="l" r="r" t="t"/>
              <a:pathLst>
                <a:path extrusionOk="0" h="2134" w="2489">
                  <a:moveTo>
                    <a:pt x="1066" y="1"/>
                  </a:moveTo>
                  <a:cubicBezTo>
                    <a:pt x="480" y="1"/>
                    <a:pt x="1" y="480"/>
                    <a:pt x="1" y="1065"/>
                  </a:cubicBezTo>
                  <a:cubicBezTo>
                    <a:pt x="1" y="1709"/>
                    <a:pt x="526" y="2133"/>
                    <a:pt x="1072" y="2133"/>
                  </a:cubicBezTo>
                  <a:cubicBezTo>
                    <a:pt x="1333" y="2133"/>
                    <a:pt x="1598" y="2037"/>
                    <a:pt x="1814" y="1821"/>
                  </a:cubicBezTo>
                  <a:cubicBezTo>
                    <a:pt x="2488" y="1155"/>
                    <a:pt x="2017" y="9"/>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60"/>
            <p:cNvSpPr/>
            <p:nvPr/>
          </p:nvSpPr>
          <p:spPr>
            <a:xfrm>
              <a:off x="5189550" y="2104500"/>
              <a:ext cx="62225" cy="53325"/>
            </a:xfrm>
            <a:custGeom>
              <a:rect b="b" l="l" r="r" t="t"/>
              <a:pathLst>
                <a:path extrusionOk="0" h="2133" w="2489">
                  <a:moveTo>
                    <a:pt x="1066" y="0"/>
                  </a:moveTo>
                  <a:cubicBezTo>
                    <a:pt x="480" y="0"/>
                    <a:pt x="1" y="480"/>
                    <a:pt x="1" y="1065"/>
                  </a:cubicBezTo>
                  <a:cubicBezTo>
                    <a:pt x="1" y="1709"/>
                    <a:pt x="522" y="2133"/>
                    <a:pt x="1069" y="2133"/>
                  </a:cubicBezTo>
                  <a:cubicBezTo>
                    <a:pt x="1329" y="2133"/>
                    <a:pt x="1596" y="2036"/>
                    <a:pt x="1814" y="1821"/>
                  </a:cubicBezTo>
                  <a:cubicBezTo>
                    <a:pt x="2488" y="1154"/>
                    <a:pt x="2017" y="8"/>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60"/>
            <p:cNvSpPr/>
            <p:nvPr/>
          </p:nvSpPr>
          <p:spPr>
            <a:xfrm>
              <a:off x="5189550" y="2180700"/>
              <a:ext cx="62225" cy="53350"/>
            </a:xfrm>
            <a:custGeom>
              <a:rect b="b" l="l" r="r" t="t"/>
              <a:pathLst>
                <a:path extrusionOk="0" h="2134" w="2489">
                  <a:moveTo>
                    <a:pt x="1066" y="1"/>
                  </a:moveTo>
                  <a:cubicBezTo>
                    <a:pt x="480" y="1"/>
                    <a:pt x="1" y="472"/>
                    <a:pt x="1" y="1066"/>
                  </a:cubicBezTo>
                  <a:cubicBezTo>
                    <a:pt x="1" y="1709"/>
                    <a:pt x="522" y="2133"/>
                    <a:pt x="1069" y="2133"/>
                  </a:cubicBezTo>
                  <a:cubicBezTo>
                    <a:pt x="1329" y="2133"/>
                    <a:pt x="1596" y="2037"/>
                    <a:pt x="1814"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60"/>
            <p:cNvSpPr/>
            <p:nvPr/>
          </p:nvSpPr>
          <p:spPr>
            <a:xfrm>
              <a:off x="5189550" y="2256925"/>
              <a:ext cx="62425" cy="53425"/>
            </a:xfrm>
            <a:custGeom>
              <a:rect b="b" l="l" r="r" t="t"/>
              <a:pathLst>
                <a:path extrusionOk="0" h="2137" w="2497">
                  <a:moveTo>
                    <a:pt x="1066" y="0"/>
                  </a:moveTo>
                  <a:cubicBezTo>
                    <a:pt x="480" y="0"/>
                    <a:pt x="1" y="472"/>
                    <a:pt x="1" y="1065"/>
                  </a:cubicBezTo>
                  <a:cubicBezTo>
                    <a:pt x="1" y="1709"/>
                    <a:pt x="526" y="2137"/>
                    <a:pt x="1074" y="2137"/>
                  </a:cubicBezTo>
                  <a:cubicBezTo>
                    <a:pt x="1336" y="2137"/>
                    <a:pt x="1604" y="2039"/>
                    <a:pt x="1822" y="1821"/>
                  </a:cubicBezTo>
                  <a:cubicBezTo>
                    <a:pt x="2496"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60"/>
            <p:cNvSpPr/>
            <p:nvPr/>
          </p:nvSpPr>
          <p:spPr>
            <a:xfrm>
              <a:off x="5189550" y="2333125"/>
              <a:ext cx="62225" cy="53350"/>
            </a:xfrm>
            <a:custGeom>
              <a:rect b="b" l="l" r="r" t="t"/>
              <a:pathLst>
                <a:path extrusionOk="0" h="2134" w="2489">
                  <a:moveTo>
                    <a:pt x="1066" y="1"/>
                  </a:moveTo>
                  <a:cubicBezTo>
                    <a:pt x="480" y="1"/>
                    <a:pt x="1" y="480"/>
                    <a:pt x="1" y="1066"/>
                  </a:cubicBezTo>
                  <a:cubicBezTo>
                    <a:pt x="1" y="1709"/>
                    <a:pt x="522" y="2134"/>
                    <a:pt x="1069" y="2134"/>
                  </a:cubicBezTo>
                  <a:cubicBezTo>
                    <a:pt x="1329" y="2134"/>
                    <a:pt x="1596" y="2037"/>
                    <a:pt x="1814" y="1822"/>
                  </a:cubicBezTo>
                  <a:cubicBezTo>
                    <a:pt x="2488" y="1155"/>
                    <a:pt x="2017" y="9"/>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60"/>
            <p:cNvSpPr/>
            <p:nvPr/>
          </p:nvSpPr>
          <p:spPr>
            <a:xfrm>
              <a:off x="5189550" y="2409350"/>
              <a:ext cx="62225" cy="53350"/>
            </a:xfrm>
            <a:custGeom>
              <a:rect b="b" l="l" r="r" t="t"/>
              <a:pathLst>
                <a:path extrusionOk="0" h="2134" w="2489">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60"/>
            <p:cNvSpPr/>
            <p:nvPr/>
          </p:nvSpPr>
          <p:spPr>
            <a:xfrm>
              <a:off x="5189550" y="2485550"/>
              <a:ext cx="62425" cy="53300"/>
            </a:xfrm>
            <a:custGeom>
              <a:rect b="b" l="l" r="r" t="t"/>
              <a:pathLst>
                <a:path extrusionOk="0" h="2132" w="2497">
                  <a:moveTo>
                    <a:pt x="1066" y="1"/>
                  </a:moveTo>
                  <a:cubicBezTo>
                    <a:pt x="480" y="1"/>
                    <a:pt x="1" y="480"/>
                    <a:pt x="1" y="1066"/>
                  </a:cubicBezTo>
                  <a:cubicBezTo>
                    <a:pt x="1" y="1708"/>
                    <a:pt x="523" y="2131"/>
                    <a:pt x="1070" y="2131"/>
                  </a:cubicBezTo>
                  <a:cubicBezTo>
                    <a:pt x="1333" y="2131"/>
                    <a:pt x="1602" y="2033"/>
                    <a:pt x="1822" y="1814"/>
                  </a:cubicBezTo>
                  <a:cubicBezTo>
                    <a:pt x="2496"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60"/>
            <p:cNvSpPr/>
            <p:nvPr/>
          </p:nvSpPr>
          <p:spPr>
            <a:xfrm>
              <a:off x="5189550" y="2561575"/>
              <a:ext cx="62225" cy="53425"/>
            </a:xfrm>
            <a:custGeom>
              <a:rect b="b" l="l" r="r" t="t"/>
              <a:pathLst>
                <a:path extrusionOk="0" h="2137" w="2489">
                  <a:moveTo>
                    <a:pt x="1066" y="0"/>
                  </a:moveTo>
                  <a:cubicBezTo>
                    <a:pt x="480" y="0"/>
                    <a:pt x="1" y="480"/>
                    <a:pt x="1" y="1073"/>
                  </a:cubicBezTo>
                  <a:cubicBezTo>
                    <a:pt x="1" y="1711"/>
                    <a:pt x="521" y="2137"/>
                    <a:pt x="1067" y="2137"/>
                  </a:cubicBezTo>
                  <a:cubicBezTo>
                    <a:pt x="1328" y="2137"/>
                    <a:pt x="1595" y="2039"/>
                    <a:pt x="1814" y="1821"/>
                  </a:cubicBezTo>
                  <a:cubicBezTo>
                    <a:pt x="2488" y="1154"/>
                    <a:pt x="2017" y="8"/>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60"/>
            <p:cNvSpPr/>
            <p:nvPr/>
          </p:nvSpPr>
          <p:spPr>
            <a:xfrm>
              <a:off x="5189550" y="2714000"/>
              <a:ext cx="62225" cy="53350"/>
            </a:xfrm>
            <a:custGeom>
              <a:rect b="b" l="l" r="r" t="t"/>
              <a:pathLst>
                <a:path extrusionOk="0" h="2134" w="2489">
                  <a:moveTo>
                    <a:pt x="1066" y="0"/>
                  </a:moveTo>
                  <a:cubicBezTo>
                    <a:pt x="480" y="0"/>
                    <a:pt x="1" y="480"/>
                    <a:pt x="1" y="1065"/>
                  </a:cubicBezTo>
                  <a:cubicBezTo>
                    <a:pt x="1" y="1709"/>
                    <a:pt x="522" y="2133"/>
                    <a:pt x="1069" y="2133"/>
                  </a:cubicBezTo>
                  <a:cubicBezTo>
                    <a:pt x="1329" y="2133"/>
                    <a:pt x="1596" y="2036"/>
                    <a:pt x="1814" y="1821"/>
                  </a:cubicBezTo>
                  <a:cubicBezTo>
                    <a:pt x="2488" y="1155"/>
                    <a:pt x="2017" y="8"/>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60"/>
            <p:cNvSpPr/>
            <p:nvPr/>
          </p:nvSpPr>
          <p:spPr>
            <a:xfrm>
              <a:off x="5189550" y="2637775"/>
              <a:ext cx="62425" cy="53450"/>
            </a:xfrm>
            <a:custGeom>
              <a:rect b="b" l="l" r="r" t="t"/>
              <a:pathLst>
                <a:path extrusionOk="0" h="2138" w="2497">
                  <a:moveTo>
                    <a:pt x="1066" y="1"/>
                  </a:moveTo>
                  <a:cubicBezTo>
                    <a:pt x="480" y="9"/>
                    <a:pt x="1" y="480"/>
                    <a:pt x="1" y="1074"/>
                  </a:cubicBezTo>
                  <a:cubicBezTo>
                    <a:pt x="1" y="1712"/>
                    <a:pt x="525" y="2137"/>
                    <a:pt x="1073" y="2137"/>
                  </a:cubicBezTo>
                  <a:cubicBezTo>
                    <a:pt x="1336" y="2137"/>
                    <a:pt x="1603" y="2040"/>
                    <a:pt x="1822" y="1822"/>
                  </a:cubicBezTo>
                  <a:cubicBezTo>
                    <a:pt x="2496"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60"/>
            <p:cNvSpPr/>
            <p:nvPr/>
          </p:nvSpPr>
          <p:spPr>
            <a:xfrm>
              <a:off x="5265775" y="1342750"/>
              <a:ext cx="62200" cy="53350"/>
            </a:xfrm>
            <a:custGeom>
              <a:rect b="b" l="l" r="r" t="t"/>
              <a:pathLst>
                <a:path extrusionOk="0" h="2134" w="2488">
                  <a:moveTo>
                    <a:pt x="1065" y="1"/>
                  </a:moveTo>
                  <a:cubicBezTo>
                    <a:pt x="480" y="1"/>
                    <a:pt x="0" y="481"/>
                    <a:pt x="0" y="1066"/>
                  </a:cubicBezTo>
                  <a:cubicBezTo>
                    <a:pt x="0" y="1710"/>
                    <a:pt x="522" y="2134"/>
                    <a:pt x="1068" y="2134"/>
                  </a:cubicBezTo>
                  <a:cubicBezTo>
                    <a:pt x="1329" y="2134"/>
                    <a:pt x="1595" y="2037"/>
                    <a:pt x="1813" y="1822"/>
                  </a:cubicBezTo>
                  <a:cubicBezTo>
                    <a:pt x="2488" y="1155"/>
                    <a:pt x="2016" y="9"/>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60"/>
            <p:cNvSpPr/>
            <p:nvPr/>
          </p:nvSpPr>
          <p:spPr>
            <a:xfrm>
              <a:off x="5265775" y="1418975"/>
              <a:ext cx="62200" cy="53350"/>
            </a:xfrm>
            <a:custGeom>
              <a:rect b="b" l="l" r="r" t="t"/>
              <a:pathLst>
                <a:path extrusionOk="0" h="2134" w="2488">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60"/>
            <p:cNvSpPr/>
            <p:nvPr/>
          </p:nvSpPr>
          <p:spPr>
            <a:xfrm>
              <a:off x="5265775" y="1495200"/>
              <a:ext cx="62200" cy="53325"/>
            </a:xfrm>
            <a:custGeom>
              <a:rect b="b" l="l" r="r" t="t"/>
              <a:pathLst>
                <a:path extrusionOk="0" h="2133" w="2488">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60"/>
            <p:cNvSpPr/>
            <p:nvPr/>
          </p:nvSpPr>
          <p:spPr>
            <a:xfrm>
              <a:off x="5265775" y="1571400"/>
              <a:ext cx="62200" cy="53300"/>
            </a:xfrm>
            <a:custGeom>
              <a:rect b="b" l="l" r="r" t="t"/>
              <a:pathLst>
                <a:path extrusionOk="0" h="2132" w="2488">
                  <a:moveTo>
                    <a:pt x="1051" y="0"/>
                  </a:moveTo>
                  <a:cubicBezTo>
                    <a:pt x="472" y="0"/>
                    <a:pt x="0" y="477"/>
                    <a:pt x="0" y="1066"/>
                  </a:cubicBezTo>
                  <a:cubicBezTo>
                    <a:pt x="0" y="1705"/>
                    <a:pt x="524" y="2132"/>
                    <a:pt x="1072" y="2132"/>
                  </a:cubicBezTo>
                  <a:cubicBezTo>
                    <a:pt x="1331" y="2132"/>
                    <a:pt x="1596" y="2036"/>
                    <a:pt x="1813" y="1822"/>
                  </a:cubicBezTo>
                  <a:cubicBezTo>
                    <a:pt x="2488" y="1147"/>
                    <a:pt x="2016" y="1"/>
                    <a:pt x="1065" y="1"/>
                  </a:cubicBezTo>
                  <a:cubicBezTo>
                    <a:pt x="1060" y="1"/>
                    <a:pt x="1055" y="0"/>
                    <a:pt x="105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60"/>
            <p:cNvSpPr/>
            <p:nvPr/>
          </p:nvSpPr>
          <p:spPr>
            <a:xfrm>
              <a:off x="5265775" y="1647400"/>
              <a:ext cx="62200" cy="53450"/>
            </a:xfrm>
            <a:custGeom>
              <a:rect b="b" l="l" r="r" t="t"/>
              <a:pathLst>
                <a:path extrusionOk="0" h="2138" w="2488">
                  <a:moveTo>
                    <a:pt x="1065" y="1"/>
                  </a:moveTo>
                  <a:cubicBezTo>
                    <a:pt x="480" y="1"/>
                    <a:pt x="0" y="481"/>
                    <a:pt x="0" y="1066"/>
                  </a:cubicBezTo>
                  <a:cubicBezTo>
                    <a:pt x="0" y="1710"/>
                    <a:pt x="522" y="2138"/>
                    <a:pt x="1068" y="2138"/>
                  </a:cubicBezTo>
                  <a:cubicBezTo>
                    <a:pt x="1329" y="2138"/>
                    <a:pt x="1595" y="2040"/>
                    <a:pt x="1813" y="1822"/>
                  </a:cubicBezTo>
                  <a:cubicBezTo>
                    <a:pt x="2488" y="1155"/>
                    <a:pt x="2016" y="9"/>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60"/>
            <p:cNvSpPr/>
            <p:nvPr/>
          </p:nvSpPr>
          <p:spPr>
            <a:xfrm>
              <a:off x="5265775" y="1723625"/>
              <a:ext cx="62200" cy="53350"/>
            </a:xfrm>
            <a:custGeom>
              <a:rect b="b" l="l" r="r" t="t"/>
              <a:pathLst>
                <a:path extrusionOk="0" h="2134" w="2488">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60"/>
            <p:cNvSpPr/>
            <p:nvPr/>
          </p:nvSpPr>
          <p:spPr>
            <a:xfrm>
              <a:off x="5265775" y="1799850"/>
              <a:ext cx="62200" cy="53325"/>
            </a:xfrm>
            <a:custGeom>
              <a:rect b="b" l="l" r="r" t="t"/>
              <a:pathLst>
                <a:path extrusionOk="0" h="2133" w="2488">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60"/>
            <p:cNvSpPr/>
            <p:nvPr/>
          </p:nvSpPr>
          <p:spPr>
            <a:xfrm>
              <a:off x="5265775" y="1876050"/>
              <a:ext cx="62200" cy="53300"/>
            </a:xfrm>
            <a:custGeom>
              <a:rect b="b" l="l" r="r" t="t"/>
              <a:pathLst>
                <a:path extrusionOk="0" h="2132" w="2488">
                  <a:moveTo>
                    <a:pt x="1065" y="1"/>
                  </a:moveTo>
                  <a:cubicBezTo>
                    <a:pt x="480" y="1"/>
                    <a:pt x="0" y="472"/>
                    <a:pt x="0" y="1066"/>
                  </a:cubicBezTo>
                  <a:cubicBezTo>
                    <a:pt x="0" y="1705"/>
                    <a:pt x="524" y="2132"/>
                    <a:pt x="1072" y="2132"/>
                  </a:cubicBezTo>
                  <a:cubicBezTo>
                    <a:pt x="1331" y="2132"/>
                    <a:pt x="1596" y="2036"/>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60"/>
            <p:cNvSpPr/>
            <p:nvPr/>
          </p:nvSpPr>
          <p:spPr>
            <a:xfrm>
              <a:off x="5265775" y="1952050"/>
              <a:ext cx="62200" cy="53450"/>
            </a:xfrm>
            <a:custGeom>
              <a:rect b="b" l="l" r="r" t="t"/>
              <a:pathLst>
                <a:path extrusionOk="0" h="2138" w="2488">
                  <a:moveTo>
                    <a:pt x="1065" y="1"/>
                  </a:moveTo>
                  <a:cubicBezTo>
                    <a:pt x="480" y="1"/>
                    <a:pt x="0" y="481"/>
                    <a:pt x="0" y="1074"/>
                  </a:cubicBezTo>
                  <a:cubicBezTo>
                    <a:pt x="0" y="1712"/>
                    <a:pt x="521" y="2138"/>
                    <a:pt x="1067" y="2138"/>
                  </a:cubicBezTo>
                  <a:cubicBezTo>
                    <a:pt x="1328" y="2138"/>
                    <a:pt x="1595" y="2040"/>
                    <a:pt x="1813" y="1822"/>
                  </a:cubicBezTo>
                  <a:cubicBezTo>
                    <a:pt x="2488" y="1155"/>
                    <a:pt x="2016" y="9"/>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60"/>
            <p:cNvSpPr/>
            <p:nvPr/>
          </p:nvSpPr>
          <p:spPr>
            <a:xfrm>
              <a:off x="5265775" y="2028275"/>
              <a:ext cx="62200" cy="53350"/>
            </a:xfrm>
            <a:custGeom>
              <a:rect b="b" l="l" r="r" t="t"/>
              <a:pathLst>
                <a:path extrusionOk="0" h="2134" w="2488">
                  <a:moveTo>
                    <a:pt x="1065" y="1"/>
                  </a:moveTo>
                  <a:cubicBezTo>
                    <a:pt x="480" y="1"/>
                    <a:pt x="0" y="480"/>
                    <a:pt x="0" y="1065"/>
                  </a:cubicBezTo>
                  <a:cubicBezTo>
                    <a:pt x="0" y="1709"/>
                    <a:pt x="522" y="2133"/>
                    <a:pt x="1068" y="2133"/>
                  </a:cubicBezTo>
                  <a:cubicBezTo>
                    <a:pt x="1329" y="2133"/>
                    <a:pt x="1595" y="2037"/>
                    <a:pt x="1813" y="1821"/>
                  </a:cubicBezTo>
                  <a:cubicBezTo>
                    <a:pt x="2488" y="1155"/>
                    <a:pt x="2016" y="9"/>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60"/>
            <p:cNvSpPr/>
            <p:nvPr/>
          </p:nvSpPr>
          <p:spPr>
            <a:xfrm>
              <a:off x="5265775" y="2104500"/>
              <a:ext cx="62200" cy="53325"/>
            </a:xfrm>
            <a:custGeom>
              <a:rect b="b" l="l" r="r" t="t"/>
              <a:pathLst>
                <a:path extrusionOk="0" h="2133" w="2488">
                  <a:moveTo>
                    <a:pt x="1065" y="0"/>
                  </a:moveTo>
                  <a:cubicBezTo>
                    <a:pt x="480" y="0"/>
                    <a:pt x="0" y="480"/>
                    <a:pt x="0" y="1065"/>
                  </a:cubicBezTo>
                  <a:cubicBezTo>
                    <a:pt x="0" y="1709"/>
                    <a:pt x="522" y="2133"/>
                    <a:pt x="1068" y="2133"/>
                  </a:cubicBezTo>
                  <a:cubicBezTo>
                    <a:pt x="1329" y="2133"/>
                    <a:pt x="1595" y="2036"/>
                    <a:pt x="1813" y="1821"/>
                  </a:cubicBezTo>
                  <a:cubicBezTo>
                    <a:pt x="2488" y="1154"/>
                    <a:pt x="2016" y="8"/>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60"/>
            <p:cNvSpPr/>
            <p:nvPr/>
          </p:nvSpPr>
          <p:spPr>
            <a:xfrm>
              <a:off x="5265775" y="2180700"/>
              <a:ext cx="62200" cy="53350"/>
            </a:xfrm>
            <a:custGeom>
              <a:rect b="b" l="l" r="r" t="t"/>
              <a:pathLst>
                <a:path extrusionOk="0" h="2134" w="2488">
                  <a:moveTo>
                    <a:pt x="1065" y="1"/>
                  </a:moveTo>
                  <a:cubicBezTo>
                    <a:pt x="480" y="1"/>
                    <a:pt x="0" y="472"/>
                    <a:pt x="0" y="1066"/>
                  </a:cubicBezTo>
                  <a:cubicBezTo>
                    <a:pt x="0" y="1709"/>
                    <a:pt x="522" y="2133"/>
                    <a:pt x="1068" y="2133"/>
                  </a:cubicBezTo>
                  <a:cubicBezTo>
                    <a:pt x="1329" y="2133"/>
                    <a:pt x="1595" y="2037"/>
                    <a:pt x="1813"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60"/>
            <p:cNvSpPr/>
            <p:nvPr/>
          </p:nvSpPr>
          <p:spPr>
            <a:xfrm>
              <a:off x="5265775" y="2256925"/>
              <a:ext cx="62400" cy="53425"/>
            </a:xfrm>
            <a:custGeom>
              <a:rect b="b" l="l" r="r" t="t"/>
              <a:pathLst>
                <a:path extrusionOk="0" h="2137" w="2496">
                  <a:moveTo>
                    <a:pt x="1065" y="0"/>
                  </a:moveTo>
                  <a:cubicBezTo>
                    <a:pt x="480" y="0"/>
                    <a:pt x="0" y="472"/>
                    <a:pt x="0" y="1065"/>
                  </a:cubicBezTo>
                  <a:cubicBezTo>
                    <a:pt x="0" y="1709"/>
                    <a:pt x="525" y="2137"/>
                    <a:pt x="1074" y="2137"/>
                  </a:cubicBezTo>
                  <a:cubicBezTo>
                    <a:pt x="1336" y="2137"/>
                    <a:pt x="1603" y="2039"/>
                    <a:pt x="1821" y="1821"/>
                  </a:cubicBezTo>
                  <a:cubicBezTo>
                    <a:pt x="2496"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60"/>
            <p:cNvSpPr/>
            <p:nvPr/>
          </p:nvSpPr>
          <p:spPr>
            <a:xfrm>
              <a:off x="5265775" y="2333125"/>
              <a:ext cx="62200" cy="53350"/>
            </a:xfrm>
            <a:custGeom>
              <a:rect b="b" l="l" r="r" t="t"/>
              <a:pathLst>
                <a:path extrusionOk="0" h="2134" w="2488">
                  <a:moveTo>
                    <a:pt x="1065" y="1"/>
                  </a:moveTo>
                  <a:cubicBezTo>
                    <a:pt x="480" y="1"/>
                    <a:pt x="0" y="480"/>
                    <a:pt x="0" y="1066"/>
                  </a:cubicBezTo>
                  <a:cubicBezTo>
                    <a:pt x="0" y="1709"/>
                    <a:pt x="522" y="2134"/>
                    <a:pt x="1068" y="2134"/>
                  </a:cubicBezTo>
                  <a:cubicBezTo>
                    <a:pt x="1329" y="2134"/>
                    <a:pt x="1595" y="2037"/>
                    <a:pt x="1813" y="1822"/>
                  </a:cubicBezTo>
                  <a:cubicBezTo>
                    <a:pt x="2488" y="1155"/>
                    <a:pt x="2016" y="9"/>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60"/>
            <p:cNvSpPr/>
            <p:nvPr/>
          </p:nvSpPr>
          <p:spPr>
            <a:xfrm>
              <a:off x="5265775" y="2409350"/>
              <a:ext cx="62200" cy="53350"/>
            </a:xfrm>
            <a:custGeom>
              <a:rect b="b" l="l" r="r" t="t"/>
              <a:pathLst>
                <a:path extrusionOk="0" h="2134" w="2488">
                  <a:moveTo>
                    <a:pt x="1065" y="0"/>
                  </a:moveTo>
                  <a:cubicBezTo>
                    <a:pt x="480" y="0"/>
                    <a:pt x="0" y="472"/>
                    <a:pt x="0" y="1065"/>
                  </a:cubicBezTo>
                  <a:cubicBezTo>
                    <a:pt x="0" y="1709"/>
                    <a:pt x="522" y="2133"/>
                    <a:pt x="1068" y="2133"/>
                  </a:cubicBezTo>
                  <a:cubicBezTo>
                    <a:pt x="1329" y="2133"/>
                    <a:pt x="1595" y="2036"/>
                    <a:pt x="1813" y="1821"/>
                  </a:cubicBezTo>
                  <a:cubicBezTo>
                    <a:pt x="2488"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60"/>
            <p:cNvSpPr/>
            <p:nvPr/>
          </p:nvSpPr>
          <p:spPr>
            <a:xfrm>
              <a:off x="5265775" y="2485550"/>
              <a:ext cx="62200" cy="53350"/>
            </a:xfrm>
            <a:custGeom>
              <a:rect b="b" l="l" r="r" t="t"/>
              <a:pathLst>
                <a:path extrusionOk="0" h="2134" w="2488">
                  <a:moveTo>
                    <a:pt x="1065" y="1"/>
                  </a:moveTo>
                  <a:cubicBezTo>
                    <a:pt x="480" y="1"/>
                    <a:pt x="0" y="472"/>
                    <a:pt x="0" y="1066"/>
                  </a:cubicBezTo>
                  <a:cubicBezTo>
                    <a:pt x="0" y="1710"/>
                    <a:pt x="526" y="2134"/>
                    <a:pt x="1074" y="2134"/>
                  </a:cubicBezTo>
                  <a:cubicBezTo>
                    <a:pt x="1336" y="2134"/>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60"/>
            <p:cNvSpPr/>
            <p:nvPr/>
          </p:nvSpPr>
          <p:spPr>
            <a:xfrm>
              <a:off x="5265775" y="2561575"/>
              <a:ext cx="62200" cy="53425"/>
            </a:xfrm>
            <a:custGeom>
              <a:rect b="b" l="l" r="r" t="t"/>
              <a:pathLst>
                <a:path extrusionOk="0" h="2137" w="2488">
                  <a:moveTo>
                    <a:pt x="1065" y="0"/>
                  </a:moveTo>
                  <a:cubicBezTo>
                    <a:pt x="480" y="0"/>
                    <a:pt x="0" y="480"/>
                    <a:pt x="0" y="1073"/>
                  </a:cubicBezTo>
                  <a:cubicBezTo>
                    <a:pt x="0" y="1711"/>
                    <a:pt x="521" y="2137"/>
                    <a:pt x="1067" y="2137"/>
                  </a:cubicBezTo>
                  <a:cubicBezTo>
                    <a:pt x="1328" y="2137"/>
                    <a:pt x="1595" y="2039"/>
                    <a:pt x="1813" y="1821"/>
                  </a:cubicBezTo>
                  <a:cubicBezTo>
                    <a:pt x="2488" y="1154"/>
                    <a:pt x="2016" y="8"/>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p60"/>
            <p:cNvSpPr/>
            <p:nvPr/>
          </p:nvSpPr>
          <p:spPr>
            <a:xfrm>
              <a:off x="5265775" y="2637775"/>
              <a:ext cx="62200" cy="53450"/>
            </a:xfrm>
            <a:custGeom>
              <a:rect b="b" l="l" r="r" t="t"/>
              <a:pathLst>
                <a:path extrusionOk="0" h="2138" w="2488">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60"/>
            <p:cNvSpPr/>
            <p:nvPr/>
          </p:nvSpPr>
          <p:spPr>
            <a:xfrm>
              <a:off x="5341975" y="1342750"/>
              <a:ext cx="62425" cy="53450"/>
            </a:xfrm>
            <a:custGeom>
              <a:rect b="b" l="l" r="r" t="t"/>
              <a:pathLst>
                <a:path extrusionOk="0" h="2138" w="2497">
                  <a:moveTo>
                    <a:pt x="1074" y="1"/>
                  </a:moveTo>
                  <a:cubicBezTo>
                    <a:pt x="480" y="1"/>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60"/>
            <p:cNvSpPr/>
            <p:nvPr/>
          </p:nvSpPr>
          <p:spPr>
            <a:xfrm>
              <a:off x="5341975" y="1418975"/>
              <a:ext cx="62425" cy="53350"/>
            </a:xfrm>
            <a:custGeom>
              <a:rect b="b" l="l" r="r" t="t"/>
              <a:pathLst>
                <a:path extrusionOk="0" h="2134" w="2497">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60"/>
            <p:cNvSpPr/>
            <p:nvPr/>
          </p:nvSpPr>
          <p:spPr>
            <a:xfrm>
              <a:off x="5341975" y="149520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60"/>
            <p:cNvSpPr/>
            <p:nvPr/>
          </p:nvSpPr>
          <p:spPr>
            <a:xfrm>
              <a:off x="5341975" y="1571400"/>
              <a:ext cx="62375" cy="53250"/>
            </a:xfrm>
            <a:custGeom>
              <a:rect b="b" l="l" r="r" t="t"/>
              <a:pathLst>
                <a:path extrusionOk="0" h="2130" w="2495">
                  <a:moveTo>
                    <a:pt x="1084" y="1"/>
                  </a:moveTo>
                  <a:cubicBezTo>
                    <a:pt x="1080" y="1"/>
                    <a:pt x="1077" y="1"/>
                    <a:pt x="1074" y="1"/>
                  </a:cubicBezTo>
                  <a:cubicBezTo>
                    <a:pt x="480" y="1"/>
                    <a:pt x="9" y="472"/>
                    <a:pt x="1" y="1066"/>
                  </a:cubicBezTo>
                  <a:cubicBezTo>
                    <a:pt x="1" y="1703"/>
                    <a:pt x="529" y="2129"/>
                    <a:pt x="1077" y="2129"/>
                  </a:cubicBezTo>
                  <a:cubicBezTo>
                    <a:pt x="1339" y="2129"/>
                    <a:pt x="1606" y="2032"/>
                    <a:pt x="1822" y="1813"/>
                  </a:cubicBezTo>
                  <a:cubicBezTo>
                    <a:pt x="2494" y="1149"/>
                    <a:pt x="2020" y="1"/>
                    <a:pt x="108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60"/>
            <p:cNvSpPr/>
            <p:nvPr/>
          </p:nvSpPr>
          <p:spPr>
            <a:xfrm>
              <a:off x="5341975" y="1647400"/>
              <a:ext cx="62425" cy="53450"/>
            </a:xfrm>
            <a:custGeom>
              <a:rect b="b" l="l" r="r" t="t"/>
              <a:pathLst>
                <a:path extrusionOk="0" h="2138" w="2497">
                  <a:moveTo>
                    <a:pt x="1074" y="1"/>
                  </a:moveTo>
                  <a:cubicBezTo>
                    <a:pt x="480" y="9"/>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60"/>
            <p:cNvSpPr/>
            <p:nvPr/>
          </p:nvSpPr>
          <p:spPr>
            <a:xfrm>
              <a:off x="5341975" y="1723625"/>
              <a:ext cx="62425" cy="53350"/>
            </a:xfrm>
            <a:custGeom>
              <a:rect b="b" l="l" r="r" t="t"/>
              <a:pathLst>
                <a:path extrusionOk="0" h="2134" w="2497">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60"/>
            <p:cNvSpPr/>
            <p:nvPr/>
          </p:nvSpPr>
          <p:spPr>
            <a:xfrm>
              <a:off x="5341975" y="179985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60"/>
            <p:cNvSpPr/>
            <p:nvPr/>
          </p:nvSpPr>
          <p:spPr>
            <a:xfrm>
              <a:off x="5341975" y="1876050"/>
              <a:ext cx="62425" cy="53275"/>
            </a:xfrm>
            <a:custGeom>
              <a:rect b="b" l="l" r="r" t="t"/>
              <a:pathLst>
                <a:path extrusionOk="0" h="2131" w="2497">
                  <a:moveTo>
                    <a:pt x="1074" y="1"/>
                  </a:moveTo>
                  <a:cubicBezTo>
                    <a:pt x="480"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60"/>
            <p:cNvSpPr/>
            <p:nvPr/>
          </p:nvSpPr>
          <p:spPr>
            <a:xfrm>
              <a:off x="5341975" y="1952050"/>
              <a:ext cx="62425" cy="53450"/>
            </a:xfrm>
            <a:custGeom>
              <a:rect b="b" l="l" r="r" t="t"/>
              <a:pathLst>
                <a:path extrusionOk="0" h="2138" w="2497">
                  <a:moveTo>
                    <a:pt x="1074" y="1"/>
                  </a:moveTo>
                  <a:cubicBezTo>
                    <a:pt x="480"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60"/>
            <p:cNvSpPr/>
            <p:nvPr/>
          </p:nvSpPr>
          <p:spPr>
            <a:xfrm>
              <a:off x="5341975" y="2028275"/>
              <a:ext cx="62425" cy="53450"/>
            </a:xfrm>
            <a:custGeom>
              <a:rect b="b" l="l" r="r" t="t"/>
              <a:pathLst>
                <a:path extrusionOk="0" h="2138" w="2497">
                  <a:moveTo>
                    <a:pt x="1074" y="1"/>
                  </a:moveTo>
                  <a:cubicBezTo>
                    <a:pt x="480"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60"/>
            <p:cNvSpPr/>
            <p:nvPr/>
          </p:nvSpPr>
          <p:spPr>
            <a:xfrm>
              <a:off x="5341975" y="210450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60"/>
            <p:cNvSpPr/>
            <p:nvPr/>
          </p:nvSpPr>
          <p:spPr>
            <a:xfrm>
              <a:off x="5341975" y="2180700"/>
              <a:ext cx="62425" cy="53350"/>
            </a:xfrm>
            <a:custGeom>
              <a:rect b="b" l="l" r="r" t="t"/>
              <a:pathLst>
                <a:path extrusionOk="0" h="2134" w="2497">
                  <a:moveTo>
                    <a:pt x="1074" y="1"/>
                  </a:moveTo>
                  <a:cubicBezTo>
                    <a:pt x="480" y="1"/>
                    <a:pt x="9" y="480"/>
                    <a:pt x="1" y="1066"/>
                  </a:cubicBezTo>
                  <a:cubicBezTo>
                    <a:pt x="1" y="1709"/>
                    <a:pt x="530" y="2133"/>
                    <a:pt x="1078" y="2133"/>
                  </a:cubicBezTo>
                  <a:cubicBezTo>
                    <a:pt x="1340" y="2133"/>
                    <a:pt x="1606"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60"/>
            <p:cNvSpPr/>
            <p:nvPr/>
          </p:nvSpPr>
          <p:spPr>
            <a:xfrm>
              <a:off x="5341975" y="2256925"/>
              <a:ext cx="62575" cy="53425"/>
            </a:xfrm>
            <a:custGeom>
              <a:rect b="b" l="l" r="r" t="t"/>
              <a:pathLst>
                <a:path extrusionOk="0" h="2137" w="2503">
                  <a:moveTo>
                    <a:pt x="1084" y="0"/>
                  </a:moveTo>
                  <a:cubicBezTo>
                    <a:pt x="1081"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60"/>
            <p:cNvSpPr/>
            <p:nvPr/>
          </p:nvSpPr>
          <p:spPr>
            <a:xfrm>
              <a:off x="5341975" y="2333125"/>
              <a:ext cx="62425" cy="53450"/>
            </a:xfrm>
            <a:custGeom>
              <a:rect b="b" l="l" r="r" t="t"/>
              <a:pathLst>
                <a:path extrusionOk="0" h="2138" w="2497">
                  <a:moveTo>
                    <a:pt x="1074" y="1"/>
                  </a:moveTo>
                  <a:cubicBezTo>
                    <a:pt x="480"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60"/>
            <p:cNvSpPr/>
            <p:nvPr/>
          </p:nvSpPr>
          <p:spPr>
            <a:xfrm>
              <a:off x="5341975" y="2485550"/>
              <a:ext cx="62425" cy="53300"/>
            </a:xfrm>
            <a:custGeom>
              <a:rect b="b" l="l" r="r" t="t"/>
              <a:pathLst>
                <a:path extrusionOk="0" h="2132" w="2497">
                  <a:moveTo>
                    <a:pt x="1074" y="1"/>
                  </a:moveTo>
                  <a:cubicBezTo>
                    <a:pt x="480" y="1"/>
                    <a:pt x="9" y="480"/>
                    <a:pt x="1" y="1066"/>
                  </a:cubicBezTo>
                  <a:cubicBezTo>
                    <a:pt x="1" y="1708"/>
                    <a:pt x="527" y="2131"/>
                    <a:pt x="1074" y="2131"/>
                  </a:cubicBezTo>
                  <a:cubicBezTo>
                    <a:pt x="1337" y="2131"/>
                    <a:pt x="1605" y="2033"/>
                    <a:pt x="1822" y="1814"/>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60"/>
            <p:cNvSpPr/>
            <p:nvPr/>
          </p:nvSpPr>
          <p:spPr>
            <a:xfrm>
              <a:off x="5341975" y="2561575"/>
              <a:ext cx="62425" cy="53425"/>
            </a:xfrm>
            <a:custGeom>
              <a:rect b="b" l="l" r="r" t="t"/>
              <a:pathLst>
                <a:path extrusionOk="0" h="2137" w="2497">
                  <a:moveTo>
                    <a:pt x="1074" y="0"/>
                  </a:moveTo>
                  <a:cubicBezTo>
                    <a:pt x="480"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60"/>
            <p:cNvSpPr/>
            <p:nvPr/>
          </p:nvSpPr>
          <p:spPr>
            <a:xfrm>
              <a:off x="5341975" y="2637775"/>
              <a:ext cx="62425" cy="53450"/>
            </a:xfrm>
            <a:custGeom>
              <a:rect b="b" l="l" r="r" t="t"/>
              <a:pathLst>
                <a:path extrusionOk="0" h="2138" w="2497">
                  <a:moveTo>
                    <a:pt x="1074" y="1"/>
                  </a:moveTo>
                  <a:cubicBezTo>
                    <a:pt x="480"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60"/>
            <p:cNvSpPr/>
            <p:nvPr/>
          </p:nvSpPr>
          <p:spPr>
            <a:xfrm>
              <a:off x="5418200" y="1342750"/>
              <a:ext cx="62425" cy="53450"/>
            </a:xfrm>
            <a:custGeom>
              <a:rect b="b" l="l" r="r" t="t"/>
              <a:pathLst>
                <a:path extrusionOk="0" h="2138" w="2497">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60"/>
            <p:cNvSpPr/>
            <p:nvPr/>
          </p:nvSpPr>
          <p:spPr>
            <a:xfrm>
              <a:off x="5418200" y="1418975"/>
              <a:ext cx="62425" cy="53350"/>
            </a:xfrm>
            <a:custGeom>
              <a:rect b="b" l="l" r="r" t="t"/>
              <a:pathLst>
                <a:path extrusionOk="0" h="2134" w="2497">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60"/>
            <p:cNvSpPr/>
            <p:nvPr/>
          </p:nvSpPr>
          <p:spPr>
            <a:xfrm>
              <a:off x="5418200" y="14952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60"/>
            <p:cNvSpPr/>
            <p:nvPr/>
          </p:nvSpPr>
          <p:spPr>
            <a:xfrm>
              <a:off x="5418200" y="1571400"/>
              <a:ext cx="62425" cy="53250"/>
            </a:xfrm>
            <a:custGeom>
              <a:rect b="b" l="l" r="r" t="t"/>
              <a:pathLst>
                <a:path extrusionOk="0" h="2130" w="2497">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60"/>
            <p:cNvSpPr/>
            <p:nvPr/>
          </p:nvSpPr>
          <p:spPr>
            <a:xfrm>
              <a:off x="5418200" y="1647400"/>
              <a:ext cx="62425" cy="53450"/>
            </a:xfrm>
            <a:custGeom>
              <a:rect b="b" l="l" r="r" t="t"/>
              <a:pathLst>
                <a:path extrusionOk="0" h="2138" w="2497">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60"/>
            <p:cNvSpPr/>
            <p:nvPr/>
          </p:nvSpPr>
          <p:spPr>
            <a:xfrm>
              <a:off x="5418200" y="1723625"/>
              <a:ext cx="62425" cy="53350"/>
            </a:xfrm>
            <a:custGeom>
              <a:rect b="b" l="l" r="r" t="t"/>
              <a:pathLst>
                <a:path extrusionOk="0" h="2134" w="2497">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60"/>
            <p:cNvSpPr/>
            <p:nvPr/>
          </p:nvSpPr>
          <p:spPr>
            <a:xfrm>
              <a:off x="5418200" y="179985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60"/>
            <p:cNvSpPr/>
            <p:nvPr/>
          </p:nvSpPr>
          <p:spPr>
            <a:xfrm>
              <a:off x="5418200" y="1876050"/>
              <a:ext cx="62425" cy="53275"/>
            </a:xfrm>
            <a:custGeom>
              <a:rect b="b" l="l" r="r" t="t"/>
              <a:pathLst>
                <a:path extrusionOk="0" h="2131" w="2497">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60"/>
            <p:cNvSpPr/>
            <p:nvPr/>
          </p:nvSpPr>
          <p:spPr>
            <a:xfrm>
              <a:off x="5418200" y="1952050"/>
              <a:ext cx="62425" cy="53450"/>
            </a:xfrm>
            <a:custGeom>
              <a:rect b="b" l="l" r="r" t="t"/>
              <a:pathLst>
                <a:path extrusionOk="0" h="2138" w="2497">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60"/>
            <p:cNvSpPr/>
            <p:nvPr/>
          </p:nvSpPr>
          <p:spPr>
            <a:xfrm>
              <a:off x="5418200" y="2028275"/>
              <a:ext cx="62425" cy="53450"/>
            </a:xfrm>
            <a:custGeom>
              <a:rect b="b" l="l" r="r" t="t"/>
              <a:pathLst>
                <a:path extrusionOk="0" h="2138" w="2497">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60"/>
            <p:cNvSpPr/>
            <p:nvPr/>
          </p:nvSpPr>
          <p:spPr>
            <a:xfrm>
              <a:off x="5418200" y="21045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60"/>
            <p:cNvSpPr/>
            <p:nvPr/>
          </p:nvSpPr>
          <p:spPr>
            <a:xfrm>
              <a:off x="5418200" y="2180700"/>
              <a:ext cx="62425" cy="53350"/>
            </a:xfrm>
            <a:custGeom>
              <a:rect b="b" l="l" r="r" t="t"/>
              <a:pathLst>
                <a:path extrusionOk="0" h="2134" w="2497">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60"/>
            <p:cNvSpPr/>
            <p:nvPr/>
          </p:nvSpPr>
          <p:spPr>
            <a:xfrm>
              <a:off x="5418200" y="2256925"/>
              <a:ext cx="62550" cy="53425"/>
            </a:xfrm>
            <a:custGeom>
              <a:rect b="b" l="l" r="r" t="t"/>
              <a:pathLst>
                <a:path extrusionOk="0" h="2137" w="2502">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60"/>
            <p:cNvSpPr/>
            <p:nvPr/>
          </p:nvSpPr>
          <p:spPr>
            <a:xfrm>
              <a:off x="5418200" y="2333125"/>
              <a:ext cx="62425" cy="53450"/>
            </a:xfrm>
            <a:custGeom>
              <a:rect b="b" l="l" r="r" t="t"/>
              <a:pathLst>
                <a:path extrusionOk="0" h="2138" w="2497">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60"/>
            <p:cNvSpPr/>
            <p:nvPr/>
          </p:nvSpPr>
          <p:spPr>
            <a:xfrm>
              <a:off x="5418200" y="2485550"/>
              <a:ext cx="62425" cy="53300"/>
            </a:xfrm>
            <a:custGeom>
              <a:rect b="b" l="l" r="r" t="t"/>
              <a:pathLst>
                <a:path extrusionOk="0" h="2132" w="2497">
                  <a:moveTo>
                    <a:pt x="1065" y="1"/>
                  </a:moveTo>
                  <a:cubicBezTo>
                    <a:pt x="480" y="1"/>
                    <a:pt x="0" y="472"/>
                    <a:pt x="0" y="1066"/>
                  </a:cubicBezTo>
                  <a:cubicBezTo>
                    <a:pt x="0" y="1708"/>
                    <a:pt x="526" y="2131"/>
                    <a:pt x="1073" y="2131"/>
                  </a:cubicBezTo>
                  <a:cubicBezTo>
                    <a:pt x="1336" y="2131"/>
                    <a:pt x="1605" y="2033"/>
                    <a:pt x="1821" y="1814"/>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60"/>
            <p:cNvSpPr/>
            <p:nvPr/>
          </p:nvSpPr>
          <p:spPr>
            <a:xfrm>
              <a:off x="5418200" y="2561575"/>
              <a:ext cx="62425" cy="53425"/>
            </a:xfrm>
            <a:custGeom>
              <a:rect b="b" l="l" r="r" t="t"/>
              <a:pathLst>
                <a:path extrusionOk="0" h="2137" w="2497">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60"/>
            <p:cNvSpPr/>
            <p:nvPr/>
          </p:nvSpPr>
          <p:spPr>
            <a:xfrm>
              <a:off x="5418200" y="2637775"/>
              <a:ext cx="62425" cy="53450"/>
            </a:xfrm>
            <a:custGeom>
              <a:rect b="b" l="l" r="r" t="t"/>
              <a:pathLst>
                <a:path extrusionOk="0" h="2138" w="2497">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60"/>
            <p:cNvSpPr/>
            <p:nvPr/>
          </p:nvSpPr>
          <p:spPr>
            <a:xfrm>
              <a:off x="5418200" y="2714000"/>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60"/>
            <p:cNvSpPr/>
            <p:nvPr/>
          </p:nvSpPr>
          <p:spPr>
            <a:xfrm>
              <a:off x="5494400" y="1266550"/>
              <a:ext cx="62225" cy="53450"/>
            </a:xfrm>
            <a:custGeom>
              <a:rect b="b" l="l" r="r" t="t"/>
              <a:pathLst>
                <a:path extrusionOk="0" h="2138" w="2489">
                  <a:moveTo>
                    <a:pt x="1066" y="0"/>
                  </a:moveTo>
                  <a:cubicBezTo>
                    <a:pt x="480" y="9"/>
                    <a:pt x="1" y="480"/>
                    <a:pt x="1" y="1074"/>
                  </a:cubicBezTo>
                  <a:cubicBezTo>
                    <a:pt x="1" y="1711"/>
                    <a:pt x="525" y="2137"/>
                    <a:pt x="1074" y="2137"/>
                  </a:cubicBezTo>
                  <a:cubicBezTo>
                    <a:pt x="1336" y="2137"/>
                    <a:pt x="1604" y="2040"/>
                    <a:pt x="1822" y="1821"/>
                  </a:cubicBezTo>
                  <a:cubicBezTo>
                    <a:pt x="2488" y="1155"/>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60"/>
            <p:cNvSpPr/>
            <p:nvPr/>
          </p:nvSpPr>
          <p:spPr>
            <a:xfrm>
              <a:off x="5494400" y="1342750"/>
              <a:ext cx="62225" cy="53450"/>
            </a:xfrm>
            <a:custGeom>
              <a:rect b="b" l="l" r="r" t="t"/>
              <a:pathLst>
                <a:path extrusionOk="0" h="2138" w="2489">
                  <a:moveTo>
                    <a:pt x="1066" y="1"/>
                  </a:moveTo>
                  <a:cubicBezTo>
                    <a:pt x="480" y="1"/>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60"/>
            <p:cNvSpPr/>
            <p:nvPr/>
          </p:nvSpPr>
          <p:spPr>
            <a:xfrm>
              <a:off x="5494400" y="141897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60"/>
            <p:cNvSpPr/>
            <p:nvPr/>
          </p:nvSpPr>
          <p:spPr>
            <a:xfrm>
              <a:off x="5494400"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60"/>
            <p:cNvSpPr/>
            <p:nvPr/>
          </p:nvSpPr>
          <p:spPr>
            <a:xfrm>
              <a:off x="5494400" y="1571400"/>
              <a:ext cx="62225" cy="53250"/>
            </a:xfrm>
            <a:custGeom>
              <a:rect b="b" l="l" r="r" t="t"/>
              <a:pathLst>
                <a:path extrusionOk="0" h="2130" w="2489">
                  <a:moveTo>
                    <a:pt x="1066" y="1"/>
                  </a:moveTo>
                  <a:cubicBezTo>
                    <a:pt x="480" y="1"/>
                    <a:pt x="1" y="472"/>
                    <a:pt x="1" y="1066"/>
                  </a:cubicBezTo>
                  <a:cubicBezTo>
                    <a:pt x="1" y="1703"/>
                    <a:pt x="525" y="2129"/>
                    <a:pt x="1074" y="2129"/>
                  </a:cubicBezTo>
                  <a:cubicBezTo>
                    <a:pt x="1336" y="2129"/>
                    <a:pt x="1604" y="2032"/>
                    <a:pt x="1822"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60"/>
            <p:cNvSpPr/>
            <p:nvPr/>
          </p:nvSpPr>
          <p:spPr>
            <a:xfrm>
              <a:off x="6332350"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60"/>
            <p:cNvSpPr/>
            <p:nvPr/>
          </p:nvSpPr>
          <p:spPr>
            <a:xfrm>
              <a:off x="6332350"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60"/>
            <p:cNvSpPr/>
            <p:nvPr/>
          </p:nvSpPr>
          <p:spPr>
            <a:xfrm>
              <a:off x="6408350" y="1418975"/>
              <a:ext cx="62425" cy="53350"/>
            </a:xfrm>
            <a:custGeom>
              <a:rect b="b" l="l" r="r" t="t"/>
              <a:pathLst>
                <a:path extrusionOk="0" h="2134" w="2497">
                  <a:moveTo>
                    <a:pt x="1074" y="1"/>
                  </a:moveTo>
                  <a:cubicBezTo>
                    <a:pt x="481" y="1"/>
                    <a:pt x="9" y="480"/>
                    <a:pt x="1" y="1065"/>
                  </a:cubicBezTo>
                  <a:cubicBezTo>
                    <a:pt x="1" y="1709"/>
                    <a:pt x="526" y="2133"/>
                    <a:pt x="1075" y="2133"/>
                  </a:cubicBezTo>
                  <a:cubicBezTo>
                    <a:pt x="1337" y="2133"/>
                    <a:pt x="1604"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60"/>
            <p:cNvSpPr/>
            <p:nvPr/>
          </p:nvSpPr>
          <p:spPr>
            <a:xfrm>
              <a:off x="6408350" y="1495200"/>
              <a:ext cx="62425" cy="53325"/>
            </a:xfrm>
            <a:custGeom>
              <a:rect b="b" l="l" r="r" t="t"/>
              <a:pathLst>
                <a:path extrusionOk="0" h="2133" w="2497">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60"/>
            <p:cNvSpPr/>
            <p:nvPr/>
          </p:nvSpPr>
          <p:spPr>
            <a:xfrm>
              <a:off x="6484575" y="1342750"/>
              <a:ext cx="62425" cy="53450"/>
            </a:xfrm>
            <a:custGeom>
              <a:rect b="b" l="l" r="r" t="t"/>
              <a:pathLst>
                <a:path extrusionOk="0" h="2138" w="2497">
                  <a:moveTo>
                    <a:pt x="1065" y="1"/>
                  </a:moveTo>
                  <a:cubicBezTo>
                    <a:pt x="480" y="1"/>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60"/>
            <p:cNvSpPr/>
            <p:nvPr/>
          </p:nvSpPr>
          <p:spPr>
            <a:xfrm>
              <a:off x="6484575" y="1418975"/>
              <a:ext cx="62425" cy="53350"/>
            </a:xfrm>
            <a:custGeom>
              <a:rect b="b" l="l" r="r" t="t"/>
              <a:pathLst>
                <a:path extrusionOk="0" h="2134" w="2497">
                  <a:moveTo>
                    <a:pt x="1065" y="1"/>
                  </a:moveTo>
                  <a:cubicBezTo>
                    <a:pt x="480" y="1"/>
                    <a:pt x="1"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60"/>
            <p:cNvSpPr/>
            <p:nvPr/>
          </p:nvSpPr>
          <p:spPr>
            <a:xfrm>
              <a:off x="6484575" y="1495200"/>
              <a:ext cx="62425" cy="53325"/>
            </a:xfrm>
            <a:custGeom>
              <a:rect b="b" l="l" r="r" t="t"/>
              <a:pathLst>
                <a:path extrusionOk="0" h="2133" w="2497">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60"/>
            <p:cNvSpPr/>
            <p:nvPr/>
          </p:nvSpPr>
          <p:spPr>
            <a:xfrm>
              <a:off x="6560800"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60"/>
            <p:cNvSpPr/>
            <p:nvPr/>
          </p:nvSpPr>
          <p:spPr>
            <a:xfrm>
              <a:off x="6560800"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60"/>
            <p:cNvSpPr/>
            <p:nvPr/>
          </p:nvSpPr>
          <p:spPr>
            <a:xfrm>
              <a:off x="6637000" y="1418975"/>
              <a:ext cx="62225" cy="53350"/>
            </a:xfrm>
            <a:custGeom>
              <a:rect b="b" l="l" r="r" t="t"/>
              <a:pathLst>
                <a:path extrusionOk="0" h="2134" w="2489">
                  <a:moveTo>
                    <a:pt x="1066" y="1"/>
                  </a:moveTo>
                  <a:cubicBezTo>
                    <a:pt x="480"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60"/>
            <p:cNvSpPr/>
            <p:nvPr/>
          </p:nvSpPr>
          <p:spPr>
            <a:xfrm>
              <a:off x="7094075" y="1495200"/>
              <a:ext cx="62425" cy="53325"/>
            </a:xfrm>
            <a:custGeom>
              <a:rect b="b" l="l" r="r" t="t"/>
              <a:pathLst>
                <a:path extrusionOk="0" h="2133" w="2497">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60"/>
            <p:cNvSpPr/>
            <p:nvPr/>
          </p:nvSpPr>
          <p:spPr>
            <a:xfrm>
              <a:off x="6713225" y="1418975"/>
              <a:ext cx="62200" cy="53350"/>
            </a:xfrm>
            <a:custGeom>
              <a:rect b="b" l="l" r="r" t="t"/>
              <a:pathLst>
                <a:path extrusionOk="0" h="2134" w="2488">
                  <a:moveTo>
                    <a:pt x="1065" y="1"/>
                  </a:moveTo>
                  <a:cubicBezTo>
                    <a:pt x="472" y="1"/>
                    <a:pt x="0" y="480"/>
                    <a:pt x="0" y="1065"/>
                  </a:cubicBezTo>
                  <a:cubicBezTo>
                    <a:pt x="0" y="1709"/>
                    <a:pt x="525" y="2133"/>
                    <a:pt x="1072" y="2133"/>
                  </a:cubicBezTo>
                  <a:cubicBezTo>
                    <a:pt x="1332" y="2133"/>
                    <a:pt x="1598" y="2037"/>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60"/>
            <p:cNvSpPr/>
            <p:nvPr/>
          </p:nvSpPr>
          <p:spPr>
            <a:xfrm>
              <a:off x="6789225" y="1418975"/>
              <a:ext cx="62425" cy="53350"/>
            </a:xfrm>
            <a:custGeom>
              <a:rect b="b" l="l" r="r" t="t"/>
              <a:pathLst>
                <a:path extrusionOk="0" h="2134" w="2497">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60"/>
            <p:cNvSpPr/>
            <p:nvPr/>
          </p:nvSpPr>
          <p:spPr>
            <a:xfrm>
              <a:off x="6865650" y="141897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60"/>
            <p:cNvSpPr/>
            <p:nvPr/>
          </p:nvSpPr>
          <p:spPr>
            <a:xfrm>
              <a:off x="7017875" y="1495200"/>
              <a:ext cx="62400" cy="53325"/>
            </a:xfrm>
            <a:custGeom>
              <a:rect b="b" l="l" r="r" t="t"/>
              <a:pathLst>
                <a:path extrusionOk="0" h="2133" w="2496">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60"/>
            <p:cNvSpPr/>
            <p:nvPr/>
          </p:nvSpPr>
          <p:spPr>
            <a:xfrm>
              <a:off x="6941850"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60"/>
            <p:cNvSpPr/>
            <p:nvPr/>
          </p:nvSpPr>
          <p:spPr>
            <a:xfrm>
              <a:off x="6865650" y="14952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60"/>
            <p:cNvSpPr/>
            <p:nvPr/>
          </p:nvSpPr>
          <p:spPr>
            <a:xfrm>
              <a:off x="6789225" y="149520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60"/>
            <p:cNvSpPr/>
            <p:nvPr/>
          </p:nvSpPr>
          <p:spPr>
            <a:xfrm>
              <a:off x="6713225" y="149520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60"/>
            <p:cNvSpPr/>
            <p:nvPr/>
          </p:nvSpPr>
          <p:spPr>
            <a:xfrm>
              <a:off x="6637000" y="1495200"/>
              <a:ext cx="62225" cy="53325"/>
            </a:xfrm>
            <a:custGeom>
              <a:rect b="b" l="l" r="r" t="t"/>
              <a:pathLst>
                <a:path extrusionOk="0" h="2133" w="2489">
                  <a:moveTo>
                    <a:pt x="1066" y="0"/>
                  </a:moveTo>
                  <a:cubicBezTo>
                    <a:pt x="480"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60"/>
            <p:cNvSpPr/>
            <p:nvPr/>
          </p:nvSpPr>
          <p:spPr>
            <a:xfrm>
              <a:off x="6637000" y="1571400"/>
              <a:ext cx="62225" cy="53250"/>
            </a:xfrm>
            <a:custGeom>
              <a:rect b="b" l="l" r="r" t="t"/>
              <a:pathLst>
                <a:path extrusionOk="0" h="2130" w="2489">
                  <a:moveTo>
                    <a:pt x="1066" y="1"/>
                  </a:moveTo>
                  <a:cubicBezTo>
                    <a:pt x="480"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60"/>
            <p:cNvSpPr/>
            <p:nvPr/>
          </p:nvSpPr>
          <p:spPr>
            <a:xfrm>
              <a:off x="6560800" y="1571400"/>
              <a:ext cx="62200" cy="53250"/>
            </a:xfrm>
            <a:custGeom>
              <a:rect b="b" l="l" r="r" t="t"/>
              <a:pathLst>
                <a:path extrusionOk="0" h="2130" w="2488">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60"/>
            <p:cNvSpPr/>
            <p:nvPr/>
          </p:nvSpPr>
          <p:spPr>
            <a:xfrm>
              <a:off x="6484575" y="1571400"/>
              <a:ext cx="62425" cy="53250"/>
            </a:xfrm>
            <a:custGeom>
              <a:rect b="b" l="l" r="r" t="t"/>
              <a:pathLst>
                <a:path extrusionOk="0" h="2130" w="2497">
                  <a:moveTo>
                    <a:pt x="1065" y="1"/>
                  </a:moveTo>
                  <a:cubicBezTo>
                    <a:pt x="480" y="1"/>
                    <a:pt x="1" y="472"/>
                    <a:pt x="1" y="1066"/>
                  </a:cubicBezTo>
                  <a:cubicBezTo>
                    <a:pt x="1" y="1703"/>
                    <a:pt x="525" y="2129"/>
                    <a:pt x="1073" y="2129"/>
                  </a:cubicBezTo>
                  <a:cubicBezTo>
                    <a:pt x="1335" y="2129"/>
                    <a:pt x="1603" y="2032"/>
                    <a:pt x="1822" y="1813"/>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60"/>
            <p:cNvSpPr/>
            <p:nvPr/>
          </p:nvSpPr>
          <p:spPr>
            <a:xfrm>
              <a:off x="6408350" y="1571400"/>
              <a:ext cx="62425" cy="53250"/>
            </a:xfrm>
            <a:custGeom>
              <a:rect b="b" l="l" r="r" t="t"/>
              <a:pathLst>
                <a:path extrusionOk="0" h="2130" w="2497">
                  <a:moveTo>
                    <a:pt x="1074" y="1"/>
                  </a:moveTo>
                  <a:cubicBezTo>
                    <a:pt x="481" y="1"/>
                    <a:pt x="9" y="472"/>
                    <a:pt x="1" y="1066"/>
                  </a:cubicBezTo>
                  <a:cubicBezTo>
                    <a:pt x="1" y="1703"/>
                    <a:pt x="525" y="2129"/>
                    <a:pt x="1074" y="2129"/>
                  </a:cubicBezTo>
                  <a:cubicBezTo>
                    <a:pt x="1336" y="2129"/>
                    <a:pt x="1604" y="2032"/>
                    <a:pt x="1822" y="1813"/>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60"/>
            <p:cNvSpPr/>
            <p:nvPr/>
          </p:nvSpPr>
          <p:spPr>
            <a:xfrm>
              <a:off x="6332350"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3" y="1813"/>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60"/>
            <p:cNvSpPr/>
            <p:nvPr/>
          </p:nvSpPr>
          <p:spPr>
            <a:xfrm>
              <a:off x="5875275" y="2180700"/>
              <a:ext cx="62225" cy="53350"/>
            </a:xfrm>
            <a:custGeom>
              <a:rect b="b" l="l" r="r" t="t"/>
              <a:pathLst>
                <a:path extrusionOk="0" h="2134" w="2489">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60"/>
            <p:cNvSpPr/>
            <p:nvPr/>
          </p:nvSpPr>
          <p:spPr>
            <a:xfrm>
              <a:off x="5875275" y="240935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60"/>
            <p:cNvSpPr/>
            <p:nvPr/>
          </p:nvSpPr>
          <p:spPr>
            <a:xfrm>
              <a:off x="5951475"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60"/>
            <p:cNvSpPr/>
            <p:nvPr/>
          </p:nvSpPr>
          <p:spPr>
            <a:xfrm>
              <a:off x="5951475"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60"/>
            <p:cNvSpPr/>
            <p:nvPr/>
          </p:nvSpPr>
          <p:spPr>
            <a:xfrm>
              <a:off x="5951475"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60"/>
            <p:cNvSpPr/>
            <p:nvPr/>
          </p:nvSpPr>
          <p:spPr>
            <a:xfrm>
              <a:off x="5951475" y="1647400"/>
              <a:ext cx="62225" cy="53450"/>
            </a:xfrm>
            <a:custGeom>
              <a:rect b="b" l="l" r="r" t="t"/>
              <a:pathLst>
                <a:path extrusionOk="0" h="2138" w="2489">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60"/>
            <p:cNvSpPr/>
            <p:nvPr/>
          </p:nvSpPr>
          <p:spPr>
            <a:xfrm>
              <a:off x="5951475"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60"/>
            <p:cNvSpPr/>
            <p:nvPr/>
          </p:nvSpPr>
          <p:spPr>
            <a:xfrm>
              <a:off x="5951475" y="17998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60"/>
            <p:cNvSpPr/>
            <p:nvPr/>
          </p:nvSpPr>
          <p:spPr>
            <a:xfrm>
              <a:off x="5951475" y="1876050"/>
              <a:ext cx="62225" cy="53275"/>
            </a:xfrm>
            <a:custGeom>
              <a:rect b="b" l="l" r="r" t="t"/>
              <a:pathLst>
                <a:path extrusionOk="0" h="2131" w="2489">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60"/>
            <p:cNvSpPr/>
            <p:nvPr/>
          </p:nvSpPr>
          <p:spPr>
            <a:xfrm>
              <a:off x="5951475"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60"/>
            <p:cNvSpPr/>
            <p:nvPr/>
          </p:nvSpPr>
          <p:spPr>
            <a:xfrm>
              <a:off x="5951475"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60"/>
            <p:cNvSpPr/>
            <p:nvPr/>
          </p:nvSpPr>
          <p:spPr>
            <a:xfrm>
              <a:off x="6027500" y="1418975"/>
              <a:ext cx="62425" cy="53350"/>
            </a:xfrm>
            <a:custGeom>
              <a:rect b="b" l="l" r="r" t="t"/>
              <a:pathLst>
                <a:path extrusionOk="0" h="2134" w="2497">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60"/>
            <p:cNvSpPr/>
            <p:nvPr/>
          </p:nvSpPr>
          <p:spPr>
            <a:xfrm>
              <a:off x="6027500" y="1495200"/>
              <a:ext cx="62425" cy="53325"/>
            </a:xfrm>
            <a:custGeom>
              <a:rect b="b" l="l" r="r" t="t"/>
              <a:pathLst>
                <a:path extrusionOk="0" h="2133" w="2497">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60"/>
            <p:cNvSpPr/>
            <p:nvPr/>
          </p:nvSpPr>
          <p:spPr>
            <a:xfrm>
              <a:off x="6027500" y="1571400"/>
              <a:ext cx="62425" cy="53250"/>
            </a:xfrm>
            <a:custGeom>
              <a:rect b="b" l="l" r="r" t="t"/>
              <a:pathLst>
                <a:path extrusionOk="0" h="2130" w="2497">
                  <a:moveTo>
                    <a:pt x="1073" y="1"/>
                  </a:moveTo>
                  <a:cubicBezTo>
                    <a:pt x="480" y="1"/>
                    <a:pt x="9" y="472"/>
                    <a:pt x="0" y="1066"/>
                  </a:cubicBezTo>
                  <a:cubicBezTo>
                    <a:pt x="0" y="1703"/>
                    <a:pt x="529" y="2129"/>
                    <a:pt x="1077" y="2129"/>
                  </a:cubicBezTo>
                  <a:cubicBezTo>
                    <a:pt x="1339" y="2129"/>
                    <a:pt x="1606" y="2032"/>
                    <a:pt x="1821" y="1813"/>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60"/>
            <p:cNvSpPr/>
            <p:nvPr/>
          </p:nvSpPr>
          <p:spPr>
            <a:xfrm>
              <a:off x="6027500" y="1647400"/>
              <a:ext cx="62425" cy="53450"/>
            </a:xfrm>
            <a:custGeom>
              <a:rect b="b" l="l" r="r" t="t"/>
              <a:pathLst>
                <a:path extrusionOk="0" h="2138" w="2497">
                  <a:moveTo>
                    <a:pt x="1073" y="1"/>
                  </a:moveTo>
                  <a:cubicBezTo>
                    <a:pt x="480" y="1"/>
                    <a:pt x="9" y="481"/>
                    <a:pt x="0" y="1066"/>
                  </a:cubicBezTo>
                  <a:cubicBezTo>
                    <a:pt x="0" y="1710"/>
                    <a:pt x="529" y="2138"/>
                    <a:pt x="1078" y="2138"/>
                  </a:cubicBezTo>
                  <a:cubicBezTo>
                    <a:pt x="1340" y="2138"/>
                    <a:pt x="1606" y="2040"/>
                    <a:pt x="1821" y="1822"/>
                  </a:cubicBezTo>
                  <a:cubicBezTo>
                    <a:pt x="2496" y="1155"/>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60"/>
            <p:cNvSpPr/>
            <p:nvPr/>
          </p:nvSpPr>
          <p:spPr>
            <a:xfrm>
              <a:off x="6027500" y="1723625"/>
              <a:ext cx="62425" cy="53350"/>
            </a:xfrm>
            <a:custGeom>
              <a:rect b="b" l="l" r="r" t="t"/>
              <a:pathLst>
                <a:path extrusionOk="0" h="2134" w="2497">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60"/>
            <p:cNvSpPr/>
            <p:nvPr/>
          </p:nvSpPr>
          <p:spPr>
            <a:xfrm>
              <a:off x="6027500" y="1799850"/>
              <a:ext cx="62425" cy="53325"/>
            </a:xfrm>
            <a:custGeom>
              <a:rect b="b" l="l" r="r" t="t"/>
              <a:pathLst>
                <a:path extrusionOk="0" h="2133" w="2497">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60"/>
            <p:cNvSpPr/>
            <p:nvPr/>
          </p:nvSpPr>
          <p:spPr>
            <a:xfrm>
              <a:off x="6027500" y="1876050"/>
              <a:ext cx="62425" cy="53350"/>
            </a:xfrm>
            <a:custGeom>
              <a:rect b="b" l="l" r="r" t="t"/>
              <a:pathLst>
                <a:path extrusionOk="0" h="2134" w="2497">
                  <a:moveTo>
                    <a:pt x="1073" y="1"/>
                  </a:moveTo>
                  <a:cubicBezTo>
                    <a:pt x="480" y="1"/>
                    <a:pt x="9" y="472"/>
                    <a:pt x="0" y="1066"/>
                  </a:cubicBezTo>
                  <a:cubicBezTo>
                    <a:pt x="0" y="1709"/>
                    <a:pt x="529" y="2133"/>
                    <a:pt x="1078" y="2133"/>
                  </a:cubicBezTo>
                  <a:cubicBezTo>
                    <a:pt x="1340" y="2133"/>
                    <a:pt x="1606" y="2037"/>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60"/>
            <p:cNvSpPr/>
            <p:nvPr/>
          </p:nvSpPr>
          <p:spPr>
            <a:xfrm>
              <a:off x="6027500" y="1952050"/>
              <a:ext cx="62425" cy="53450"/>
            </a:xfrm>
            <a:custGeom>
              <a:rect b="b" l="l" r="r" t="t"/>
              <a:pathLst>
                <a:path extrusionOk="0" h="2138" w="2497">
                  <a:moveTo>
                    <a:pt x="1073" y="1"/>
                  </a:moveTo>
                  <a:cubicBezTo>
                    <a:pt x="480" y="9"/>
                    <a:pt x="9" y="481"/>
                    <a:pt x="0" y="1074"/>
                  </a:cubicBezTo>
                  <a:cubicBezTo>
                    <a:pt x="0" y="1712"/>
                    <a:pt x="529" y="2138"/>
                    <a:pt x="1077" y="2138"/>
                  </a:cubicBezTo>
                  <a:cubicBezTo>
                    <a:pt x="1339" y="2138"/>
                    <a:pt x="1606" y="2040"/>
                    <a:pt x="1821" y="1822"/>
                  </a:cubicBezTo>
                  <a:cubicBezTo>
                    <a:pt x="2496" y="1155"/>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60"/>
            <p:cNvSpPr/>
            <p:nvPr/>
          </p:nvSpPr>
          <p:spPr>
            <a:xfrm>
              <a:off x="6103700" y="1418975"/>
              <a:ext cx="62425" cy="53350"/>
            </a:xfrm>
            <a:custGeom>
              <a:rect b="b" l="l" r="r" t="t"/>
              <a:pathLst>
                <a:path extrusionOk="0" h="2134" w="2497">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60"/>
            <p:cNvSpPr/>
            <p:nvPr/>
          </p:nvSpPr>
          <p:spPr>
            <a:xfrm>
              <a:off x="6103700" y="1495200"/>
              <a:ext cx="62425" cy="53325"/>
            </a:xfrm>
            <a:custGeom>
              <a:rect b="b" l="l" r="r" t="t"/>
              <a:pathLst>
                <a:path extrusionOk="0" h="2133" w="2497">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60"/>
            <p:cNvSpPr/>
            <p:nvPr/>
          </p:nvSpPr>
          <p:spPr>
            <a:xfrm>
              <a:off x="6103700" y="1571400"/>
              <a:ext cx="62425" cy="53250"/>
            </a:xfrm>
            <a:custGeom>
              <a:rect b="b" l="l" r="r" t="t"/>
              <a:pathLst>
                <a:path extrusionOk="0" h="2130" w="2497">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60"/>
            <p:cNvSpPr/>
            <p:nvPr/>
          </p:nvSpPr>
          <p:spPr>
            <a:xfrm>
              <a:off x="6103700" y="1647400"/>
              <a:ext cx="62425" cy="53450"/>
            </a:xfrm>
            <a:custGeom>
              <a:rect b="b" l="l" r="r" t="t"/>
              <a:pathLst>
                <a:path extrusionOk="0" h="2138" w="2497">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60"/>
            <p:cNvSpPr/>
            <p:nvPr/>
          </p:nvSpPr>
          <p:spPr>
            <a:xfrm>
              <a:off x="6103700" y="1723625"/>
              <a:ext cx="62425" cy="53350"/>
            </a:xfrm>
            <a:custGeom>
              <a:rect b="b" l="l" r="r" t="t"/>
              <a:pathLst>
                <a:path extrusionOk="0" h="2134" w="2497">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60"/>
            <p:cNvSpPr/>
            <p:nvPr/>
          </p:nvSpPr>
          <p:spPr>
            <a:xfrm>
              <a:off x="6103700" y="1799850"/>
              <a:ext cx="62425" cy="53325"/>
            </a:xfrm>
            <a:custGeom>
              <a:rect b="b" l="l" r="r" t="t"/>
              <a:pathLst>
                <a:path extrusionOk="0" h="2133" w="2497">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60"/>
            <p:cNvSpPr/>
            <p:nvPr/>
          </p:nvSpPr>
          <p:spPr>
            <a:xfrm>
              <a:off x="6103700" y="1876050"/>
              <a:ext cx="62425" cy="53275"/>
            </a:xfrm>
            <a:custGeom>
              <a:rect b="b" l="l" r="r" t="t"/>
              <a:pathLst>
                <a:path extrusionOk="0" h="2131" w="2497">
                  <a:moveTo>
                    <a:pt x="1066" y="1"/>
                  </a:moveTo>
                  <a:cubicBezTo>
                    <a:pt x="481" y="1"/>
                    <a:pt x="9" y="472"/>
                    <a:pt x="1" y="1066"/>
                  </a:cubicBezTo>
                  <a:cubicBezTo>
                    <a:pt x="1" y="1707"/>
                    <a:pt x="523" y="2131"/>
                    <a:pt x="1070" y="2131"/>
                  </a:cubicBezTo>
                  <a:cubicBezTo>
                    <a:pt x="1333" y="2131"/>
                    <a:pt x="1603" y="2033"/>
                    <a:pt x="1822" y="1813"/>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60"/>
            <p:cNvSpPr/>
            <p:nvPr/>
          </p:nvSpPr>
          <p:spPr>
            <a:xfrm>
              <a:off x="6103700" y="1952050"/>
              <a:ext cx="62425" cy="53450"/>
            </a:xfrm>
            <a:custGeom>
              <a:rect b="b" l="l" r="r" t="t"/>
              <a:pathLst>
                <a:path extrusionOk="0" h="2138" w="2497">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60"/>
            <p:cNvSpPr/>
            <p:nvPr/>
          </p:nvSpPr>
          <p:spPr>
            <a:xfrm>
              <a:off x="6179925" y="141897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60"/>
            <p:cNvSpPr/>
            <p:nvPr/>
          </p:nvSpPr>
          <p:spPr>
            <a:xfrm>
              <a:off x="6179925" y="14952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60"/>
            <p:cNvSpPr/>
            <p:nvPr/>
          </p:nvSpPr>
          <p:spPr>
            <a:xfrm>
              <a:off x="6179925" y="1571400"/>
              <a:ext cx="62225" cy="53250"/>
            </a:xfrm>
            <a:custGeom>
              <a:rect b="b" l="l" r="r" t="t"/>
              <a:pathLst>
                <a:path extrusionOk="0" h="2130" w="2489">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60"/>
            <p:cNvSpPr/>
            <p:nvPr/>
          </p:nvSpPr>
          <p:spPr>
            <a:xfrm>
              <a:off x="6256150" y="1418975"/>
              <a:ext cx="62200" cy="53350"/>
            </a:xfrm>
            <a:custGeom>
              <a:rect b="b" l="l" r="r" t="t"/>
              <a:pathLst>
                <a:path extrusionOk="0" h="2134" w="2488">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60"/>
            <p:cNvSpPr/>
            <p:nvPr/>
          </p:nvSpPr>
          <p:spPr>
            <a:xfrm>
              <a:off x="6256150" y="1495200"/>
              <a:ext cx="62200" cy="53325"/>
            </a:xfrm>
            <a:custGeom>
              <a:rect b="b" l="l" r="r" t="t"/>
              <a:pathLst>
                <a:path extrusionOk="0" h="2133" w="2488">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60"/>
            <p:cNvSpPr/>
            <p:nvPr/>
          </p:nvSpPr>
          <p:spPr>
            <a:xfrm>
              <a:off x="6256150" y="1571400"/>
              <a:ext cx="62200" cy="53250"/>
            </a:xfrm>
            <a:custGeom>
              <a:rect b="b" l="l" r="r" t="t"/>
              <a:pathLst>
                <a:path extrusionOk="0" h="2130" w="2488">
                  <a:moveTo>
                    <a:pt x="1065" y="1"/>
                  </a:moveTo>
                  <a:cubicBezTo>
                    <a:pt x="480" y="1"/>
                    <a:pt x="0" y="472"/>
                    <a:pt x="0" y="1066"/>
                  </a:cubicBezTo>
                  <a:cubicBezTo>
                    <a:pt x="0" y="1703"/>
                    <a:pt x="524" y="2129"/>
                    <a:pt x="1070" y="2129"/>
                  </a:cubicBezTo>
                  <a:cubicBezTo>
                    <a:pt x="1331" y="2129"/>
                    <a:pt x="1597" y="2032"/>
                    <a:pt x="1813"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60"/>
            <p:cNvSpPr/>
            <p:nvPr/>
          </p:nvSpPr>
          <p:spPr>
            <a:xfrm>
              <a:off x="6256150" y="1647400"/>
              <a:ext cx="62200" cy="53450"/>
            </a:xfrm>
            <a:custGeom>
              <a:rect b="b" l="l" r="r" t="t"/>
              <a:pathLst>
                <a:path extrusionOk="0" h="2138" w="2488">
                  <a:moveTo>
                    <a:pt x="1065" y="1"/>
                  </a:moveTo>
                  <a:cubicBezTo>
                    <a:pt x="480" y="1"/>
                    <a:pt x="0" y="481"/>
                    <a:pt x="0" y="1066"/>
                  </a:cubicBezTo>
                  <a:cubicBezTo>
                    <a:pt x="0" y="1710"/>
                    <a:pt x="525" y="2138"/>
                    <a:pt x="1071" y="2138"/>
                  </a:cubicBezTo>
                  <a:cubicBezTo>
                    <a:pt x="1332" y="2138"/>
                    <a:pt x="1597" y="2040"/>
                    <a:pt x="1813"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60"/>
            <p:cNvSpPr/>
            <p:nvPr/>
          </p:nvSpPr>
          <p:spPr>
            <a:xfrm>
              <a:off x="6179925" y="164740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60"/>
            <p:cNvSpPr/>
            <p:nvPr/>
          </p:nvSpPr>
          <p:spPr>
            <a:xfrm>
              <a:off x="6179925" y="172362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60"/>
            <p:cNvSpPr/>
            <p:nvPr/>
          </p:nvSpPr>
          <p:spPr>
            <a:xfrm>
              <a:off x="6179925" y="179985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60"/>
            <p:cNvSpPr/>
            <p:nvPr/>
          </p:nvSpPr>
          <p:spPr>
            <a:xfrm>
              <a:off x="6179925" y="1876050"/>
              <a:ext cx="62225" cy="53275"/>
            </a:xfrm>
            <a:custGeom>
              <a:rect b="b" l="l" r="r" t="t"/>
              <a:pathLst>
                <a:path extrusionOk="0" h="2131" w="2489">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60"/>
            <p:cNvSpPr/>
            <p:nvPr/>
          </p:nvSpPr>
          <p:spPr>
            <a:xfrm>
              <a:off x="6179925" y="1952050"/>
              <a:ext cx="62225" cy="53450"/>
            </a:xfrm>
            <a:custGeom>
              <a:rect b="b" l="l" r="r" t="t"/>
              <a:pathLst>
                <a:path extrusionOk="0" h="2138" w="2489">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60"/>
            <p:cNvSpPr/>
            <p:nvPr/>
          </p:nvSpPr>
          <p:spPr>
            <a:xfrm>
              <a:off x="6179925" y="2028275"/>
              <a:ext cx="62225" cy="53450"/>
            </a:xfrm>
            <a:custGeom>
              <a:rect b="b" l="l" r="r" t="t"/>
              <a:pathLst>
                <a:path extrusionOk="0" h="2138" w="2489">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60"/>
            <p:cNvSpPr/>
            <p:nvPr/>
          </p:nvSpPr>
          <p:spPr>
            <a:xfrm>
              <a:off x="6103700" y="2028275"/>
              <a:ext cx="62425" cy="53450"/>
            </a:xfrm>
            <a:custGeom>
              <a:rect b="b" l="l" r="r" t="t"/>
              <a:pathLst>
                <a:path extrusionOk="0" h="2138" w="2497">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60"/>
            <p:cNvSpPr/>
            <p:nvPr/>
          </p:nvSpPr>
          <p:spPr>
            <a:xfrm>
              <a:off x="6027500" y="2028275"/>
              <a:ext cx="62425" cy="53450"/>
            </a:xfrm>
            <a:custGeom>
              <a:rect b="b" l="l" r="r" t="t"/>
              <a:pathLst>
                <a:path extrusionOk="0" h="2138" w="2497">
                  <a:moveTo>
                    <a:pt x="1073" y="1"/>
                  </a:moveTo>
                  <a:cubicBezTo>
                    <a:pt x="480" y="1"/>
                    <a:pt x="9" y="480"/>
                    <a:pt x="0" y="1065"/>
                  </a:cubicBezTo>
                  <a:cubicBezTo>
                    <a:pt x="0" y="1709"/>
                    <a:pt x="529" y="2137"/>
                    <a:pt x="1078" y="2137"/>
                  </a:cubicBezTo>
                  <a:cubicBezTo>
                    <a:pt x="1340" y="2137"/>
                    <a:pt x="1606" y="2040"/>
                    <a:pt x="1821" y="1821"/>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60"/>
            <p:cNvSpPr/>
            <p:nvPr/>
          </p:nvSpPr>
          <p:spPr>
            <a:xfrm>
              <a:off x="6027500" y="2104500"/>
              <a:ext cx="62425" cy="53325"/>
            </a:xfrm>
            <a:custGeom>
              <a:rect b="b" l="l" r="r" t="t"/>
              <a:pathLst>
                <a:path extrusionOk="0" h="2133" w="2497">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60"/>
            <p:cNvSpPr/>
            <p:nvPr/>
          </p:nvSpPr>
          <p:spPr>
            <a:xfrm>
              <a:off x="5951475"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60"/>
            <p:cNvSpPr/>
            <p:nvPr/>
          </p:nvSpPr>
          <p:spPr>
            <a:xfrm>
              <a:off x="5494400" y="1647400"/>
              <a:ext cx="62225" cy="53450"/>
            </a:xfrm>
            <a:custGeom>
              <a:rect b="b" l="l" r="r" t="t"/>
              <a:pathLst>
                <a:path extrusionOk="0" h="2138" w="2489">
                  <a:moveTo>
                    <a:pt x="1066" y="1"/>
                  </a:moveTo>
                  <a:cubicBezTo>
                    <a:pt x="480" y="1"/>
                    <a:pt x="1" y="481"/>
                    <a:pt x="1" y="1066"/>
                  </a:cubicBezTo>
                  <a:cubicBezTo>
                    <a:pt x="1" y="1710"/>
                    <a:pt x="526" y="2138"/>
                    <a:pt x="1075" y="2138"/>
                  </a:cubicBezTo>
                  <a:cubicBezTo>
                    <a:pt x="1337" y="2138"/>
                    <a:pt x="1604" y="2040"/>
                    <a:pt x="1822"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60"/>
            <p:cNvSpPr/>
            <p:nvPr/>
          </p:nvSpPr>
          <p:spPr>
            <a:xfrm>
              <a:off x="5494400"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60"/>
            <p:cNvSpPr/>
            <p:nvPr/>
          </p:nvSpPr>
          <p:spPr>
            <a:xfrm>
              <a:off x="5494400"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60"/>
            <p:cNvSpPr/>
            <p:nvPr/>
          </p:nvSpPr>
          <p:spPr>
            <a:xfrm>
              <a:off x="5494400" y="1876050"/>
              <a:ext cx="62225" cy="53300"/>
            </a:xfrm>
            <a:custGeom>
              <a:rect b="b" l="l" r="r" t="t"/>
              <a:pathLst>
                <a:path extrusionOk="0" h="2132" w="2489">
                  <a:moveTo>
                    <a:pt x="1066" y="1"/>
                  </a:moveTo>
                  <a:cubicBezTo>
                    <a:pt x="480" y="1"/>
                    <a:pt x="1" y="472"/>
                    <a:pt x="1" y="1066"/>
                  </a:cubicBezTo>
                  <a:cubicBezTo>
                    <a:pt x="1" y="1705"/>
                    <a:pt x="525" y="2132"/>
                    <a:pt x="1072" y="2132"/>
                  </a:cubicBezTo>
                  <a:cubicBezTo>
                    <a:pt x="1332" y="2132"/>
                    <a:pt x="1597" y="2036"/>
                    <a:pt x="1814"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60"/>
            <p:cNvSpPr/>
            <p:nvPr/>
          </p:nvSpPr>
          <p:spPr>
            <a:xfrm>
              <a:off x="5494400" y="1952050"/>
              <a:ext cx="62225" cy="53450"/>
            </a:xfrm>
            <a:custGeom>
              <a:rect b="b" l="l" r="r" t="t"/>
              <a:pathLst>
                <a:path extrusionOk="0" h="2138" w="2489">
                  <a:moveTo>
                    <a:pt x="1066" y="1"/>
                  </a:moveTo>
                  <a:cubicBezTo>
                    <a:pt x="480" y="9"/>
                    <a:pt x="1" y="481"/>
                    <a:pt x="1" y="1074"/>
                  </a:cubicBezTo>
                  <a:cubicBezTo>
                    <a:pt x="1" y="1712"/>
                    <a:pt x="525" y="2138"/>
                    <a:pt x="1074" y="2138"/>
                  </a:cubicBezTo>
                  <a:cubicBezTo>
                    <a:pt x="1336" y="2138"/>
                    <a:pt x="1604" y="2040"/>
                    <a:pt x="1822"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60"/>
            <p:cNvSpPr/>
            <p:nvPr/>
          </p:nvSpPr>
          <p:spPr>
            <a:xfrm>
              <a:off x="5494400" y="2028275"/>
              <a:ext cx="62225" cy="53450"/>
            </a:xfrm>
            <a:custGeom>
              <a:rect b="b" l="l" r="r" t="t"/>
              <a:pathLst>
                <a:path extrusionOk="0" h="2138" w="2489">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60"/>
            <p:cNvSpPr/>
            <p:nvPr/>
          </p:nvSpPr>
          <p:spPr>
            <a:xfrm>
              <a:off x="5494400" y="210450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60"/>
            <p:cNvSpPr/>
            <p:nvPr/>
          </p:nvSpPr>
          <p:spPr>
            <a:xfrm>
              <a:off x="5494400" y="2180700"/>
              <a:ext cx="62225" cy="53350"/>
            </a:xfrm>
            <a:custGeom>
              <a:rect b="b" l="l" r="r" t="t"/>
              <a:pathLst>
                <a:path extrusionOk="0" h="2134" w="2489">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9" name="Google Shape;1489;p60"/>
            <p:cNvSpPr/>
            <p:nvPr/>
          </p:nvSpPr>
          <p:spPr>
            <a:xfrm>
              <a:off x="5494400" y="2256925"/>
              <a:ext cx="62375" cy="53425"/>
            </a:xfrm>
            <a:custGeom>
              <a:rect b="b" l="l" r="r" t="t"/>
              <a:pathLst>
                <a:path extrusionOk="0" h="2137" w="2495">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p60"/>
            <p:cNvSpPr/>
            <p:nvPr/>
          </p:nvSpPr>
          <p:spPr>
            <a:xfrm>
              <a:off x="5494400" y="2333125"/>
              <a:ext cx="62225" cy="53450"/>
            </a:xfrm>
            <a:custGeom>
              <a:rect b="b" l="l" r="r" t="t"/>
              <a:pathLst>
                <a:path extrusionOk="0" h="2138" w="2489">
                  <a:moveTo>
                    <a:pt x="1066" y="1"/>
                  </a:moveTo>
                  <a:cubicBezTo>
                    <a:pt x="480" y="1"/>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1" name="Google Shape;1491;p60"/>
            <p:cNvSpPr/>
            <p:nvPr/>
          </p:nvSpPr>
          <p:spPr>
            <a:xfrm>
              <a:off x="5494400" y="2485550"/>
              <a:ext cx="62225" cy="53300"/>
            </a:xfrm>
            <a:custGeom>
              <a:rect b="b" l="l" r="r" t="t"/>
              <a:pathLst>
                <a:path extrusionOk="0" h="2132" w="2489">
                  <a:moveTo>
                    <a:pt x="1066" y="1"/>
                  </a:moveTo>
                  <a:cubicBezTo>
                    <a:pt x="480" y="1"/>
                    <a:pt x="1" y="472"/>
                    <a:pt x="1" y="1066"/>
                  </a:cubicBezTo>
                  <a:cubicBezTo>
                    <a:pt x="1" y="1708"/>
                    <a:pt x="523" y="2131"/>
                    <a:pt x="1070" y="2131"/>
                  </a:cubicBezTo>
                  <a:cubicBezTo>
                    <a:pt x="1333" y="2131"/>
                    <a:pt x="1603" y="2033"/>
                    <a:pt x="1822" y="1814"/>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60"/>
            <p:cNvSpPr/>
            <p:nvPr/>
          </p:nvSpPr>
          <p:spPr>
            <a:xfrm>
              <a:off x="5494400" y="2561575"/>
              <a:ext cx="62225" cy="53425"/>
            </a:xfrm>
            <a:custGeom>
              <a:rect b="b" l="l" r="r" t="t"/>
              <a:pathLst>
                <a:path extrusionOk="0" h="2137" w="2489">
                  <a:moveTo>
                    <a:pt x="1066" y="0"/>
                  </a:moveTo>
                  <a:cubicBezTo>
                    <a:pt x="480" y="0"/>
                    <a:pt x="1" y="480"/>
                    <a:pt x="1" y="1073"/>
                  </a:cubicBezTo>
                  <a:cubicBezTo>
                    <a:pt x="1" y="1711"/>
                    <a:pt x="522" y="2137"/>
                    <a:pt x="1067" y="2137"/>
                  </a:cubicBezTo>
                  <a:cubicBezTo>
                    <a:pt x="1329" y="2137"/>
                    <a:pt x="1595" y="2039"/>
                    <a:pt x="1814" y="1821"/>
                  </a:cubicBezTo>
                  <a:cubicBezTo>
                    <a:pt x="2488" y="1154"/>
                    <a:pt x="2017" y="8"/>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60"/>
            <p:cNvSpPr/>
            <p:nvPr/>
          </p:nvSpPr>
          <p:spPr>
            <a:xfrm>
              <a:off x="5494400" y="2637775"/>
              <a:ext cx="62225" cy="53450"/>
            </a:xfrm>
            <a:custGeom>
              <a:rect b="b" l="l" r="r" t="t"/>
              <a:pathLst>
                <a:path extrusionOk="0" h="2138" w="2489">
                  <a:moveTo>
                    <a:pt x="1066" y="1"/>
                  </a:moveTo>
                  <a:cubicBezTo>
                    <a:pt x="480" y="1"/>
                    <a:pt x="1" y="480"/>
                    <a:pt x="1" y="1074"/>
                  </a:cubicBezTo>
                  <a:cubicBezTo>
                    <a:pt x="1" y="1712"/>
                    <a:pt x="525" y="2137"/>
                    <a:pt x="1074" y="2137"/>
                  </a:cubicBezTo>
                  <a:cubicBezTo>
                    <a:pt x="1336" y="2137"/>
                    <a:pt x="1604" y="2040"/>
                    <a:pt x="1822"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60"/>
            <p:cNvSpPr/>
            <p:nvPr/>
          </p:nvSpPr>
          <p:spPr>
            <a:xfrm>
              <a:off x="5494400" y="271400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60"/>
            <p:cNvSpPr/>
            <p:nvPr/>
          </p:nvSpPr>
          <p:spPr>
            <a:xfrm>
              <a:off x="5494400" y="279020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60"/>
            <p:cNvSpPr/>
            <p:nvPr/>
          </p:nvSpPr>
          <p:spPr>
            <a:xfrm>
              <a:off x="5570625" y="1266550"/>
              <a:ext cx="62200" cy="53450"/>
            </a:xfrm>
            <a:custGeom>
              <a:rect b="b" l="l" r="r" t="t"/>
              <a:pathLst>
                <a:path extrusionOk="0" h="2138" w="2488">
                  <a:moveTo>
                    <a:pt x="1065" y="0"/>
                  </a:moveTo>
                  <a:cubicBezTo>
                    <a:pt x="472" y="9"/>
                    <a:pt x="0" y="480"/>
                    <a:pt x="0" y="1074"/>
                  </a:cubicBezTo>
                  <a:cubicBezTo>
                    <a:pt x="0" y="1711"/>
                    <a:pt x="525" y="2137"/>
                    <a:pt x="1071" y="2137"/>
                  </a:cubicBezTo>
                  <a:cubicBezTo>
                    <a:pt x="1332" y="2137"/>
                    <a:pt x="1598" y="2040"/>
                    <a:pt x="1813" y="1821"/>
                  </a:cubicBezTo>
                  <a:cubicBezTo>
                    <a:pt x="2488" y="1155"/>
                    <a:pt x="2016" y="9"/>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60"/>
            <p:cNvSpPr/>
            <p:nvPr/>
          </p:nvSpPr>
          <p:spPr>
            <a:xfrm>
              <a:off x="5570625" y="1342750"/>
              <a:ext cx="62200" cy="53450"/>
            </a:xfrm>
            <a:custGeom>
              <a:rect b="b" l="l" r="r" t="t"/>
              <a:pathLst>
                <a:path extrusionOk="0" h="2138" w="2488">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60"/>
            <p:cNvSpPr/>
            <p:nvPr/>
          </p:nvSpPr>
          <p:spPr>
            <a:xfrm>
              <a:off x="5570625" y="1418975"/>
              <a:ext cx="62200" cy="53350"/>
            </a:xfrm>
            <a:custGeom>
              <a:rect b="b" l="l" r="r" t="t"/>
              <a:pathLst>
                <a:path extrusionOk="0" h="2134" w="2488">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60"/>
            <p:cNvSpPr/>
            <p:nvPr/>
          </p:nvSpPr>
          <p:spPr>
            <a:xfrm>
              <a:off x="5570625" y="1495200"/>
              <a:ext cx="62200" cy="53325"/>
            </a:xfrm>
            <a:custGeom>
              <a:rect b="b" l="l" r="r" t="t"/>
              <a:pathLst>
                <a:path extrusionOk="0" h="2133" w="2488">
                  <a:moveTo>
                    <a:pt x="1065" y="0"/>
                  </a:moveTo>
                  <a:cubicBezTo>
                    <a:pt x="472" y="0"/>
                    <a:pt x="0" y="472"/>
                    <a:pt x="0" y="1065"/>
                  </a:cubicBezTo>
                  <a:cubicBezTo>
                    <a:pt x="0" y="1709"/>
                    <a:pt x="526" y="2133"/>
                    <a:pt x="1072" y="2133"/>
                  </a:cubicBezTo>
                  <a:cubicBezTo>
                    <a:pt x="1333"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60"/>
            <p:cNvSpPr/>
            <p:nvPr/>
          </p:nvSpPr>
          <p:spPr>
            <a:xfrm>
              <a:off x="5570625" y="1571400"/>
              <a:ext cx="62200" cy="53250"/>
            </a:xfrm>
            <a:custGeom>
              <a:rect b="b" l="l" r="r" t="t"/>
              <a:pathLst>
                <a:path extrusionOk="0" h="2130" w="2488">
                  <a:moveTo>
                    <a:pt x="1065" y="1"/>
                  </a:moveTo>
                  <a:cubicBezTo>
                    <a:pt x="472" y="1"/>
                    <a:pt x="0" y="472"/>
                    <a:pt x="0" y="1066"/>
                  </a:cubicBezTo>
                  <a:cubicBezTo>
                    <a:pt x="0" y="1703"/>
                    <a:pt x="525" y="2129"/>
                    <a:pt x="1071" y="2129"/>
                  </a:cubicBezTo>
                  <a:cubicBezTo>
                    <a:pt x="1332" y="2129"/>
                    <a:pt x="1598" y="2032"/>
                    <a:pt x="1813"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60"/>
            <p:cNvSpPr/>
            <p:nvPr/>
          </p:nvSpPr>
          <p:spPr>
            <a:xfrm>
              <a:off x="5570625" y="1647400"/>
              <a:ext cx="62200" cy="53450"/>
            </a:xfrm>
            <a:custGeom>
              <a:rect b="b" l="l" r="r" t="t"/>
              <a:pathLst>
                <a:path extrusionOk="0" h="2138" w="2488">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60"/>
            <p:cNvSpPr/>
            <p:nvPr/>
          </p:nvSpPr>
          <p:spPr>
            <a:xfrm>
              <a:off x="5570625" y="1723625"/>
              <a:ext cx="62200" cy="53350"/>
            </a:xfrm>
            <a:custGeom>
              <a:rect b="b" l="l" r="r" t="t"/>
              <a:pathLst>
                <a:path extrusionOk="0" h="2134" w="2488">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60"/>
            <p:cNvSpPr/>
            <p:nvPr/>
          </p:nvSpPr>
          <p:spPr>
            <a:xfrm>
              <a:off x="5570625" y="1799850"/>
              <a:ext cx="62200" cy="53325"/>
            </a:xfrm>
            <a:custGeom>
              <a:rect b="b" l="l" r="r" t="t"/>
              <a:pathLst>
                <a:path extrusionOk="0" h="2133" w="2488">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60"/>
            <p:cNvSpPr/>
            <p:nvPr/>
          </p:nvSpPr>
          <p:spPr>
            <a:xfrm>
              <a:off x="5570625" y="1876050"/>
              <a:ext cx="62200" cy="53350"/>
            </a:xfrm>
            <a:custGeom>
              <a:rect b="b" l="l" r="r" t="t"/>
              <a:pathLst>
                <a:path extrusionOk="0" h="2134" w="2488">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60"/>
            <p:cNvSpPr/>
            <p:nvPr/>
          </p:nvSpPr>
          <p:spPr>
            <a:xfrm>
              <a:off x="5570625" y="1952050"/>
              <a:ext cx="62200" cy="53450"/>
            </a:xfrm>
            <a:custGeom>
              <a:rect b="b" l="l" r="r" t="t"/>
              <a:pathLst>
                <a:path extrusionOk="0" h="2138" w="2488">
                  <a:moveTo>
                    <a:pt x="1065" y="1"/>
                  </a:moveTo>
                  <a:cubicBezTo>
                    <a:pt x="472" y="9"/>
                    <a:pt x="0" y="481"/>
                    <a:pt x="0" y="1074"/>
                  </a:cubicBezTo>
                  <a:cubicBezTo>
                    <a:pt x="0" y="1712"/>
                    <a:pt x="525" y="2138"/>
                    <a:pt x="1071" y="2138"/>
                  </a:cubicBezTo>
                  <a:cubicBezTo>
                    <a:pt x="1332" y="2138"/>
                    <a:pt x="1598" y="2040"/>
                    <a:pt x="1813" y="1822"/>
                  </a:cubicBezTo>
                  <a:cubicBezTo>
                    <a:pt x="2488" y="1155"/>
                    <a:pt x="2016" y="9"/>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60"/>
            <p:cNvSpPr/>
            <p:nvPr/>
          </p:nvSpPr>
          <p:spPr>
            <a:xfrm>
              <a:off x="5570625" y="2028275"/>
              <a:ext cx="62200" cy="53450"/>
            </a:xfrm>
            <a:custGeom>
              <a:rect b="b" l="l" r="r" t="t"/>
              <a:pathLst>
                <a:path extrusionOk="0" h="2138" w="2488">
                  <a:moveTo>
                    <a:pt x="1065" y="1"/>
                  </a:moveTo>
                  <a:cubicBezTo>
                    <a:pt x="472" y="1"/>
                    <a:pt x="0" y="480"/>
                    <a:pt x="0" y="1065"/>
                  </a:cubicBezTo>
                  <a:cubicBezTo>
                    <a:pt x="0" y="1709"/>
                    <a:pt x="526" y="2137"/>
                    <a:pt x="1072" y="2137"/>
                  </a:cubicBezTo>
                  <a:cubicBezTo>
                    <a:pt x="1332" y="2137"/>
                    <a:pt x="1598" y="2040"/>
                    <a:pt x="1813" y="1821"/>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60"/>
            <p:cNvSpPr/>
            <p:nvPr/>
          </p:nvSpPr>
          <p:spPr>
            <a:xfrm>
              <a:off x="5570625" y="2104500"/>
              <a:ext cx="62200" cy="53325"/>
            </a:xfrm>
            <a:custGeom>
              <a:rect b="b" l="l" r="r" t="t"/>
              <a:pathLst>
                <a:path extrusionOk="0" h="2133" w="2488">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60"/>
            <p:cNvSpPr/>
            <p:nvPr/>
          </p:nvSpPr>
          <p:spPr>
            <a:xfrm>
              <a:off x="5570625" y="2180700"/>
              <a:ext cx="62200" cy="53350"/>
            </a:xfrm>
            <a:custGeom>
              <a:rect b="b" l="l" r="r" t="t"/>
              <a:pathLst>
                <a:path extrusionOk="0" h="2134" w="2488">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p60"/>
            <p:cNvSpPr/>
            <p:nvPr/>
          </p:nvSpPr>
          <p:spPr>
            <a:xfrm>
              <a:off x="5570625" y="2256925"/>
              <a:ext cx="62425" cy="53425"/>
            </a:xfrm>
            <a:custGeom>
              <a:rect b="b" l="l" r="r" t="t"/>
              <a:pathLst>
                <a:path extrusionOk="0" h="2137" w="2497">
                  <a:moveTo>
                    <a:pt x="1065" y="0"/>
                  </a:moveTo>
                  <a:cubicBezTo>
                    <a:pt x="472" y="0"/>
                    <a:pt x="0" y="480"/>
                    <a:pt x="0" y="1065"/>
                  </a:cubicBezTo>
                  <a:cubicBezTo>
                    <a:pt x="0" y="1709"/>
                    <a:pt x="526" y="2137"/>
                    <a:pt x="1074" y="2137"/>
                  </a:cubicBezTo>
                  <a:cubicBezTo>
                    <a:pt x="1336" y="2137"/>
                    <a:pt x="1603" y="2039"/>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p60"/>
            <p:cNvSpPr/>
            <p:nvPr/>
          </p:nvSpPr>
          <p:spPr>
            <a:xfrm>
              <a:off x="5570625" y="2333125"/>
              <a:ext cx="62200" cy="53450"/>
            </a:xfrm>
            <a:custGeom>
              <a:rect b="b" l="l" r="r" t="t"/>
              <a:pathLst>
                <a:path extrusionOk="0" h="2138" w="2488">
                  <a:moveTo>
                    <a:pt x="1065" y="1"/>
                  </a:moveTo>
                  <a:cubicBezTo>
                    <a:pt x="472" y="1"/>
                    <a:pt x="0" y="480"/>
                    <a:pt x="0" y="1066"/>
                  </a:cubicBezTo>
                  <a:cubicBezTo>
                    <a:pt x="0" y="1709"/>
                    <a:pt x="526" y="2137"/>
                    <a:pt x="1072" y="2137"/>
                  </a:cubicBezTo>
                  <a:cubicBezTo>
                    <a:pt x="1332" y="2137"/>
                    <a:pt x="1598" y="2040"/>
                    <a:pt x="1813"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60"/>
            <p:cNvSpPr/>
            <p:nvPr/>
          </p:nvSpPr>
          <p:spPr>
            <a:xfrm>
              <a:off x="5570625" y="2485550"/>
              <a:ext cx="62200" cy="53300"/>
            </a:xfrm>
            <a:custGeom>
              <a:rect b="b" l="l" r="r" t="t"/>
              <a:pathLst>
                <a:path extrusionOk="0" h="2132" w="2488">
                  <a:moveTo>
                    <a:pt x="1065" y="1"/>
                  </a:moveTo>
                  <a:cubicBezTo>
                    <a:pt x="480" y="1"/>
                    <a:pt x="0" y="480"/>
                    <a:pt x="0" y="1066"/>
                  </a:cubicBezTo>
                  <a:cubicBezTo>
                    <a:pt x="0" y="1708"/>
                    <a:pt x="523" y="2131"/>
                    <a:pt x="1070" y="2131"/>
                  </a:cubicBezTo>
                  <a:cubicBezTo>
                    <a:pt x="1333" y="2131"/>
                    <a:pt x="1602" y="2033"/>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p60"/>
            <p:cNvSpPr/>
            <p:nvPr/>
          </p:nvSpPr>
          <p:spPr>
            <a:xfrm>
              <a:off x="5570625" y="2561575"/>
              <a:ext cx="62200" cy="53425"/>
            </a:xfrm>
            <a:custGeom>
              <a:rect b="b" l="l" r="r" t="t"/>
              <a:pathLst>
                <a:path extrusionOk="0" h="2137" w="2488">
                  <a:moveTo>
                    <a:pt x="1065" y="0"/>
                  </a:moveTo>
                  <a:cubicBezTo>
                    <a:pt x="472" y="8"/>
                    <a:pt x="0" y="480"/>
                    <a:pt x="0" y="1073"/>
                  </a:cubicBezTo>
                  <a:cubicBezTo>
                    <a:pt x="0" y="1711"/>
                    <a:pt x="525" y="2137"/>
                    <a:pt x="1071" y="2137"/>
                  </a:cubicBezTo>
                  <a:cubicBezTo>
                    <a:pt x="1332" y="2137"/>
                    <a:pt x="1598" y="2039"/>
                    <a:pt x="1813" y="1821"/>
                  </a:cubicBezTo>
                  <a:cubicBezTo>
                    <a:pt x="2488" y="1154"/>
                    <a:pt x="2016" y="8"/>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3" name="Google Shape;1513;p60"/>
            <p:cNvSpPr/>
            <p:nvPr/>
          </p:nvSpPr>
          <p:spPr>
            <a:xfrm>
              <a:off x="5570625" y="2637775"/>
              <a:ext cx="62200" cy="53450"/>
            </a:xfrm>
            <a:custGeom>
              <a:rect b="b" l="l" r="r" t="t"/>
              <a:pathLst>
                <a:path extrusionOk="0" h="2138" w="2488">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p60"/>
            <p:cNvSpPr/>
            <p:nvPr/>
          </p:nvSpPr>
          <p:spPr>
            <a:xfrm>
              <a:off x="5570625" y="2866425"/>
              <a:ext cx="62200" cy="53275"/>
            </a:xfrm>
            <a:custGeom>
              <a:rect b="b" l="l" r="r" t="t"/>
              <a:pathLst>
                <a:path extrusionOk="0" h="2131" w="2488">
                  <a:moveTo>
                    <a:pt x="1065" y="0"/>
                  </a:moveTo>
                  <a:cubicBezTo>
                    <a:pt x="480" y="0"/>
                    <a:pt x="0" y="472"/>
                    <a:pt x="0" y="1065"/>
                  </a:cubicBezTo>
                  <a:cubicBezTo>
                    <a:pt x="0" y="1707"/>
                    <a:pt x="523" y="2131"/>
                    <a:pt x="1070" y="2131"/>
                  </a:cubicBezTo>
                  <a:cubicBezTo>
                    <a:pt x="1333" y="2131"/>
                    <a:pt x="1602" y="2032"/>
                    <a:pt x="1821" y="1813"/>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60"/>
            <p:cNvSpPr/>
            <p:nvPr/>
          </p:nvSpPr>
          <p:spPr>
            <a:xfrm>
              <a:off x="5570625" y="2790200"/>
              <a:ext cx="62200" cy="53350"/>
            </a:xfrm>
            <a:custGeom>
              <a:rect b="b" l="l" r="r" t="t"/>
              <a:pathLst>
                <a:path extrusionOk="0" h="2134" w="2488">
                  <a:moveTo>
                    <a:pt x="1065" y="1"/>
                  </a:moveTo>
                  <a:cubicBezTo>
                    <a:pt x="472" y="1"/>
                    <a:pt x="0" y="472"/>
                    <a:pt x="0" y="1066"/>
                  </a:cubicBezTo>
                  <a:cubicBezTo>
                    <a:pt x="0" y="1709"/>
                    <a:pt x="526" y="2134"/>
                    <a:pt x="1072" y="2134"/>
                  </a:cubicBezTo>
                  <a:cubicBezTo>
                    <a:pt x="1333" y="2134"/>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60"/>
            <p:cNvSpPr/>
            <p:nvPr/>
          </p:nvSpPr>
          <p:spPr>
            <a:xfrm>
              <a:off x="5570625" y="2714000"/>
              <a:ext cx="62200" cy="53350"/>
            </a:xfrm>
            <a:custGeom>
              <a:rect b="b" l="l" r="r" t="t"/>
              <a:pathLst>
                <a:path extrusionOk="0" h="2134" w="2488">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60"/>
            <p:cNvSpPr/>
            <p:nvPr/>
          </p:nvSpPr>
          <p:spPr>
            <a:xfrm>
              <a:off x="5646825"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60"/>
            <p:cNvSpPr/>
            <p:nvPr/>
          </p:nvSpPr>
          <p:spPr>
            <a:xfrm>
              <a:off x="5646825"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60"/>
            <p:cNvSpPr/>
            <p:nvPr/>
          </p:nvSpPr>
          <p:spPr>
            <a:xfrm>
              <a:off x="5646825"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60"/>
            <p:cNvSpPr/>
            <p:nvPr/>
          </p:nvSpPr>
          <p:spPr>
            <a:xfrm>
              <a:off x="5646825" y="164740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9"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60"/>
            <p:cNvSpPr/>
            <p:nvPr/>
          </p:nvSpPr>
          <p:spPr>
            <a:xfrm>
              <a:off x="5646825"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60"/>
            <p:cNvSpPr/>
            <p:nvPr/>
          </p:nvSpPr>
          <p:spPr>
            <a:xfrm>
              <a:off x="5646825" y="17998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60"/>
            <p:cNvSpPr/>
            <p:nvPr/>
          </p:nvSpPr>
          <p:spPr>
            <a:xfrm>
              <a:off x="5646825" y="1876050"/>
              <a:ext cx="62225" cy="53350"/>
            </a:xfrm>
            <a:custGeom>
              <a:rect b="b" l="l" r="r" t="t"/>
              <a:pathLst>
                <a:path extrusionOk="0" h="2134" w="2489">
                  <a:moveTo>
                    <a:pt x="1066" y="1"/>
                  </a:moveTo>
                  <a:cubicBezTo>
                    <a:pt x="472"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60"/>
            <p:cNvSpPr/>
            <p:nvPr/>
          </p:nvSpPr>
          <p:spPr>
            <a:xfrm>
              <a:off x="5646825"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60"/>
            <p:cNvSpPr/>
            <p:nvPr/>
          </p:nvSpPr>
          <p:spPr>
            <a:xfrm>
              <a:off x="5646825"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60"/>
            <p:cNvSpPr/>
            <p:nvPr/>
          </p:nvSpPr>
          <p:spPr>
            <a:xfrm>
              <a:off x="5646825"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60"/>
            <p:cNvSpPr/>
            <p:nvPr/>
          </p:nvSpPr>
          <p:spPr>
            <a:xfrm>
              <a:off x="5646825"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60"/>
            <p:cNvSpPr/>
            <p:nvPr/>
          </p:nvSpPr>
          <p:spPr>
            <a:xfrm>
              <a:off x="5646825" y="2256925"/>
              <a:ext cx="62375" cy="53425"/>
            </a:xfrm>
            <a:custGeom>
              <a:rect b="b" l="l" r="r" t="t"/>
              <a:pathLst>
                <a:path extrusionOk="0" h="2137" w="2495">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60"/>
            <p:cNvSpPr/>
            <p:nvPr/>
          </p:nvSpPr>
          <p:spPr>
            <a:xfrm>
              <a:off x="5646825"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60"/>
            <p:cNvSpPr/>
            <p:nvPr/>
          </p:nvSpPr>
          <p:spPr>
            <a:xfrm>
              <a:off x="5646825" y="2485550"/>
              <a:ext cx="62225" cy="53300"/>
            </a:xfrm>
            <a:custGeom>
              <a:rect b="b" l="l" r="r" t="t"/>
              <a:pathLst>
                <a:path extrusionOk="0" h="2132" w="2489">
                  <a:moveTo>
                    <a:pt x="1066" y="1"/>
                  </a:moveTo>
                  <a:cubicBezTo>
                    <a:pt x="472" y="1"/>
                    <a:pt x="1" y="472"/>
                    <a:pt x="1" y="1066"/>
                  </a:cubicBezTo>
                  <a:cubicBezTo>
                    <a:pt x="1" y="1708"/>
                    <a:pt x="523" y="2131"/>
                    <a:pt x="1068" y="2131"/>
                  </a:cubicBezTo>
                  <a:cubicBezTo>
                    <a:pt x="1330" y="2131"/>
                    <a:pt x="1597" y="2033"/>
                    <a:pt x="1814" y="1814"/>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60"/>
            <p:cNvSpPr/>
            <p:nvPr/>
          </p:nvSpPr>
          <p:spPr>
            <a:xfrm>
              <a:off x="5646825" y="2561575"/>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60"/>
            <p:cNvSpPr/>
            <p:nvPr/>
          </p:nvSpPr>
          <p:spPr>
            <a:xfrm>
              <a:off x="5646825" y="271400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60"/>
            <p:cNvSpPr/>
            <p:nvPr/>
          </p:nvSpPr>
          <p:spPr>
            <a:xfrm>
              <a:off x="5646825" y="2637775"/>
              <a:ext cx="62225" cy="53450"/>
            </a:xfrm>
            <a:custGeom>
              <a:rect b="b" l="l" r="r" t="t"/>
              <a:pathLst>
                <a:path extrusionOk="0" h="2138" w="2489">
                  <a:moveTo>
                    <a:pt x="1066" y="1"/>
                  </a:moveTo>
                  <a:cubicBezTo>
                    <a:pt x="472" y="1"/>
                    <a:pt x="1" y="480"/>
                    <a:pt x="1" y="1074"/>
                  </a:cubicBezTo>
                  <a:cubicBezTo>
                    <a:pt x="1" y="1712"/>
                    <a:pt x="525" y="2137"/>
                    <a:pt x="1071" y="2137"/>
                  </a:cubicBezTo>
                  <a:cubicBezTo>
                    <a:pt x="1332" y="2137"/>
                    <a:pt x="1598" y="2040"/>
                    <a:pt x="1814" y="1822"/>
                  </a:cubicBezTo>
                  <a:cubicBezTo>
                    <a:pt x="2489"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60"/>
            <p:cNvSpPr/>
            <p:nvPr/>
          </p:nvSpPr>
          <p:spPr>
            <a:xfrm>
              <a:off x="5723050" y="141897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60"/>
            <p:cNvSpPr/>
            <p:nvPr/>
          </p:nvSpPr>
          <p:spPr>
            <a:xfrm>
              <a:off x="5723050" y="149520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60"/>
            <p:cNvSpPr/>
            <p:nvPr/>
          </p:nvSpPr>
          <p:spPr>
            <a:xfrm>
              <a:off x="5723050" y="1571400"/>
              <a:ext cx="62150" cy="53250"/>
            </a:xfrm>
            <a:custGeom>
              <a:rect b="b" l="l" r="r" t="t"/>
              <a:pathLst>
                <a:path extrusionOk="0" h="2130" w="2486">
                  <a:moveTo>
                    <a:pt x="1075" y="1"/>
                  </a:moveTo>
                  <a:cubicBezTo>
                    <a:pt x="1072" y="1"/>
                    <a:pt x="1069" y="1"/>
                    <a:pt x="1065" y="1"/>
                  </a:cubicBezTo>
                  <a:cubicBezTo>
                    <a:pt x="472" y="1"/>
                    <a:pt x="0" y="472"/>
                    <a:pt x="0" y="1066"/>
                  </a:cubicBezTo>
                  <a:cubicBezTo>
                    <a:pt x="0" y="1703"/>
                    <a:pt x="525" y="2129"/>
                    <a:pt x="1071" y="2129"/>
                  </a:cubicBezTo>
                  <a:cubicBezTo>
                    <a:pt x="1332" y="2129"/>
                    <a:pt x="1598" y="2032"/>
                    <a:pt x="1813" y="1813"/>
                  </a:cubicBezTo>
                  <a:cubicBezTo>
                    <a:pt x="2486" y="1149"/>
                    <a:pt x="2012" y="1"/>
                    <a:pt x="107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60"/>
            <p:cNvSpPr/>
            <p:nvPr/>
          </p:nvSpPr>
          <p:spPr>
            <a:xfrm>
              <a:off x="5723050" y="1647400"/>
              <a:ext cx="62225" cy="53450"/>
            </a:xfrm>
            <a:custGeom>
              <a:rect b="b" l="l" r="r" t="t"/>
              <a:pathLst>
                <a:path extrusionOk="0" h="2138" w="2489">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60"/>
            <p:cNvSpPr/>
            <p:nvPr/>
          </p:nvSpPr>
          <p:spPr>
            <a:xfrm>
              <a:off x="5723050" y="172362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60"/>
            <p:cNvSpPr/>
            <p:nvPr/>
          </p:nvSpPr>
          <p:spPr>
            <a:xfrm>
              <a:off x="5723050" y="179985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60"/>
            <p:cNvSpPr/>
            <p:nvPr/>
          </p:nvSpPr>
          <p:spPr>
            <a:xfrm>
              <a:off x="5723050" y="1876050"/>
              <a:ext cx="62225" cy="53275"/>
            </a:xfrm>
            <a:custGeom>
              <a:rect b="b" l="l" r="r" t="t"/>
              <a:pathLst>
                <a:path extrusionOk="0" h="2131" w="2489">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60"/>
            <p:cNvSpPr/>
            <p:nvPr/>
          </p:nvSpPr>
          <p:spPr>
            <a:xfrm>
              <a:off x="5723050" y="1952050"/>
              <a:ext cx="62225" cy="53450"/>
            </a:xfrm>
            <a:custGeom>
              <a:rect b="b" l="l" r="r" t="t"/>
              <a:pathLst>
                <a:path extrusionOk="0" h="2138" w="2489">
                  <a:moveTo>
                    <a:pt x="1065" y="1"/>
                  </a:moveTo>
                  <a:cubicBezTo>
                    <a:pt x="472" y="9"/>
                    <a:pt x="0" y="481"/>
                    <a:pt x="0" y="1074"/>
                  </a:cubicBezTo>
                  <a:cubicBezTo>
                    <a:pt x="0" y="1712"/>
                    <a:pt x="525" y="2138"/>
                    <a:pt x="1071" y="2138"/>
                  </a:cubicBezTo>
                  <a:cubicBezTo>
                    <a:pt x="1332" y="2138"/>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60"/>
            <p:cNvSpPr/>
            <p:nvPr/>
          </p:nvSpPr>
          <p:spPr>
            <a:xfrm>
              <a:off x="5723050" y="2028275"/>
              <a:ext cx="62225" cy="53450"/>
            </a:xfrm>
            <a:custGeom>
              <a:rect b="b" l="l" r="r" t="t"/>
              <a:pathLst>
                <a:path extrusionOk="0" h="2138" w="2489">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60"/>
            <p:cNvSpPr/>
            <p:nvPr/>
          </p:nvSpPr>
          <p:spPr>
            <a:xfrm>
              <a:off x="5723050" y="210450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60"/>
            <p:cNvSpPr/>
            <p:nvPr/>
          </p:nvSpPr>
          <p:spPr>
            <a:xfrm>
              <a:off x="5723050" y="2180700"/>
              <a:ext cx="62225" cy="53350"/>
            </a:xfrm>
            <a:custGeom>
              <a:rect b="b" l="l" r="r" t="t"/>
              <a:pathLst>
                <a:path extrusionOk="0" h="2134" w="2489">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60"/>
            <p:cNvSpPr/>
            <p:nvPr/>
          </p:nvSpPr>
          <p:spPr>
            <a:xfrm>
              <a:off x="5723050" y="2256925"/>
              <a:ext cx="62350" cy="53425"/>
            </a:xfrm>
            <a:custGeom>
              <a:rect b="b" l="l" r="r" t="t"/>
              <a:pathLst>
                <a:path extrusionOk="0" h="2137" w="2494">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p60"/>
            <p:cNvSpPr/>
            <p:nvPr/>
          </p:nvSpPr>
          <p:spPr>
            <a:xfrm>
              <a:off x="5723050" y="2333125"/>
              <a:ext cx="62225" cy="53450"/>
            </a:xfrm>
            <a:custGeom>
              <a:rect b="b" l="l" r="r" t="t"/>
              <a:pathLst>
                <a:path extrusionOk="0" h="2138" w="2489">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p60"/>
            <p:cNvSpPr/>
            <p:nvPr/>
          </p:nvSpPr>
          <p:spPr>
            <a:xfrm>
              <a:off x="5722850" y="2485550"/>
              <a:ext cx="62425" cy="53300"/>
            </a:xfrm>
            <a:custGeom>
              <a:rect b="b" l="l" r="r" t="t"/>
              <a:pathLst>
                <a:path extrusionOk="0" h="2132" w="2497">
                  <a:moveTo>
                    <a:pt x="1073" y="1"/>
                  </a:moveTo>
                  <a:cubicBezTo>
                    <a:pt x="480" y="1"/>
                    <a:pt x="8" y="480"/>
                    <a:pt x="0" y="1066"/>
                  </a:cubicBezTo>
                  <a:cubicBezTo>
                    <a:pt x="0" y="1708"/>
                    <a:pt x="526" y="2131"/>
                    <a:pt x="1073" y="2131"/>
                  </a:cubicBezTo>
                  <a:cubicBezTo>
                    <a:pt x="1336" y="2131"/>
                    <a:pt x="1605" y="2033"/>
                    <a:pt x="1821" y="1814"/>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60"/>
            <p:cNvSpPr/>
            <p:nvPr/>
          </p:nvSpPr>
          <p:spPr>
            <a:xfrm>
              <a:off x="5723050" y="2561575"/>
              <a:ext cx="62225" cy="53425"/>
            </a:xfrm>
            <a:custGeom>
              <a:rect b="b" l="l" r="r" t="t"/>
              <a:pathLst>
                <a:path extrusionOk="0" h="2137" w="2489">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60"/>
            <p:cNvSpPr/>
            <p:nvPr/>
          </p:nvSpPr>
          <p:spPr>
            <a:xfrm>
              <a:off x="5722850" y="2637775"/>
              <a:ext cx="62425" cy="53450"/>
            </a:xfrm>
            <a:custGeom>
              <a:rect b="b" l="l" r="r" t="t"/>
              <a:pathLst>
                <a:path extrusionOk="0" h="2138" w="2497">
                  <a:moveTo>
                    <a:pt x="1073" y="1"/>
                  </a:moveTo>
                  <a:cubicBezTo>
                    <a:pt x="480" y="9"/>
                    <a:pt x="8" y="480"/>
                    <a:pt x="0" y="1074"/>
                  </a:cubicBezTo>
                  <a:cubicBezTo>
                    <a:pt x="0" y="1712"/>
                    <a:pt x="529" y="2137"/>
                    <a:pt x="1077" y="2137"/>
                  </a:cubicBezTo>
                  <a:cubicBezTo>
                    <a:pt x="1339" y="2137"/>
                    <a:pt x="1606" y="2040"/>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60"/>
            <p:cNvSpPr/>
            <p:nvPr/>
          </p:nvSpPr>
          <p:spPr>
            <a:xfrm>
              <a:off x="5799275" y="1418975"/>
              <a:ext cx="62200" cy="53350"/>
            </a:xfrm>
            <a:custGeom>
              <a:rect b="b" l="l" r="r" t="t"/>
              <a:pathLst>
                <a:path extrusionOk="0" h="2134" w="2488">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60"/>
            <p:cNvSpPr/>
            <p:nvPr/>
          </p:nvSpPr>
          <p:spPr>
            <a:xfrm>
              <a:off x="5799275" y="1495200"/>
              <a:ext cx="62150" cy="53275"/>
            </a:xfrm>
            <a:custGeom>
              <a:rect b="b" l="l" r="r" t="t"/>
              <a:pathLst>
                <a:path extrusionOk="0" h="2131" w="2486">
                  <a:moveTo>
                    <a:pt x="1067" y="0"/>
                  </a:moveTo>
                  <a:cubicBezTo>
                    <a:pt x="1064" y="0"/>
                    <a:pt x="1060" y="0"/>
                    <a:pt x="1057" y="0"/>
                  </a:cubicBezTo>
                  <a:cubicBezTo>
                    <a:pt x="472" y="0"/>
                    <a:pt x="0" y="480"/>
                    <a:pt x="0" y="1065"/>
                  </a:cubicBezTo>
                  <a:cubicBezTo>
                    <a:pt x="0" y="1707"/>
                    <a:pt x="522" y="2130"/>
                    <a:pt x="1067" y="2130"/>
                  </a:cubicBezTo>
                  <a:cubicBezTo>
                    <a:pt x="1329" y="2130"/>
                    <a:pt x="1596" y="2032"/>
                    <a:pt x="1813" y="1813"/>
                  </a:cubicBezTo>
                  <a:cubicBezTo>
                    <a:pt x="2485" y="1149"/>
                    <a:pt x="2011" y="0"/>
                    <a:pt x="1067"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60"/>
            <p:cNvSpPr/>
            <p:nvPr/>
          </p:nvSpPr>
          <p:spPr>
            <a:xfrm>
              <a:off x="5799275" y="1571400"/>
              <a:ext cx="62150" cy="53275"/>
            </a:xfrm>
            <a:custGeom>
              <a:rect b="b" l="l" r="r" t="t"/>
              <a:pathLst>
                <a:path extrusionOk="0" h="2131" w="2486">
                  <a:moveTo>
                    <a:pt x="1067" y="1"/>
                  </a:moveTo>
                  <a:cubicBezTo>
                    <a:pt x="1064" y="1"/>
                    <a:pt x="1060" y="1"/>
                    <a:pt x="1057" y="1"/>
                  </a:cubicBezTo>
                  <a:cubicBezTo>
                    <a:pt x="472" y="1"/>
                    <a:pt x="0" y="472"/>
                    <a:pt x="0" y="1066"/>
                  </a:cubicBezTo>
                  <a:cubicBezTo>
                    <a:pt x="0" y="1708"/>
                    <a:pt x="522" y="2131"/>
                    <a:pt x="1067" y="2131"/>
                  </a:cubicBezTo>
                  <a:cubicBezTo>
                    <a:pt x="1329" y="2131"/>
                    <a:pt x="1596" y="2033"/>
                    <a:pt x="1813" y="1813"/>
                  </a:cubicBezTo>
                  <a:cubicBezTo>
                    <a:pt x="2485" y="1141"/>
                    <a:pt x="2011" y="1"/>
                    <a:pt x="106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3" name="Google Shape;1553;p60"/>
            <p:cNvSpPr/>
            <p:nvPr/>
          </p:nvSpPr>
          <p:spPr>
            <a:xfrm>
              <a:off x="5799275" y="1647400"/>
              <a:ext cx="62200" cy="53450"/>
            </a:xfrm>
            <a:custGeom>
              <a:rect b="b" l="l" r="r" t="t"/>
              <a:pathLst>
                <a:path extrusionOk="0" h="2138" w="2488">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p60"/>
            <p:cNvSpPr/>
            <p:nvPr/>
          </p:nvSpPr>
          <p:spPr>
            <a:xfrm>
              <a:off x="5799275" y="1723625"/>
              <a:ext cx="62200" cy="53350"/>
            </a:xfrm>
            <a:custGeom>
              <a:rect b="b" l="l" r="r" t="t"/>
              <a:pathLst>
                <a:path extrusionOk="0" h="2134" w="2488">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60"/>
            <p:cNvSpPr/>
            <p:nvPr/>
          </p:nvSpPr>
          <p:spPr>
            <a:xfrm>
              <a:off x="5799275" y="1799825"/>
              <a:ext cx="62150" cy="53300"/>
            </a:xfrm>
            <a:custGeom>
              <a:rect b="b" l="l" r="r" t="t"/>
              <a:pathLst>
                <a:path extrusionOk="0" h="2132" w="2486">
                  <a:moveTo>
                    <a:pt x="1067" y="1"/>
                  </a:moveTo>
                  <a:cubicBezTo>
                    <a:pt x="1064" y="1"/>
                    <a:pt x="1060" y="1"/>
                    <a:pt x="1057" y="1"/>
                  </a:cubicBezTo>
                  <a:cubicBezTo>
                    <a:pt x="472" y="1"/>
                    <a:pt x="0" y="481"/>
                    <a:pt x="0" y="1066"/>
                  </a:cubicBezTo>
                  <a:cubicBezTo>
                    <a:pt x="0" y="1708"/>
                    <a:pt x="522" y="2131"/>
                    <a:pt x="1069" y="2131"/>
                  </a:cubicBezTo>
                  <a:cubicBezTo>
                    <a:pt x="1333" y="2131"/>
                    <a:pt x="1602" y="2033"/>
                    <a:pt x="1821" y="1814"/>
                  </a:cubicBezTo>
                  <a:cubicBezTo>
                    <a:pt x="2485" y="1150"/>
                    <a:pt x="2011" y="1"/>
                    <a:pt x="106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60"/>
            <p:cNvSpPr/>
            <p:nvPr/>
          </p:nvSpPr>
          <p:spPr>
            <a:xfrm>
              <a:off x="5799275" y="1876050"/>
              <a:ext cx="62150" cy="53275"/>
            </a:xfrm>
            <a:custGeom>
              <a:rect b="b" l="l" r="r" t="t"/>
              <a:pathLst>
                <a:path extrusionOk="0" h="2131" w="2486">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60"/>
            <p:cNvSpPr/>
            <p:nvPr/>
          </p:nvSpPr>
          <p:spPr>
            <a:xfrm>
              <a:off x="5799275" y="1952050"/>
              <a:ext cx="62200" cy="53500"/>
            </a:xfrm>
            <a:custGeom>
              <a:rect b="b" l="l" r="r" t="t"/>
              <a:pathLst>
                <a:path extrusionOk="0" h="2140" w="2488">
                  <a:moveTo>
                    <a:pt x="1057" y="1"/>
                  </a:moveTo>
                  <a:cubicBezTo>
                    <a:pt x="472" y="9"/>
                    <a:pt x="0" y="481"/>
                    <a:pt x="0" y="1074"/>
                  </a:cubicBezTo>
                  <a:cubicBezTo>
                    <a:pt x="0" y="1716"/>
                    <a:pt x="522" y="2139"/>
                    <a:pt x="1069" y="2139"/>
                  </a:cubicBezTo>
                  <a:cubicBezTo>
                    <a:pt x="1333" y="2139"/>
                    <a:pt x="1602" y="2041"/>
                    <a:pt x="1821" y="1822"/>
                  </a:cubicBezTo>
                  <a:cubicBezTo>
                    <a:pt x="2488" y="1147"/>
                    <a:pt x="2008" y="1"/>
                    <a:pt x="105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60"/>
            <p:cNvSpPr/>
            <p:nvPr/>
          </p:nvSpPr>
          <p:spPr>
            <a:xfrm>
              <a:off x="5799275" y="2028275"/>
              <a:ext cx="62200" cy="53450"/>
            </a:xfrm>
            <a:custGeom>
              <a:rect b="b" l="l" r="r" t="t"/>
              <a:pathLst>
                <a:path extrusionOk="0" h="2138" w="2488">
                  <a:moveTo>
                    <a:pt x="1057" y="1"/>
                  </a:moveTo>
                  <a:cubicBezTo>
                    <a:pt x="472" y="9"/>
                    <a:pt x="0" y="480"/>
                    <a:pt x="0" y="1065"/>
                  </a:cubicBezTo>
                  <a:cubicBezTo>
                    <a:pt x="0" y="1709"/>
                    <a:pt x="525" y="2137"/>
                    <a:pt x="1074" y="2137"/>
                  </a:cubicBezTo>
                  <a:cubicBezTo>
                    <a:pt x="1336" y="2137"/>
                    <a:pt x="1603" y="2040"/>
                    <a:pt x="1821" y="1821"/>
                  </a:cubicBezTo>
                  <a:cubicBezTo>
                    <a:pt x="2488" y="1147"/>
                    <a:pt x="2008" y="1"/>
                    <a:pt x="105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60"/>
            <p:cNvSpPr/>
            <p:nvPr/>
          </p:nvSpPr>
          <p:spPr>
            <a:xfrm>
              <a:off x="5875275" y="141897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p60"/>
            <p:cNvSpPr/>
            <p:nvPr/>
          </p:nvSpPr>
          <p:spPr>
            <a:xfrm>
              <a:off x="5875275" y="14952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p60"/>
            <p:cNvSpPr/>
            <p:nvPr/>
          </p:nvSpPr>
          <p:spPr>
            <a:xfrm>
              <a:off x="5875275" y="1571400"/>
              <a:ext cx="62225" cy="53250"/>
            </a:xfrm>
            <a:custGeom>
              <a:rect b="b" l="l" r="r" t="t"/>
              <a:pathLst>
                <a:path extrusionOk="0" h="2130" w="2489">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60"/>
            <p:cNvSpPr/>
            <p:nvPr/>
          </p:nvSpPr>
          <p:spPr>
            <a:xfrm>
              <a:off x="5875275" y="164740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60"/>
            <p:cNvSpPr/>
            <p:nvPr/>
          </p:nvSpPr>
          <p:spPr>
            <a:xfrm>
              <a:off x="5875275" y="172362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60"/>
            <p:cNvSpPr/>
            <p:nvPr/>
          </p:nvSpPr>
          <p:spPr>
            <a:xfrm>
              <a:off x="5875275" y="179985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60"/>
            <p:cNvSpPr/>
            <p:nvPr/>
          </p:nvSpPr>
          <p:spPr>
            <a:xfrm>
              <a:off x="5875275" y="1876050"/>
              <a:ext cx="62225" cy="53350"/>
            </a:xfrm>
            <a:custGeom>
              <a:rect b="b" l="l" r="r" t="t"/>
              <a:pathLst>
                <a:path extrusionOk="0" h="2134" w="2489">
                  <a:moveTo>
                    <a:pt x="1065" y="1"/>
                  </a:moveTo>
                  <a:cubicBezTo>
                    <a:pt x="480" y="1"/>
                    <a:pt x="0" y="472"/>
                    <a:pt x="0" y="1066"/>
                  </a:cubicBezTo>
                  <a:cubicBezTo>
                    <a:pt x="0" y="1709"/>
                    <a:pt x="526" y="2133"/>
                    <a:pt x="1074" y="2133"/>
                  </a:cubicBezTo>
                  <a:cubicBezTo>
                    <a:pt x="1336" y="2133"/>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60"/>
            <p:cNvSpPr/>
            <p:nvPr/>
          </p:nvSpPr>
          <p:spPr>
            <a:xfrm>
              <a:off x="5875275" y="1952050"/>
              <a:ext cx="62225" cy="53450"/>
            </a:xfrm>
            <a:custGeom>
              <a:rect b="b" l="l" r="r" t="t"/>
              <a:pathLst>
                <a:path extrusionOk="0" h="2138" w="2489">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60"/>
            <p:cNvSpPr/>
            <p:nvPr/>
          </p:nvSpPr>
          <p:spPr>
            <a:xfrm>
              <a:off x="5875275" y="2028275"/>
              <a:ext cx="62225" cy="53450"/>
            </a:xfrm>
            <a:custGeom>
              <a:rect b="b" l="l" r="r" t="t"/>
              <a:pathLst>
                <a:path extrusionOk="0" h="2138" w="2489">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8" name="Google Shape;1568;p60"/>
            <p:cNvSpPr/>
            <p:nvPr/>
          </p:nvSpPr>
          <p:spPr>
            <a:xfrm>
              <a:off x="5875275" y="21045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60"/>
            <p:cNvSpPr/>
            <p:nvPr/>
          </p:nvSpPr>
          <p:spPr>
            <a:xfrm>
              <a:off x="5799275" y="2104500"/>
              <a:ext cx="62200" cy="53325"/>
            </a:xfrm>
            <a:custGeom>
              <a:rect b="b" l="l" r="r" t="t"/>
              <a:pathLst>
                <a:path extrusionOk="0" h="2133" w="2488">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60"/>
            <p:cNvSpPr/>
            <p:nvPr/>
          </p:nvSpPr>
          <p:spPr>
            <a:xfrm>
              <a:off x="5799275" y="2180700"/>
              <a:ext cx="62150" cy="53275"/>
            </a:xfrm>
            <a:custGeom>
              <a:rect b="b" l="l" r="r" t="t"/>
              <a:pathLst>
                <a:path extrusionOk="0" h="2131" w="2486">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60"/>
            <p:cNvSpPr/>
            <p:nvPr/>
          </p:nvSpPr>
          <p:spPr>
            <a:xfrm>
              <a:off x="5799275" y="2256925"/>
              <a:ext cx="62350" cy="53425"/>
            </a:xfrm>
            <a:custGeom>
              <a:rect b="b" l="l" r="r" t="t"/>
              <a:pathLst>
                <a:path extrusionOk="0" h="2137" w="2494">
                  <a:moveTo>
                    <a:pt x="1067" y="0"/>
                  </a:moveTo>
                  <a:cubicBezTo>
                    <a:pt x="1064" y="0"/>
                    <a:pt x="1060" y="0"/>
                    <a:pt x="1057" y="0"/>
                  </a:cubicBezTo>
                  <a:cubicBezTo>
                    <a:pt x="472" y="0"/>
                    <a:pt x="0" y="480"/>
                    <a:pt x="0" y="1065"/>
                  </a:cubicBezTo>
                  <a:cubicBezTo>
                    <a:pt x="0" y="1709"/>
                    <a:pt x="529" y="2137"/>
                    <a:pt x="1077" y="2137"/>
                  </a:cubicBezTo>
                  <a:cubicBezTo>
                    <a:pt x="1339" y="2137"/>
                    <a:pt x="1606" y="2039"/>
                    <a:pt x="1821" y="1821"/>
                  </a:cubicBezTo>
                  <a:cubicBezTo>
                    <a:pt x="2493" y="1149"/>
                    <a:pt x="2019" y="0"/>
                    <a:pt x="1067"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60"/>
            <p:cNvSpPr/>
            <p:nvPr/>
          </p:nvSpPr>
          <p:spPr>
            <a:xfrm>
              <a:off x="5799275" y="2333125"/>
              <a:ext cx="62200" cy="53450"/>
            </a:xfrm>
            <a:custGeom>
              <a:rect b="b" l="l" r="r" t="t"/>
              <a:pathLst>
                <a:path extrusionOk="0" h="2138" w="2488">
                  <a:moveTo>
                    <a:pt x="1057" y="1"/>
                  </a:moveTo>
                  <a:cubicBezTo>
                    <a:pt x="472" y="9"/>
                    <a:pt x="0" y="480"/>
                    <a:pt x="0" y="1066"/>
                  </a:cubicBezTo>
                  <a:cubicBezTo>
                    <a:pt x="0" y="1709"/>
                    <a:pt x="525" y="2137"/>
                    <a:pt x="1071" y="2137"/>
                  </a:cubicBezTo>
                  <a:cubicBezTo>
                    <a:pt x="1332" y="2137"/>
                    <a:pt x="1597" y="2040"/>
                    <a:pt x="1813" y="1822"/>
                  </a:cubicBezTo>
                  <a:cubicBezTo>
                    <a:pt x="2488" y="1147"/>
                    <a:pt x="2008" y="1"/>
                    <a:pt x="105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60"/>
            <p:cNvSpPr/>
            <p:nvPr/>
          </p:nvSpPr>
          <p:spPr>
            <a:xfrm>
              <a:off x="5799050" y="2637775"/>
              <a:ext cx="62425" cy="53450"/>
            </a:xfrm>
            <a:custGeom>
              <a:rect b="b" l="l" r="r" t="t"/>
              <a:pathLst>
                <a:path extrusionOk="0" h="2138" w="2497">
                  <a:moveTo>
                    <a:pt x="1066" y="1"/>
                  </a:moveTo>
                  <a:cubicBezTo>
                    <a:pt x="481" y="9"/>
                    <a:pt x="1" y="480"/>
                    <a:pt x="1" y="1074"/>
                  </a:cubicBezTo>
                  <a:cubicBezTo>
                    <a:pt x="1" y="1712"/>
                    <a:pt x="525" y="2137"/>
                    <a:pt x="1074" y="2137"/>
                  </a:cubicBezTo>
                  <a:cubicBezTo>
                    <a:pt x="1336" y="2137"/>
                    <a:pt x="1604" y="2040"/>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60"/>
            <p:cNvSpPr/>
            <p:nvPr/>
          </p:nvSpPr>
          <p:spPr>
            <a:xfrm>
              <a:off x="5799275" y="2561575"/>
              <a:ext cx="62200" cy="53425"/>
            </a:xfrm>
            <a:custGeom>
              <a:rect b="b" l="l" r="r" t="t"/>
              <a:pathLst>
                <a:path extrusionOk="0" h="2137" w="2488">
                  <a:moveTo>
                    <a:pt x="1057" y="0"/>
                  </a:moveTo>
                  <a:cubicBezTo>
                    <a:pt x="472" y="8"/>
                    <a:pt x="0" y="480"/>
                    <a:pt x="0" y="1073"/>
                  </a:cubicBezTo>
                  <a:cubicBezTo>
                    <a:pt x="0" y="1711"/>
                    <a:pt x="524" y="2137"/>
                    <a:pt x="1070" y="2137"/>
                  </a:cubicBezTo>
                  <a:cubicBezTo>
                    <a:pt x="1331" y="2137"/>
                    <a:pt x="1597" y="2039"/>
                    <a:pt x="1813" y="1821"/>
                  </a:cubicBezTo>
                  <a:cubicBezTo>
                    <a:pt x="2488" y="1146"/>
                    <a:pt x="2008" y="0"/>
                    <a:pt x="1057"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p60"/>
            <p:cNvSpPr/>
            <p:nvPr/>
          </p:nvSpPr>
          <p:spPr>
            <a:xfrm>
              <a:off x="5799050" y="2485550"/>
              <a:ext cx="62425" cy="53300"/>
            </a:xfrm>
            <a:custGeom>
              <a:rect b="b" l="l" r="r" t="t"/>
              <a:pathLst>
                <a:path extrusionOk="0" h="2132" w="2497">
                  <a:moveTo>
                    <a:pt x="1066" y="1"/>
                  </a:moveTo>
                  <a:cubicBezTo>
                    <a:pt x="481" y="1"/>
                    <a:pt x="1" y="472"/>
                    <a:pt x="1" y="1066"/>
                  </a:cubicBezTo>
                  <a:cubicBezTo>
                    <a:pt x="1" y="1708"/>
                    <a:pt x="523" y="2131"/>
                    <a:pt x="1070" y="2131"/>
                  </a:cubicBezTo>
                  <a:cubicBezTo>
                    <a:pt x="1333" y="2131"/>
                    <a:pt x="1603" y="2033"/>
                    <a:pt x="1822" y="1814"/>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60"/>
            <p:cNvSpPr/>
            <p:nvPr/>
          </p:nvSpPr>
          <p:spPr>
            <a:xfrm>
              <a:off x="5799275" y="2409350"/>
              <a:ext cx="62150" cy="53275"/>
            </a:xfrm>
            <a:custGeom>
              <a:rect b="b" l="l" r="r" t="t"/>
              <a:pathLst>
                <a:path extrusionOk="0" h="2131" w="2486">
                  <a:moveTo>
                    <a:pt x="1067" y="0"/>
                  </a:moveTo>
                  <a:cubicBezTo>
                    <a:pt x="1064" y="0"/>
                    <a:pt x="1060" y="0"/>
                    <a:pt x="1057" y="0"/>
                  </a:cubicBezTo>
                  <a:cubicBezTo>
                    <a:pt x="472" y="0"/>
                    <a:pt x="0" y="480"/>
                    <a:pt x="0" y="1065"/>
                  </a:cubicBezTo>
                  <a:cubicBezTo>
                    <a:pt x="0" y="1707"/>
                    <a:pt x="522" y="2131"/>
                    <a:pt x="1069" y="2131"/>
                  </a:cubicBezTo>
                  <a:cubicBezTo>
                    <a:pt x="1333" y="2131"/>
                    <a:pt x="1602" y="2032"/>
                    <a:pt x="1821" y="1813"/>
                  </a:cubicBezTo>
                  <a:cubicBezTo>
                    <a:pt x="2485" y="1149"/>
                    <a:pt x="2011" y="0"/>
                    <a:pt x="1067"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60"/>
            <p:cNvSpPr/>
            <p:nvPr/>
          </p:nvSpPr>
          <p:spPr>
            <a:xfrm>
              <a:off x="5723050" y="2409350"/>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p60"/>
            <p:cNvSpPr/>
            <p:nvPr/>
          </p:nvSpPr>
          <p:spPr>
            <a:xfrm>
              <a:off x="5646825"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p60"/>
            <p:cNvSpPr/>
            <p:nvPr/>
          </p:nvSpPr>
          <p:spPr>
            <a:xfrm>
              <a:off x="5570625" y="2409350"/>
              <a:ext cx="62200" cy="53350"/>
            </a:xfrm>
            <a:custGeom>
              <a:rect b="b" l="l" r="r" t="t"/>
              <a:pathLst>
                <a:path extrusionOk="0" h="2134" w="2488">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60"/>
            <p:cNvSpPr/>
            <p:nvPr/>
          </p:nvSpPr>
          <p:spPr>
            <a:xfrm>
              <a:off x="5494400" y="240935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60"/>
            <p:cNvSpPr/>
            <p:nvPr/>
          </p:nvSpPr>
          <p:spPr>
            <a:xfrm>
              <a:off x="5418200" y="2409350"/>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60"/>
            <p:cNvSpPr/>
            <p:nvPr/>
          </p:nvSpPr>
          <p:spPr>
            <a:xfrm>
              <a:off x="5341975" y="2409350"/>
              <a:ext cx="62425" cy="53350"/>
            </a:xfrm>
            <a:custGeom>
              <a:rect b="b" l="l" r="r" t="t"/>
              <a:pathLst>
                <a:path extrusionOk="0" h="2134" w="2497">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p60"/>
            <p:cNvSpPr/>
            <p:nvPr/>
          </p:nvSpPr>
          <p:spPr>
            <a:xfrm>
              <a:off x="6027500" y="3399500"/>
              <a:ext cx="62425" cy="53350"/>
            </a:xfrm>
            <a:custGeom>
              <a:rect b="b" l="l" r="r" t="t"/>
              <a:pathLst>
                <a:path extrusionOk="0" h="2134" w="2497">
                  <a:moveTo>
                    <a:pt x="1073" y="1"/>
                  </a:moveTo>
                  <a:cubicBezTo>
                    <a:pt x="480" y="1"/>
                    <a:pt x="9" y="480"/>
                    <a:pt x="0" y="1066"/>
                  </a:cubicBezTo>
                  <a:cubicBezTo>
                    <a:pt x="0" y="1709"/>
                    <a:pt x="529" y="2134"/>
                    <a:pt x="1078" y="2134"/>
                  </a:cubicBezTo>
                  <a:cubicBezTo>
                    <a:pt x="1340" y="2134"/>
                    <a:pt x="1606" y="2037"/>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60"/>
            <p:cNvSpPr/>
            <p:nvPr/>
          </p:nvSpPr>
          <p:spPr>
            <a:xfrm>
              <a:off x="6027500" y="3323300"/>
              <a:ext cx="62425" cy="53425"/>
            </a:xfrm>
            <a:custGeom>
              <a:rect b="b" l="l" r="r" t="t"/>
              <a:pathLst>
                <a:path extrusionOk="0" h="2137" w="2497">
                  <a:moveTo>
                    <a:pt x="1073" y="0"/>
                  </a:moveTo>
                  <a:cubicBezTo>
                    <a:pt x="480" y="0"/>
                    <a:pt x="9" y="480"/>
                    <a:pt x="0" y="1065"/>
                  </a:cubicBezTo>
                  <a:cubicBezTo>
                    <a:pt x="0" y="1709"/>
                    <a:pt x="529" y="2137"/>
                    <a:pt x="1078" y="2137"/>
                  </a:cubicBezTo>
                  <a:cubicBezTo>
                    <a:pt x="1340" y="2137"/>
                    <a:pt x="1606" y="2039"/>
                    <a:pt x="1821" y="1821"/>
                  </a:cubicBezTo>
                  <a:cubicBezTo>
                    <a:pt x="2496" y="1154"/>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5" name="Google Shape;1585;p60"/>
            <p:cNvSpPr/>
            <p:nvPr/>
          </p:nvSpPr>
          <p:spPr>
            <a:xfrm>
              <a:off x="6103700" y="3171075"/>
              <a:ext cx="62425" cy="53275"/>
            </a:xfrm>
            <a:custGeom>
              <a:rect b="b" l="l" r="r" t="t"/>
              <a:pathLst>
                <a:path extrusionOk="0" h="2131" w="2497">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6" name="Google Shape;1586;p60"/>
            <p:cNvSpPr/>
            <p:nvPr/>
          </p:nvSpPr>
          <p:spPr>
            <a:xfrm>
              <a:off x="6103700" y="3094850"/>
              <a:ext cx="62425" cy="53350"/>
            </a:xfrm>
            <a:custGeom>
              <a:rect b="b" l="l" r="r" t="t"/>
              <a:pathLst>
                <a:path extrusionOk="0" h="2134" w="2497">
                  <a:moveTo>
                    <a:pt x="1066" y="1"/>
                  </a:moveTo>
                  <a:cubicBezTo>
                    <a:pt x="481" y="1"/>
                    <a:pt x="1" y="480"/>
                    <a:pt x="1" y="1066"/>
                  </a:cubicBezTo>
                  <a:cubicBezTo>
                    <a:pt x="1" y="1709"/>
                    <a:pt x="526" y="2134"/>
                    <a:pt x="1075" y="2134"/>
                  </a:cubicBezTo>
                  <a:cubicBezTo>
                    <a:pt x="1337" y="2134"/>
                    <a:pt x="1604" y="2037"/>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p60"/>
            <p:cNvSpPr/>
            <p:nvPr/>
          </p:nvSpPr>
          <p:spPr>
            <a:xfrm>
              <a:off x="5951475" y="309485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p60"/>
            <p:cNvSpPr/>
            <p:nvPr/>
          </p:nvSpPr>
          <p:spPr>
            <a:xfrm>
              <a:off x="5951475" y="2942425"/>
              <a:ext cx="62225" cy="53450"/>
            </a:xfrm>
            <a:custGeom>
              <a:rect b="b" l="l" r="r" t="t"/>
              <a:pathLst>
                <a:path extrusionOk="0" h="2138" w="2489">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p60"/>
            <p:cNvSpPr/>
            <p:nvPr/>
          </p:nvSpPr>
          <p:spPr>
            <a:xfrm>
              <a:off x="5875275" y="3399500"/>
              <a:ext cx="62225" cy="53350"/>
            </a:xfrm>
            <a:custGeom>
              <a:rect b="b" l="l" r="r" t="t"/>
              <a:pathLst>
                <a:path extrusionOk="0" h="2134" w="2489">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p60"/>
            <p:cNvSpPr/>
            <p:nvPr/>
          </p:nvSpPr>
          <p:spPr>
            <a:xfrm>
              <a:off x="5875275" y="332330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60"/>
            <p:cNvSpPr/>
            <p:nvPr/>
          </p:nvSpPr>
          <p:spPr>
            <a:xfrm>
              <a:off x="5875275" y="3247075"/>
              <a:ext cx="62225" cy="53450"/>
            </a:xfrm>
            <a:custGeom>
              <a:rect b="b" l="l" r="r" t="t"/>
              <a:pathLst>
                <a:path extrusionOk="0" h="2138" w="2489">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p60"/>
            <p:cNvSpPr/>
            <p:nvPr/>
          </p:nvSpPr>
          <p:spPr>
            <a:xfrm>
              <a:off x="5799125" y="3399500"/>
              <a:ext cx="62350" cy="53450"/>
            </a:xfrm>
            <a:custGeom>
              <a:rect b="b" l="l" r="r" t="t"/>
              <a:pathLst>
                <a:path extrusionOk="0" h="2138" w="2494">
                  <a:moveTo>
                    <a:pt x="1063" y="1"/>
                  </a:moveTo>
                  <a:cubicBezTo>
                    <a:pt x="478" y="1"/>
                    <a:pt x="6" y="480"/>
                    <a:pt x="6" y="1066"/>
                  </a:cubicBezTo>
                  <a:cubicBezTo>
                    <a:pt x="1" y="1709"/>
                    <a:pt x="528" y="2137"/>
                    <a:pt x="1076" y="2137"/>
                  </a:cubicBezTo>
                  <a:cubicBezTo>
                    <a:pt x="1337" y="2137"/>
                    <a:pt x="1603" y="2040"/>
                    <a:pt x="1819" y="1822"/>
                  </a:cubicBezTo>
                  <a:cubicBezTo>
                    <a:pt x="2494" y="1147"/>
                    <a:pt x="2014" y="1"/>
                    <a:pt x="106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3" name="Google Shape;1593;p60"/>
            <p:cNvSpPr/>
            <p:nvPr/>
          </p:nvSpPr>
          <p:spPr>
            <a:xfrm>
              <a:off x="5799125" y="3323300"/>
              <a:ext cx="62350" cy="53425"/>
            </a:xfrm>
            <a:custGeom>
              <a:rect b="b" l="l" r="r" t="t"/>
              <a:pathLst>
                <a:path extrusionOk="0" h="2137" w="2494">
                  <a:moveTo>
                    <a:pt x="1063" y="0"/>
                  </a:moveTo>
                  <a:cubicBezTo>
                    <a:pt x="478" y="8"/>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p60"/>
            <p:cNvSpPr/>
            <p:nvPr/>
          </p:nvSpPr>
          <p:spPr>
            <a:xfrm>
              <a:off x="6027500" y="3551925"/>
              <a:ext cx="62425" cy="53250"/>
            </a:xfrm>
            <a:custGeom>
              <a:rect b="b" l="l" r="r" t="t"/>
              <a:pathLst>
                <a:path extrusionOk="0" h="2130" w="2497">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5" name="Google Shape;1595;p60"/>
            <p:cNvSpPr/>
            <p:nvPr/>
          </p:nvSpPr>
          <p:spPr>
            <a:xfrm>
              <a:off x="5951475" y="3551925"/>
              <a:ext cx="62225" cy="53250"/>
            </a:xfrm>
            <a:custGeom>
              <a:rect b="b" l="l" r="r" t="t"/>
              <a:pathLst>
                <a:path extrusionOk="0" h="2130" w="2489">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6" name="Google Shape;1596;p60"/>
            <p:cNvSpPr/>
            <p:nvPr/>
          </p:nvSpPr>
          <p:spPr>
            <a:xfrm>
              <a:off x="5875275" y="3551925"/>
              <a:ext cx="62225" cy="53250"/>
            </a:xfrm>
            <a:custGeom>
              <a:rect b="b" l="l" r="r" t="t"/>
              <a:pathLst>
                <a:path extrusionOk="0" h="2130" w="2489">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p60"/>
            <p:cNvSpPr/>
            <p:nvPr/>
          </p:nvSpPr>
          <p:spPr>
            <a:xfrm>
              <a:off x="5799050" y="3551925"/>
              <a:ext cx="62375" cy="53300"/>
            </a:xfrm>
            <a:custGeom>
              <a:rect b="b" l="l" r="r" t="t"/>
              <a:pathLst>
                <a:path extrusionOk="0" h="2132" w="2495">
                  <a:moveTo>
                    <a:pt x="1076" y="1"/>
                  </a:moveTo>
                  <a:cubicBezTo>
                    <a:pt x="1073" y="1"/>
                    <a:pt x="1069" y="1"/>
                    <a:pt x="1066" y="1"/>
                  </a:cubicBezTo>
                  <a:cubicBezTo>
                    <a:pt x="481" y="1"/>
                    <a:pt x="1" y="480"/>
                    <a:pt x="9" y="1066"/>
                  </a:cubicBezTo>
                  <a:cubicBezTo>
                    <a:pt x="9" y="1708"/>
                    <a:pt x="531" y="2131"/>
                    <a:pt x="1078" y="2131"/>
                  </a:cubicBezTo>
                  <a:cubicBezTo>
                    <a:pt x="1342" y="2131"/>
                    <a:pt x="1611" y="2033"/>
                    <a:pt x="1830" y="1814"/>
                  </a:cubicBezTo>
                  <a:cubicBezTo>
                    <a:pt x="2494" y="1141"/>
                    <a:pt x="2020" y="1"/>
                    <a:pt x="107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p60"/>
            <p:cNvSpPr/>
            <p:nvPr/>
          </p:nvSpPr>
          <p:spPr>
            <a:xfrm>
              <a:off x="5723050" y="3551925"/>
              <a:ext cx="62150" cy="53300"/>
            </a:xfrm>
            <a:custGeom>
              <a:rect b="b" l="l" r="r" t="t"/>
              <a:pathLst>
                <a:path extrusionOk="0" h="2132" w="2486">
                  <a:moveTo>
                    <a:pt x="1075" y="1"/>
                  </a:moveTo>
                  <a:cubicBezTo>
                    <a:pt x="1072" y="1"/>
                    <a:pt x="1069" y="1"/>
                    <a:pt x="1065" y="1"/>
                  </a:cubicBezTo>
                  <a:cubicBezTo>
                    <a:pt x="472" y="1"/>
                    <a:pt x="0" y="480"/>
                    <a:pt x="0" y="1066"/>
                  </a:cubicBezTo>
                  <a:cubicBezTo>
                    <a:pt x="0" y="1708"/>
                    <a:pt x="523" y="2131"/>
                    <a:pt x="1070" y="2131"/>
                  </a:cubicBezTo>
                  <a:cubicBezTo>
                    <a:pt x="1333" y="2131"/>
                    <a:pt x="1602" y="2033"/>
                    <a:pt x="1821" y="1814"/>
                  </a:cubicBezTo>
                  <a:cubicBezTo>
                    <a:pt x="2486" y="1141"/>
                    <a:pt x="2012" y="1"/>
                    <a:pt x="107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9" name="Google Shape;1599;p60"/>
            <p:cNvSpPr/>
            <p:nvPr/>
          </p:nvSpPr>
          <p:spPr>
            <a:xfrm>
              <a:off x="5723050" y="3475725"/>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p60"/>
            <p:cNvSpPr/>
            <p:nvPr/>
          </p:nvSpPr>
          <p:spPr>
            <a:xfrm>
              <a:off x="5646825" y="34757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p60"/>
            <p:cNvSpPr/>
            <p:nvPr/>
          </p:nvSpPr>
          <p:spPr>
            <a:xfrm>
              <a:off x="5646700" y="3399500"/>
              <a:ext cx="62350" cy="53350"/>
            </a:xfrm>
            <a:custGeom>
              <a:rect b="b" l="l" r="r" t="t"/>
              <a:pathLst>
                <a:path extrusionOk="0" h="2134" w="2494">
                  <a:moveTo>
                    <a:pt x="1071" y="1"/>
                  </a:moveTo>
                  <a:cubicBezTo>
                    <a:pt x="477" y="1"/>
                    <a:pt x="6" y="480"/>
                    <a:pt x="6" y="1066"/>
                  </a:cubicBezTo>
                  <a:cubicBezTo>
                    <a:pt x="0" y="1709"/>
                    <a:pt x="528" y="2134"/>
                    <a:pt x="1076" y="2134"/>
                  </a:cubicBezTo>
                  <a:cubicBezTo>
                    <a:pt x="1337" y="2134"/>
                    <a:pt x="1603" y="2037"/>
                    <a:pt x="1819" y="1822"/>
                  </a:cubicBezTo>
                  <a:cubicBezTo>
                    <a:pt x="2494" y="1147"/>
                    <a:pt x="2022" y="1"/>
                    <a:pt x="107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p60"/>
            <p:cNvSpPr/>
            <p:nvPr/>
          </p:nvSpPr>
          <p:spPr>
            <a:xfrm>
              <a:off x="5570475" y="3399500"/>
              <a:ext cx="62350" cy="53350"/>
            </a:xfrm>
            <a:custGeom>
              <a:rect b="b" l="l" r="r" t="t"/>
              <a:pathLst>
                <a:path extrusionOk="0" h="2134" w="2494">
                  <a:moveTo>
                    <a:pt x="1071" y="1"/>
                  </a:moveTo>
                  <a:cubicBezTo>
                    <a:pt x="486" y="1"/>
                    <a:pt x="6" y="480"/>
                    <a:pt x="6" y="1066"/>
                  </a:cubicBezTo>
                  <a:cubicBezTo>
                    <a:pt x="1" y="1709"/>
                    <a:pt x="528" y="2134"/>
                    <a:pt x="1076" y="2134"/>
                  </a:cubicBezTo>
                  <a:cubicBezTo>
                    <a:pt x="1338" y="2134"/>
                    <a:pt x="1604" y="2037"/>
                    <a:pt x="1819" y="1822"/>
                  </a:cubicBezTo>
                  <a:cubicBezTo>
                    <a:pt x="2494" y="1155"/>
                    <a:pt x="2022" y="1"/>
                    <a:pt x="107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p60"/>
            <p:cNvSpPr/>
            <p:nvPr/>
          </p:nvSpPr>
          <p:spPr>
            <a:xfrm>
              <a:off x="5570475" y="3323300"/>
              <a:ext cx="62350" cy="53425"/>
            </a:xfrm>
            <a:custGeom>
              <a:rect b="b" l="l" r="r" t="t"/>
              <a:pathLst>
                <a:path extrusionOk="0" h="2137" w="2494">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p60"/>
            <p:cNvSpPr/>
            <p:nvPr/>
          </p:nvSpPr>
          <p:spPr>
            <a:xfrm>
              <a:off x="5494275" y="3323300"/>
              <a:ext cx="62350" cy="53425"/>
            </a:xfrm>
            <a:custGeom>
              <a:rect b="b" l="l" r="r" t="t"/>
              <a:pathLst>
                <a:path extrusionOk="0" h="2137" w="2494">
                  <a:moveTo>
                    <a:pt x="1071" y="0"/>
                  </a:moveTo>
                  <a:cubicBezTo>
                    <a:pt x="485" y="0"/>
                    <a:pt x="6" y="480"/>
                    <a:pt x="6" y="1065"/>
                  </a:cubicBezTo>
                  <a:cubicBezTo>
                    <a:pt x="0" y="1709"/>
                    <a:pt x="524" y="2137"/>
                    <a:pt x="1072" y="2137"/>
                  </a:cubicBezTo>
                  <a:cubicBezTo>
                    <a:pt x="1333" y="2137"/>
                    <a:pt x="1601" y="2039"/>
                    <a:pt x="1819" y="1821"/>
                  </a:cubicBezTo>
                  <a:cubicBezTo>
                    <a:pt x="2493" y="1154"/>
                    <a:pt x="2022" y="8"/>
                    <a:pt x="10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p60"/>
            <p:cNvSpPr/>
            <p:nvPr/>
          </p:nvSpPr>
          <p:spPr>
            <a:xfrm>
              <a:off x="5494275" y="3247075"/>
              <a:ext cx="62350" cy="53500"/>
            </a:xfrm>
            <a:custGeom>
              <a:rect b="b" l="l" r="r" t="t"/>
              <a:pathLst>
                <a:path extrusionOk="0" h="2140" w="2494">
                  <a:moveTo>
                    <a:pt x="1071" y="1"/>
                  </a:moveTo>
                  <a:cubicBezTo>
                    <a:pt x="485" y="1"/>
                    <a:pt x="6" y="480"/>
                    <a:pt x="6" y="1066"/>
                  </a:cubicBezTo>
                  <a:cubicBezTo>
                    <a:pt x="0" y="1711"/>
                    <a:pt x="527" y="2140"/>
                    <a:pt x="1077" y="2140"/>
                  </a:cubicBezTo>
                  <a:cubicBezTo>
                    <a:pt x="1337" y="2140"/>
                    <a:pt x="1602" y="2044"/>
                    <a:pt x="1819" y="1830"/>
                  </a:cubicBezTo>
                  <a:cubicBezTo>
                    <a:pt x="2493" y="1155"/>
                    <a:pt x="2022" y="9"/>
                    <a:pt x="107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p60"/>
            <p:cNvSpPr/>
            <p:nvPr/>
          </p:nvSpPr>
          <p:spPr>
            <a:xfrm>
              <a:off x="5646700" y="3247075"/>
              <a:ext cx="62350" cy="53450"/>
            </a:xfrm>
            <a:custGeom>
              <a:rect b="b" l="l" r="r" t="t"/>
              <a:pathLst>
                <a:path extrusionOk="0" h="2138" w="2494">
                  <a:moveTo>
                    <a:pt x="1071" y="1"/>
                  </a:moveTo>
                  <a:cubicBezTo>
                    <a:pt x="486" y="9"/>
                    <a:pt x="6" y="480"/>
                    <a:pt x="6" y="1066"/>
                  </a:cubicBezTo>
                  <a:cubicBezTo>
                    <a:pt x="0" y="1709"/>
                    <a:pt x="524" y="2137"/>
                    <a:pt x="1072" y="2137"/>
                  </a:cubicBezTo>
                  <a:cubicBezTo>
                    <a:pt x="1333" y="2137"/>
                    <a:pt x="1601" y="2040"/>
                    <a:pt x="1819" y="1822"/>
                  </a:cubicBezTo>
                  <a:cubicBezTo>
                    <a:pt x="2494" y="1155"/>
                    <a:pt x="2022" y="1"/>
                    <a:pt x="107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p60"/>
            <p:cNvSpPr/>
            <p:nvPr/>
          </p:nvSpPr>
          <p:spPr>
            <a:xfrm>
              <a:off x="5570625" y="3171075"/>
              <a:ext cx="62200" cy="53350"/>
            </a:xfrm>
            <a:custGeom>
              <a:rect b="b" l="l" r="r" t="t"/>
              <a:pathLst>
                <a:path extrusionOk="0" h="2134" w="2488">
                  <a:moveTo>
                    <a:pt x="1065" y="0"/>
                  </a:moveTo>
                  <a:cubicBezTo>
                    <a:pt x="472" y="0"/>
                    <a:pt x="0" y="472"/>
                    <a:pt x="0" y="1065"/>
                  </a:cubicBezTo>
                  <a:cubicBezTo>
                    <a:pt x="0" y="1709"/>
                    <a:pt x="526" y="2133"/>
                    <a:pt x="1072" y="2133"/>
                  </a:cubicBezTo>
                  <a:cubicBezTo>
                    <a:pt x="1333" y="2133"/>
                    <a:pt x="1598" y="2037"/>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p60"/>
            <p:cNvSpPr/>
            <p:nvPr/>
          </p:nvSpPr>
          <p:spPr>
            <a:xfrm>
              <a:off x="5494400" y="309485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p60"/>
            <p:cNvSpPr/>
            <p:nvPr/>
          </p:nvSpPr>
          <p:spPr>
            <a:xfrm>
              <a:off x="7322525" y="1495200"/>
              <a:ext cx="62400" cy="53325"/>
            </a:xfrm>
            <a:custGeom>
              <a:rect b="b" l="l" r="r" t="t"/>
              <a:pathLst>
                <a:path extrusionOk="0" h="2133" w="2496">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60"/>
            <p:cNvSpPr/>
            <p:nvPr/>
          </p:nvSpPr>
          <p:spPr>
            <a:xfrm>
              <a:off x="7246500"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60"/>
            <p:cNvSpPr/>
            <p:nvPr/>
          </p:nvSpPr>
          <p:spPr>
            <a:xfrm>
              <a:off x="7246500"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p60"/>
            <p:cNvSpPr/>
            <p:nvPr/>
          </p:nvSpPr>
          <p:spPr>
            <a:xfrm>
              <a:off x="7170300" y="14952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60"/>
            <p:cNvSpPr/>
            <p:nvPr/>
          </p:nvSpPr>
          <p:spPr>
            <a:xfrm>
              <a:off x="7170300" y="141897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p60"/>
            <p:cNvSpPr/>
            <p:nvPr/>
          </p:nvSpPr>
          <p:spPr>
            <a:xfrm>
              <a:off x="7094075" y="1571400"/>
              <a:ext cx="62425" cy="53250"/>
            </a:xfrm>
            <a:custGeom>
              <a:rect b="b" l="l" r="r" t="t"/>
              <a:pathLst>
                <a:path extrusionOk="0" h="2130" w="2497">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p60"/>
            <p:cNvSpPr/>
            <p:nvPr/>
          </p:nvSpPr>
          <p:spPr>
            <a:xfrm>
              <a:off x="7094075" y="1418975"/>
              <a:ext cx="62425" cy="53350"/>
            </a:xfrm>
            <a:custGeom>
              <a:rect b="b" l="l" r="r" t="t"/>
              <a:pathLst>
                <a:path extrusionOk="0" h="2134" w="2497">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p60"/>
            <p:cNvSpPr/>
            <p:nvPr/>
          </p:nvSpPr>
          <p:spPr>
            <a:xfrm>
              <a:off x="7017875" y="1571400"/>
              <a:ext cx="62400" cy="53250"/>
            </a:xfrm>
            <a:custGeom>
              <a:rect b="b" l="l" r="r" t="t"/>
              <a:pathLst>
                <a:path extrusionOk="0" h="2130" w="2496">
                  <a:moveTo>
                    <a:pt x="1073" y="1"/>
                  </a:moveTo>
                  <a:cubicBezTo>
                    <a:pt x="480" y="1"/>
                    <a:pt x="8" y="472"/>
                    <a:pt x="0" y="1066"/>
                  </a:cubicBezTo>
                  <a:cubicBezTo>
                    <a:pt x="0" y="1703"/>
                    <a:pt x="528" y="2129"/>
                    <a:pt x="1076" y="2129"/>
                  </a:cubicBezTo>
                  <a:cubicBezTo>
                    <a:pt x="1339" y="2129"/>
                    <a:pt x="1605" y="2032"/>
                    <a:pt x="1821" y="1813"/>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p60"/>
            <p:cNvSpPr/>
            <p:nvPr/>
          </p:nvSpPr>
          <p:spPr>
            <a:xfrm>
              <a:off x="7017875" y="1418975"/>
              <a:ext cx="62400" cy="53350"/>
            </a:xfrm>
            <a:custGeom>
              <a:rect b="b" l="l" r="r" t="t"/>
              <a:pathLst>
                <a:path extrusionOk="0" h="2134" w="2496">
                  <a:moveTo>
                    <a:pt x="1073" y="1"/>
                  </a:moveTo>
                  <a:cubicBezTo>
                    <a:pt x="480" y="1"/>
                    <a:pt x="8"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p60"/>
            <p:cNvSpPr/>
            <p:nvPr/>
          </p:nvSpPr>
          <p:spPr>
            <a:xfrm>
              <a:off x="6941850" y="164740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p60"/>
            <p:cNvSpPr/>
            <p:nvPr/>
          </p:nvSpPr>
          <p:spPr>
            <a:xfrm>
              <a:off x="6941850"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60"/>
            <p:cNvSpPr/>
            <p:nvPr/>
          </p:nvSpPr>
          <p:spPr>
            <a:xfrm>
              <a:off x="6941850"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60"/>
            <p:cNvSpPr/>
            <p:nvPr/>
          </p:nvSpPr>
          <p:spPr>
            <a:xfrm>
              <a:off x="6941850"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60"/>
            <p:cNvSpPr/>
            <p:nvPr/>
          </p:nvSpPr>
          <p:spPr>
            <a:xfrm>
              <a:off x="6865650" y="17236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60"/>
            <p:cNvSpPr/>
            <p:nvPr/>
          </p:nvSpPr>
          <p:spPr>
            <a:xfrm>
              <a:off x="6865650" y="1647400"/>
              <a:ext cx="62200" cy="53450"/>
            </a:xfrm>
            <a:custGeom>
              <a:rect b="b" l="l" r="r" t="t"/>
              <a:pathLst>
                <a:path extrusionOk="0" h="2138" w="2488">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60"/>
            <p:cNvSpPr/>
            <p:nvPr/>
          </p:nvSpPr>
          <p:spPr>
            <a:xfrm>
              <a:off x="6865650"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60"/>
            <p:cNvSpPr/>
            <p:nvPr/>
          </p:nvSpPr>
          <p:spPr>
            <a:xfrm>
              <a:off x="6865650"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60"/>
            <p:cNvSpPr/>
            <p:nvPr/>
          </p:nvSpPr>
          <p:spPr>
            <a:xfrm>
              <a:off x="6789225" y="179985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60"/>
            <p:cNvSpPr/>
            <p:nvPr/>
          </p:nvSpPr>
          <p:spPr>
            <a:xfrm>
              <a:off x="6789225" y="1723625"/>
              <a:ext cx="62425" cy="53350"/>
            </a:xfrm>
            <a:custGeom>
              <a:rect b="b" l="l" r="r" t="t"/>
              <a:pathLst>
                <a:path extrusionOk="0" h="2134" w="2497">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8" name="Google Shape;1628;p60"/>
            <p:cNvSpPr/>
            <p:nvPr/>
          </p:nvSpPr>
          <p:spPr>
            <a:xfrm>
              <a:off x="6789225" y="1571400"/>
              <a:ext cx="62425" cy="53250"/>
            </a:xfrm>
            <a:custGeom>
              <a:rect b="b" l="l" r="r" t="t"/>
              <a:pathLst>
                <a:path extrusionOk="0" h="2130" w="2497">
                  <a:moveTo>
                    <a:pt x="1074" y="1"/>
                  </a:moveTo>
                  <a:cubicBezTo>
                    <a:pt x="480" y="1"/>
                    <a:pt x="9" y="472"/>
                    <a:pt x="1" y="1066"/>
                  </a:cubicBezTo>
                  <a:cubicBezTo>
                    <a:pt x="1" y="1703"/>
                    <a:pt x="525" y="2129"/>
                    <a:pt x="1073" y="2129"/>
                  </a:cubicBezTo>
                  <a:cubicBezTo>
                    <a:pt x="1335" y="2129"/>
                    <a:pt x="1603" y="2032"/>
                    <a:pt x="1822" y="1813"/>
                  </a:cubicBezTo>
                  <a:cubicBezTo>
                    <a:pt x="2496" y="1147"/>
                    <a:pt x="2025"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9" name="Google Shape;1629;p60"/>
            <p:cNvSpPr/>
            <p:nvPr/>
          </p:nvSpPr>
          <p:spPr>
            <a:xfrm>
              <a:off x="6789225" y="1342750"/>
              <a:ext cx="62425" cy="53450"/>
            </a:xfrm>
            <a:custGeom>
              <a:rect b="b" l="l" r="r" t="t"/>
              <a:pathLst>
                <a:path extrusionOk="0" h="2138" w="2497">
                  <a:moveTo>
                    <a:pt x="1074" y="1"/>
                  </a:moveTo>
                  <a:cubicBezTo>
                    <a:pt x="480" y="1"/>
                    <a:pt x="9" y="481"/>
                    <a:pt x="1" y="1066"/>
                  </a:cubicBezTo>
                  <a:cubicBezTo>
                    <a:pt x="1" y="1710"/>
                    <a:pt x="526" y="2138"/>
                    <a:pt x="1074" y="2138"/>
                  </a:cubicBezTo>
                  <a:cubicBezTo>
                    <a:pt x="1336" y="2138"/>
                    <a:pt x="1604" y="2040"/>
                    <a:pt x="1822" y="1822"/>
                  </a:cubicBezTo>
                  <a:cubicBezTo>
                    <a:pt x="2496" y="1155"/>
                    <a:pt x="2025"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p60"/>
            <p:cNvSpPr/>
            <p:nvPr/>
          </p:nvSpPr>
          <p:spPr>
            <a:xfrm>
              <a:off x="6713225" y="1876050"/>
              <a:ext cx="62200" cy="53275"/>
            </a:xfrm>
            <a:custGeom>
              <a:rect b="b" l="l" r="r" t="t"/>
              <a:pathLst>
                <a:path extrusionOk="0" h="2131" w="2488">
                  <a:moveTo>
                    <a:pt x="1065" y="1"/>
                  </a:moveTo>
                  <a:cubicBezTo>
                    <a:pt x="472" y="1"/>
                    <a:pt x="0" y="472"/>
                    <a:pt x="0" y="1066"/>
                  </a:cubicBezTo>
                  <a:cubicBezTo>
                    <a:pt x="0" y="1707"/>
                    <a:pt x="522" y="2131"/>
                    <a:pt x="1067" y="2131"/>
                  </a:cubicBezTo>
                  <a:cubicBezTo>
                    <a:pt x="1329" y="2131"/>
                    <a:pt x="1596" y="2033"/>
                    <a:pt x="1813" y="1813"/>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60"/>
            <p:cNvSpPr/>
            <p:nvPr/>
          </p:nvSpPr>
          <p:spPr>
            <a:xfrm>
              <a:off x="6713225" y="179985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p60"/>
            <p:cNvSpPr/>
            <p:nvPr/>
          </p:nvSpPr>
          <p:spPr>
            <a:xfrm>
              <a:off x="6713225" y="1647400"/>
              <a:ext cx="62200" cy="53450"/>
            </a:xfrm>
            <a:custGeom>
              <a:rect b="b" l="l" r="r" t="t"/>
              <a:pathLst>
                <a:path extrusionOk="0" h="2138" w="2488">
                  <a:moveTo>
                    <a:pt x="1065" y="1"/>
                  </a:moveTo>
                  <a:cubicBezTo>
                    <a:pt x="472" y="9"/>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3" name="Google Shape;1633;p60"/>
            <p:cNvSpPr/>
            <p:nvPr/>
          </p:nvSpPr>
          <p:spPr>
            <a:xfrm>
              <a:off x="6713225" y="1571400"/>
              <a:ext cx="62200" cy="53250"/>
            </a:xfrm>
            <a:custGeom>
              <a:rect b="b" l="l" r="r" t="t"/>
              <a:pathLst>
                <a:path extrusionOk="0" h="2130" w="2488">
                  <a:moveTo>
                    <a:pt x="1065" y="1"/>
                  </a:moveTo>
                  <a:cubicBezTo>
                    <a:pt x="472" y="1"/>
                    <a:pt x="0" y="472"/>
                    <a:pt x="0" y="1066"/>
                  </a:cubicBezTo>
                  <a:cubicBezTo>
                    <a:pt x="0" y="1703"/>
                    <a:pt x="525" y="2129"/>
                    <a:pt x="1070" y="2129"/>
                  </a:cubicBezTo>
                  <a:cubicBezTo>
                    <a:pt x="1331" y="2129"/>
                    <a:pt x="1597" y="2032"/>
                    <a:pt x="1813" y="1813"/>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4" name="Google Shape;1634;p60"/>
            <p:cNvSpPr/>
            <p:nvPr/>
          </p:nvSpPr>
          <p:spPr>
            <a:xfrm>
              <a:off x="6713225" y="1342750"/>
              <a:ext cx="62200" cy="53450"/>
            </a:xfrm>
            <a:custGeom>
              <a:rect b="b" l="l" r="r" t="t"/>
              <a:pathLst>
                <a:path extrusionOk="0" h="2138" w="2488">
                  <a:moveTo>
                    <a:pt x="1065" y="1"/>
                  </a:moveTo>
                  <a:cubicBezTo>
                    <a:pt x="472" y="1"/>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5" name="Google Shape;1635;p60"/>
            <p:cNvSpPr/>
            <p:nvPr/>
          </p:nvSpPr>
          <p:spPr>
            <a:xfrm>
              <a:off x="6637000" y="1647400"/>
              <a:ext cx="62225" cy="53450"/>
            </a:xfrm>
            <a:custGeom>
              <a:rect b="b" l="l" r="r" t="t"/>
              <a:pathLst>
                <a:path extrusionOk="0" h="2138" w="2489">
                  <a:moveTo>
                    <a:pt x="1066" y="1"/>
                  </a:moveTo>
                  <a:cubicBezTo>
                    <a:pt x="480" y="1"/>
                    <a:pt x="1" y="481"/>
                    <a:pt x="1" y="1066"/>
                  </a:cubicBezTo>
                  <a:cubicBezTo>
                    <a:pt x="1" y="1710"/>
                    <a:pt x="526" y="2138"/>
                    <a:pt x="1072" y="2138"/>
                  </a:cubicBezTo>
                  <a:cubicBezTo>
                    <a:pt x="1333" y="2138"/>
                    <a:pt x="1598" y="2040"/>
                    <a:pt x="1813"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60"/>
            <p:cNvSpPr/>
            <p:nvPr/>
          </p:nvSpPr>
          <p:spPr>
            <a:xfrm>
              <a:off x="6637000" y="1342750"/>
              <a:ext cx="62225" cy="53450"/>
            </a:xfrm>
            <a:custGeom>
              <a:rect b="b" l="l" r="r" t="t"/>
              <a:pathLst>
                <a:path extrusionOk="0" h="2138" w="2489">
                  <a:moveTo>
                    <a:pt x="1066" y="1"/>
                  </a:moveTo>
                  <a:cubicBezTo>
                    <a:pt x="480" y="1"/>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p60"/>
            <p:cNvSpPr/>
            <p:nvPr/>
          </p:nvSpPr>
          <p:spPr>
            <a:xfrm>
              <a:off x="6560800" y="164740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p60"/>
            <p:cNvSpPr/>
            <p:nvPr/>
          </p:nvSpPr>
          <p:spPr>
            <a:xfrm>
              <a:off x="6560800"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9" name="Google Shape;1639;p60"/>
            <p:cNvSpPr/>
            <p:nvPr/>
          </p:nvSpPr>
          <p:spPr>
            <a:xfrm>
              <a:off x="6560800" y="1266550"/>
              <a:ext cx="62200" cy="53450"/>
            </a:xfrm>
            <a:custGeom>
              <a:rect b="b" l="l" r="r" t="t"/>
              <a:pathLst>
                <a:path extrusionOk="0" h="2138" w="2488">
                  <a:moveTo>
                    <a:pt x="1065" y="0"/>
                  </a:moveTo>
                  <a:cubicBezTo>
                    <a:pt x="480" y="9"/>
                    <a:pt x="0" y="480"/>
                    <a:pt x="0" y="1074"/>
                  </a:cubicBezTo>
                  <a:cubicBezTo>
                    <a:pt x="0" y="1711"/>
                    <a:pt x="524" y="2137"/>
                    <a:pt x="1073" y="2137"/>
                  </a:cubicBezTo>
                  <a:cubicBezTo>
                    <a:pt x="1335" y="2137"/>
                    <a:pt x="1603" y="2040"/>
                    <a:pt x="1821" y="1821"/>
                  </a:cubicBezTo>
                  <a:cubicBezTo>
                    <a:pt x="2488"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p60"/>
            <p:cNvSpPr/>
            <p:nvPr/>
          </p:nvSpPr>
          <p:spPr>
            <a:xfrm>
              <a:off x="6484575" y="1647400"/>
              <a:ext cx="62425" cy="53450"/>
            </a:xfrm>
            <a:custGeom>
              <a:rect b="b" l="l" r="r" t="t"/>
              <a:pathLst>
                <a:path extrusionOk="0" h="2138" w="2497">
                  <a:moveTo>
                    <a:pt x="1065" y="1"/>
                  </a:moveTo>
                  <a:cubicBezTo>
                    <a:pt x="480" y="9"/>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1" name="Google Shape;1641;p60"/>
            <p:cNvSpPr/>
            <p:nvPr/>
          </p:nvSpPr>
          <p:spPr>
            <a:xfrm>
              <a:off x="6484575" y="1266550"/>
              <a:ext cx="62425" cy="53450"/>
            </a:xfrm>
            <a:custGeom>
              <a:rect b="b" l="l" r="r" t="t"/>
              <a:pathLst>
                <a:path extrusionOk="0" h="2138" w="2497">
                  <a:moveTo>
                    <a:pt x="1065" y="0"/>
                  </a:moveTo>
                  <a:cubicBezTo>
                    <a:pt x="480" y="9"/>
                    <a:pt x="1" y="480"/>
                    <a:pt x="1" y="1074"/>
                  </a:cubicBezTo>
                  <a:cubicBezTo>
                    <a:pt x="1" y="1711"/>
                    <a:pt x="525" y="2137"/>
                    <a:pt x="1073" y="2137"/>
                  </a:cubicBezTo>
                  <a:cubicBezTo>
                    <a:pt x="1335" y="2137"/>
                    <a:pt x="1603" y="2040"/>
                    <a:pt x="1822" y="1821"/>
                  </a:cubicBezTo>
                  <a:cubicBezTo>
                    <a:pt x="2496" y="1155"/>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p60"/>
            <p:cNvSpPr/>
            <p:nvPr/>
          </p:nvSpPr>
          <p:spPr>
            <a:xfrm>
              <a:off x="6408350" y="2333125"/>
              <a:ext cx="62425" cy="53450"/>
            </a:xfrm>
            <a:custGeom>
              <a:rect b="b" l="l" r="r" t="t"/>
              <a:pathLst>
                <a:path extrusionOk="0" h="2138" w="2497">
                  <a:moveTo>
                    <a:pt x="1074" y="1"/>
                  </a:moveTo>
                  <a:cubicBezTo>
                    <a:pt x="481" y="1"/>
                    <a:pt x="1"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3" name="Google Shape;1643;p60"/>
            <p:cNvSpPr/>
            <p:nvPr/>
          </p:nvSpPr>
          <p:spPr>
            <a:xfrm>
              <a:off x="6408350" y="2256925"/>
              <a:ext cx="62575" cy="53425"/>
            </a:xfrm>
            <a:custGeom>
              <a:rect b="b" l="l" r="r" t="t"/>
              <a:pathLst>
                <a:path extrusionOk="0" h="2137" w="2503">
                  <a:moveTo>
                    <a:pt x="1084" y="0"/>
                  </a:moveTo>
                  <a:cubicBezTo>
                    <a:pt x="1081" y="0"/>
                    <a:pt x="1077" y="0"/>
                    <a:pt x="1074" y="0"/>
                  </a:cubicBezTo>
                  <a:cubicBezTo>
                    <a:pt x="481" y="0"/>
                    <a:pt x="1"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4" name="Google Shape;1644;p60"/>
            <p:cNvSpPr/>
            <p:nvPr/>
          </p:nvSpPr>
          <p:spPr>
            <a:xfrm>
              <a:off x="6408350" y="2104500"/>
              <a:ext cx="62425" cy="53325"/>
            </a:xfrm>
            <a:custGeom>
              <a:rect b="b" l="l" r="r" t="t"/>
              <a:pathLst>
                <a:path extrusionOk="0" h="2133" w="2497">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5" name="Google Shape;1645;p60"/>
            <p:cNvSpPr/>
            <p:nvPr/>
          </p:nvSpPr>
          <p:spPr>
            <a:xfrm>
              <a:off x="6408350" y="1799850"/>
              <a:ext cx="62425" cy="53325"/>
            </a:xfrm>
            <a:custGeom>
              <a:rect b="b" l="l" r="r" t="t"/>
              <a:pathLst>
                <a:path extrusionOk="0" h="2133" w="2497">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6" name="Google Shape;1646;p60"/>
            <p:cNvSpPr/>
            <p:nvPr/>
          </p:nvSpPr>
          <p:spPr>
            <a:xfrm>
              <a:off x="6408350" y="1647400"/>
              <a:ext cx="62425" cy="53450"/>
            </a:xfrm>
            <a:custGeom>
              <a:rect b="b" l="l" r="r" t="t"/>
              <a:pathLst>
                <a:path extrusionOk="0" h="2138" w="2497">
                  <a:moveTo>
                    <a:pt x="1074" y="1"/>
                  </a:moveTo>
                  <a:cubicBezTo>
                    <a:pt x="481" y="1"/>
                    <a:pt x="9" y="481"/>
                    <a:pt x="1" y="1066"/>
                  </a:cubicBezTo>
                  <a:cubicBezTo>
                    <a:pt x="1" y="1710"/>
                    <a:pt x="526" y="2138"/>
                    <a:pt x="1075" y="2138"/>
                  </a:cubicBezTo>
                  <a:cubicBezTo>
                    <a:pt x="1337" y="2138"/>
                    <a:pt x="1604" y="2040"/>
                    <a:pt x="1822" y="1822"/>
                  </a:cubicBezTo>
                  <a:cubicBezTo>
                    <a:pt x="2497"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7" name="Google Shape;1647;p60"/>
            <p:cNvSpPr/>
            <p:nvPr/>
          </p:nvSpPr>
          <p:spPr>
            <a:xfrm>
              <a:off x="6408350" y="1342750"/>
              <a:ext cx="62425" cy="53450"/>
            </a:xfrm>
            <a:custGeom>
              <a:rect b="b" l="l" r="r" t="t"/>
              <a:pathLst>
                <a:path extrusionOk="0" h="2138" w="2497">
                  <a:moveTo>
                    <a:pt x="1074" y="1"/>
                  </a:moveTo>
                  <a:cubicBezTo>
                    <a:pt x="481" y="1"/>
                    <a:pt x="9" y="481"/>
                    <a:pt x="1" y="1066"/>
                  </a:cubicBezTo>
                  <a:cubicBezTo>
                    <a:pt x="1" y="1710"/>
                    <a:pt x="526" y="2138"/>
                    <a:pt x="1075" y="2138"/>
                  </a:cubicBezTo>
                  <a:cubicBezTo>
                    <a:pt x="1337" y="2138"/>
                    <a:pt x="1604"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p60"/>
            <p:cNvSpPr/>
            <p:nvPr/>
          </p:nvSpPr>
          <p:spPr>
            <a:xfrm>
              <a:off x="6408350" y="1266550"/>
              <a:ext cx="62425" cy="53450"/>
            </a:xfrm>
            <a:custGeom>
              <a:rect b="b" l="l" r="r" t="t"/>
              <a:pathLst>
                <a:path extrusionOk="0" h="2138" w="2497">
                  <a:moveTo>
                    <a:pt x="1074" y="0"/>
                  </a:moveTo>
                  <a:cubicBezTo>
                    <a:pt x="481" y="9"/>
                    <a:pt x="9" y="480"/>
                    <a:pt x="1" y="1074"/>
                  </a:cubicBezTo>
                  <a:cubicBezTo>
                    <a:pt x="1" y="1711"/>
                    <a:pt x="525" y="2137"/>
                    <a:pt x="1074" y="2137"/>
                  </a:cubicBezTo>
                  <a:cubicBezTo>
                    <a:pt x="1336" y="2137"/>
                    <a:pt x="1604" y="2040"/>
                    <a:pt x="1822" y="1821"/>
                  </a:cubicBezTo>
                  <a:cubicBezTo>
                    <a:pt x="2497" y="1155"/>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9" name="Google Shape;1649;p60"/>
            <p:cNvSpPr/>
            <p:nvPr/>
          </p:nvSpPr>
          <p:spPr>
            <a:xfrm>
              <a:off x="6332350"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0" name="Google Shape;1650;p60"/>
            <p:cNvSpPr/>
            <p:nvPr/>
          </p:nvSpPr>
          <p:spPr>
            <a:xfrm>
              <a:off x="6332350"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1" name="Google Shape;1651;p60"/>
            <p:cNvSpPr/>
            <p:nvPr/>
          </p:nvSpPr>
          <p:spPr>
            <a:xfrm>
              <a:off x="6332350"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3" y="1822"/>
                  </a:cubicBezTo>
                  <a:cubicBezTo>
                    <a:pt x="2488" y="1155"/>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2" name="Google Shape;1652;p60"/>
            <p:cNvSpPr/>
            <p:nvPr/>
          </p:nvSpPr>
          <p:spPr>
            <a:xfrm>
              <a:off x="6332350" y="1876050"/>
              <a:ext cx="62225" cy="53275"/>
            </a:xfrm>
            <a:custGeom>
              <a:rect b="b" l="l" r="r" t="t"/>
              <a:pathLst>
                <a:path extrusionOk="0" h="2131" w="2489">
                  <a:moveTo>
                    <a:pt x="1066" y="1"/>
                  </a:moveTo>
                  <a:cubicBezTo>
                    <a:pt x="472" y="1"/>
                    <a:pt x="1" y="472"/>
                    <a:pt x="1" y="1066"/>
                  </a:cubicBezTo>
                  <a:cubicBezTo>
                    <a:pt x="1" y="1707"/>
                    <a:pt x="523" y="2131"/>
                    <a:pt x="1067" y="2131"/>
                  </a:cubicBezTo>
                  <a:cubicBezTo>
                    <a:pt x="1329" y="2131"/>
                    <a:pt x="1597" y="2033"/>
                    <a:pt x="1813" y="1813"/>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3" name="Google Shape;1653;p60"/>
            <p:cNvSpPr/>
            <p:nvPr/>
          </p:nvSpPr>
          <p:spPr>
            <a:xfrm>
              <a:off x="6332350"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p60"/>
            <p:cNvSpPr/>
            <p:nvPr/>
          </p:nvSpPr>
          <p:spPr>
            <a:xfrm>
              <a:off x="6332350" y="1647400"/>
              <a:ext cx="62225" cy="53450"/>
            </a:xfrm>
            <a:custGeom>
              <a:rect b="b" l="l" r="r" t="t"/>
              <a:pathLst>
                <a:path extrusionOk="0" h="2138" w="2489">
                  <a:moveTo>
                    <a:pt x="1066" y="1"/>
                  </a:moveTo>
                  <a:cubicBezTo>
                    <a:pt x="472" y="9"/>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5" name="Google Shape;1655;p60"/>
            <p:cNvSpPr/>
            <p:nvPr/>
          </p:nvSpPr>
          <p:spPr>
            <a:xfrm>
              <a:off x="6332350"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p60"/>
            <p:cNvSpPr/>
            <p:nvPr/>
          </p:nvSpPr>
          <p:spPr>
            <a:xfrm>
              <a:off x="6256150" y="2485550"/>
              <a:ext cx="62200" cy="53300"/>
            </a:xfrm>
            <a:custGeom>
              <a:rect b="b" l="l" r="r" t="t"/>
              <a:pathLst>
                <a:path extrusionOk="0" h="2132" w="2488">
                  <a:moveTo>
                    <a:pt x="1065" y="1"/>
                  </a:moveTo>
                  <a:cubicBezTo>
                    <a:pt x="472" y="1"/>
                    <a:pt x="0" y="472"/>
                    <a:pt x="0" y="1066"/>
                  </a:cubicBezTo>
                  <a:cubicBezTo>
                    <a:pt x="0" y="1708"/>
                    <a:pt x="522" y="2131"/>
                    <a:pt x="1067" y="2131"/>
                  </a:cubicBezTo>
                  <a:cubicBezTo>
                    <a:pt x="1329" y="2131"/>
                    <a:pt x="1596" y="2033"/>
                    <a:pt x="1813"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7" name="Google Shape;1657;p60"/>
            <p:cNvSpPr/>
            <p:nvPr/>
          </p:nvSpPr>
          <p:spPr>
            <a:xfrm>
              <a:off x="6256150" y="2409350"/>
              <a:ext cx="62200" cy="53350"/>
            </a:xfrm>
            <a:custGeom>
              <a:rect b="b" l="l" r="r" t="t"/>
              <a:pathLst>
                <a:path extrusionOk="0" h="2134" w="2488">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8" name="Google Shape;1658;p60"/>
            <p:cNvSpPr/>
            <p:nvPr/>
          </p:nvSpPr>
          <p:spPr>
            <a:xfrm>
              <a:off x="6256150" y="2028275"/>
              <a:ext cx="62200" cy="53450"/>
            </a:xfrm>
            <a:custGeom>
              <a:rect b="b" l="l" r="r" t="t"/>
              <a:pathLst>
                <a:path extrusionOk="0" h="2138" w="2488">
                  <a:moveTo>
                    <a:pt x="1065" y="1"/>
                  </a:moveTo>
                  <a:cubicBezTo>
                    <a:pt x="480" y="1"/>
                    <a:pt x="0" y="480"/>
                    <a:pt x="0" y="1065"/>
                  </a:cubicBezTo>
                  <a:cubicBezTo>
                    <a:pt x="0" y="1709"/>
                    <a:pt x="525" y="2137"/>
                    <a:pt x="1071" y="2137"/>
                  </a:cubicBezTo>
                  <a:cubicBezTo>
                    <a:pt x="1332" y="2137"/>
                    <a:pt x="1597" y="2040"/>
                    <a:pt x="1813" y="1821"/>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9" name="Google Shape;1659;p60"/>
            <p:cNvSpPr/>
            <p:nvPr/>
          </p:nvSpPr>
          <p:spPr>
            <a:xfrm>
              <a:off x="6256150" y="1952050"/>
              <a:ext cx="62200" cy="53450"/>
            </a:xfrm>
            <a:custGeom>
              <a:rect b="b" l="l" r="r" t="t"/>
              <a:pathLst>
                <a:path extrusionOk="0" h="2138" w="2488">
                  <a:moveTo>
                    <a:pt x="1065" y="1"/>
                  </a:moveTo>
                  <a:cubicBezTo>
                    <a:pt x="480" y="9"/>
                    <a:pt x="0" y="481"/>
                    <a:pt x="0" y="1074"/>
                  </a:cubicBezTo>
                  <a:cubicBezTo>
                    <a:pt x="0" y="1712"/>
                    <a:pt x="524" y="2138"/>
                    <a:pt x="1070" y="2138"/>
                  </a:cubicBezTo>
                  <a:cubicBezTo>
                    <a:pt x="1331" y="2138"/>
                    <a:pt x="1597" y="2040"/>
                    <a:pt x="1813"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0" name="Google Shape;1660;p60"/>
            <p:cNvSpPr/>
            <p:nvPr/>
          </p:nvSpPr>
          <p:spPr>
            <a:xfrm>
              <a:off x="6256150" y="1876050"/>
              <a:ext cx="62200" cy="53350"/>
            </a:xfrm>
            <a:custGeom>
              <a:rect b="b" l="l" r="r" t="t"/>
              <a:pathLst>
                <a:path extrusionOk="0" h="2134" w="2488">
                  <a:moveTo>
                    <a:pt x="1065" y="1"/>
                  </a:moveTo>
                  <a:cubicBezTo>
                    <a:pt x="480" y="1"/>
                    <a:pt x="0" y="472"/>
                    <a:pt x="0" y="1066"/>
                  </a:cubicBezTo>
                  <a:cubicBezTo>
                    <a:pt x="0" y="1709"/>
                    <a:pt x="525" y="2133"/>
                    <a:pt x="1071" y="2133"/>
                  </a:cubicBezTo>
                  <a:cubicBezTo>
                    <a:pt x="1332" y="2133"/>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1" name="Google Shape;1661;p60"/>
            <p:cNvSpPr/>
            <p:nvPr/>
          </p:nvSpPr>
          <p:spPr>
            <a:xfrm>
              <a:off x="6256150" y="1799850"/>
              <a:ext cx="62200" cy="53325"/>
            </a:xfrm>
            <a:custGeom>
              <a:rect b="b" l="l" r="r" t="t"/>
              <a:pathLst>
                <a:path extrusionOk="0" h="2133" w="2488">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p60"/>
            <p:cNvSpPr/>
            <p:nvPr/>
          </p:nvSpPr>
          <p:spPr>
            <a:xfrm>
              <a:off x="6256150" y="1723625"/>
              <a:ext cx="62200" cy="53350"/>
            </a:xfrm>
            <a:custGeom>
              <a:rect b="b" l="l" r="r" t="t"/>
              <a:pathLst>
                <a:path extrusionOk="0" h="2134" w="2488">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3" name="Google Shape;1663;p60"/>
            <p:cNvSpPr/>
            <p:nvPr/>
          </p:nvSpPr>
          <p:spPr>
            <a:xfrm>
              <a:off x="6256150" y="1342750"/>
              <a:ext cx="62200" cy="53450"/>
            </a:xfrm>
            <a:custGeom>
              <a:rect b="b" l="l" r="r" t="t"/>
              <a:pathLst>
                <a:path extrusionOk="0" h="2138" w="2488">
                  <a:moveTo>
                    <a:pt x="1065" y="1"/>
                  </a:moveTo>
                  <a:cubicBezTo>
                    <a:pt x="480" y="1"/>
                    <a:pt x="0" y="481"/>
                    <a:pt x="0" y="1066"/>
                  </a:cubicBezTo>
                  <a:cubicBezTo>
                    <a:pt x="0" y="1710"/>
                    <a:pt x="525" y="2138"/>
                    <a:pt x="1071" y="2138"/>
                  </a:cubicBezTo>
                  <a:cubicBezTo>
                    <a:pt x="1332" y="2138"/>
                    <a:pt x="1597" y="2040"/>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p60"/>
            <p:cNvSpPr/>
            <p:nvPr/>
          </p:nvSpPr>
          <p:spPr>
            <a:xfrm>
              <a:off x="6179925" y="2485550"/>
              <a:ext cx="62225" cy="53300"/>
            </a:xfrm>
            <a:custGeom>
              <a:rect b="b" l="l" r="r" t="t"/>
              <a:pathLst>
                <a:path extrusionOk="0" h="2132" w="2489">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p60"/>
            <p:cNvSpPr/>
            <p:nvPr/>
          </p:nvSpPr>
          <p:spPr>
            <a:xfrm>
              <a:off x="6179925" y="240935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6" name="Google Shape;1666;p60"/>
            <p:cNvSpPr/>
            <p:nvPr/>
          </p:nvSpPr>
          <p:spPr>
            <a:xfrm>
              <a:off x="6179925" y="21045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7" name="Google Shape;1667;p60"/>
            <p:cNvSpPr/>
            <p:nvPr/>
          </p:nvSpPr>
          <p:spPr>
            <a:xfrm>
              <a:off x="6179925" y="134275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p60"/>
            <p:cNvSpPr/>
            <p:nvPr/>
          </p:nvSpPr>
          <p:spPr>
            <a:xfrm>
              <a:off x="6103700" y="2333125"/>
              <a:ext cx="62425" cy="53450"/>
            </a:xfrm>
            <a:custGeom>
              <a:rect b="b" l="l" r="r" t="t"/>
              <a:pathLst>
                <a:path extrusionOk="0" h="2138" w="2497">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9" name="Google Shape;1669;p60"/>
            <p:cNvSpPr/>
            <p:nvPr/>
          </p:nvSpPr>
          <p:spPr>
            <a:xfrm>
              <a:off x="6103700" y="2256925"/>
              <a:ext cx="62575" cy="53425"/>
            </a:xfrm>
            <a:custGeom>
              <a:rect b="b" l="l" r="r" t="t"/>
              <a:pathLst>
                <a:path extrusionOk="0" h="2137" w="2503">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9"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0" name="Google Shape;1670;p60"/>
            <p:cNvSpPr/>
            <p:nvPr/>
          </p:nvSpPr>
          <p:spPr>
            <a:xfrm>
              <a:off x="6103700" y="2180700"/>
              <a:ext cx="62425" cy="53350"/>
            </a:xfrm>
            <a:custGeom>
              <a:rect b="b" l="l" r="r" t="t"/>
              <a:pathLst>
                <a:path extrusionOk="0" h="2134" w="2497">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p60"/>
            <p:cNvSpPr/>
            <p:nvPr/>
          </p:nvSpPr>
          <p:spPr>
            <a:xfrm>
              <a:off x="6103700" y="2104500"/>
              <a:ext cx="62425" cy="53325"/>
            </a:xfrm>
            <a:custGeom>
              <a:rect b="b" l="l" r="r" t="t"/>
              <a:pathLst>
                <a:path extrusionOk="0" h="2133" w="2497">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p60"/>
            <p:cNvSpPr/>
            <p:nvPr/>
          </p:nvSpPr>
          <p:spPr>
            <a:xfrm>
              <a:off x="6103700" y="1342750"/>
              <a:ext cx="62425" cy="53450"/>
            </a:xfrm>
            <a:custGeom>
              <a:rect b="b" l="l" r="r" t="t"/>
              <a:pathLst>
                <a:path extrusionOk="0" h="2138" w="2497">
                  <a:moveTo>
                    <a:pt x="1066" y="1"/>
                  </a:moveTo>
                  <a:cubicBezTo>
                    <a:pt x="481" y="1"/>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p60"/>
            <p:cNvSpPr/>
            <p:nvPr/>
          </p:nvSpPr>
          <p:spPr>
            <a:xfrm>
              <a:off x="6027500" y="2180700"/>
              <a:ext cx="62425" cy="53350"/>
            </a:xfrm>
            <a:custGeom>
              <a:rect b="b" l="l" r="r" t="t"/>
              <a:pathLst>
                <a:path extrusionOk="0" h="2134" w="2497">
                  <a:moveTo>
                    <a:pt x="1073" y="1"/>
                  </a:moveTo>
                  <a:cubicBezTo>
                    <a:pt x="480" y="1"/>
                    <a:pt x="9" y="480"/>
                    <a:pt x="0" y="1066"/>
                  </a:cubicBezTo>
                  <a:cubicBezTo>
                    <a:pt x="0" y="1709"/>
                    <a:pt x="529" y="2133"/>
                    <a:pt x="1078" y="2133"/>
                  </a:cubicBezTo>
                  <a:cubicBezTo>
                    <a:pt x="1340" y="2133"/>
                    <a:pt x="1606" y="2037"/>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4" name="Google Shape;1674;p60"/>
            <p:cNvSpPr/>
            <p:nvPr/>
          </p:nvSpPr>
          <p:spPr>
            <a:xfrm>
              <a:off x="6027500" y="1342750"/>
              <a:ext cx="62425" cy="53450"/>
            </a:xfrm>
            <a:custGeom>
              <a:rect b="b" l="l" r="r" t="t"/>
              <a:pathLst>
                <a:path extrusionOk="0" h="2138" w="2497">
                  <a:moveTo>
                    <a:pt x="1073" y="1"/>
                  </a:moveTo>
                  <a:cubicBezTo>
                    <a:pt x="480" y="1"/>
                    <a:pt x="9" y="481"/>
                    <a:pt x="0" y="1066"/>
                  </a:cubicBezTo>
                  <a:cubicBezTo>
                    <a:pt x="0" y="1710"/>
                    <a:pt x="529" y="2138"/>
                    <a:pt x="1078" y="2138"/>
                  </a:cubicBezTo>
                  <a:cubicBezTo>
                    <a:pt x="1340" y="2138"/>
                    <a:pt x="1606" y="2040"/>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5" name="Google Shape;1675;p60"/>
            <p:cNvSpPr/>
            <p:nvPr/>
          </p:nvSpPr>
          <p:spPr>
            <a:xfrm>
              <a:off x="5951475" y="2485550"/>
              <a:ext cx="62225" cy="53300"/>
            </a:xfrm>
            <a:custGeom>
              <a:rect b="b" l="l" r="r" t="t"/>
              <a:pathLst>
                <a:path extrusionOk="0" h="2132" w="2489">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6" name="Google Shape;1676;p60"/>
            <p:cNvSpPr/>
            <p:nvPr/>
          </p:nvSpPr>
          <p:spPr>
            <a:xfrm>
              <a:off x="5951475"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7" name="Google Shape;1677;p60"/>
            <p:cNvSpPr/>
            <p:nvPr/>
          </p:nvSpPr>
          <p:spPr>
            <a:xfrm>
              <a:off x="5951475"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8" name="Google Shape;1678;p60"/>
            <p:cNvSpPr/>
            <p:nvPr/>
          </p:nvSpPr>
          <p:spPr>
            <a:xfrm>
              <a:off x="5951475"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9" name="Google Shape;1679;p60"/>
            <p:cNvSpPr/>
            <p:nvPr/>
          </p:nvSpPr>
          <p:spPr>
            <a:xfrm>
              <a:off x="5951475"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p60"/>
            <p:cNvSpPr/>
            <p:nvPr/>
          </p:nvSpPr>
          <p:spPr>
            <a:xfrm>
              <a:off x="5875275" y="271400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1" name="Google Shape;1681;p60"/>
            <p:cNvSpPr/>
            <p:nvPr/>
          </p:nvSpPr>
          <p:spPr>
            <a:xfrm>
              <a:off x="5875275" y="2637775"/>
              <a:ext cx="62225" cy="53450"/>
            </a:xfrm>
            <a:custGeom>
              <a:rect b="b" l="l" r="r" t="t"/>
              <a:pathLst>
                <a:path extrusionOk="0" h="2138" w="2489">
                  <a:moveTo>
                    <a:pt x="1065" y="1"/>
                  </a:moveTo>
                  <a:cubicBezTo>
                    <a:pt x="480" y="1"/>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2" name="Google Shape;1682;p60"/>
            <p:cNvSpPr/>
            <p:nvPr/>
          </p:nvSpPr>
          <p:spPr>
            <a:xfrm>
              <a:off x="5875275" y="2561575"/>
              <a:ext cx="62225" cy="53425"/>
            </a:xfrm>
            <a:custGeom>
              <a:rect b="b" l="l" r="r" t="t"/>
              <a:pathLst>
                <a:path extrusionOk="0" h="2137" w="2489">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p60"/>
            <p:cNvSpPr/>
            <p:nvPr/>
          </p:nvSpPr>
          <p:spPr>
            <a:xfrm>
              <a:off x="5875275" y="2485550"/>
              <a:ext cx="62225" cy="53300"/>
            </a:xfrm>
            <a:custGeom>
              <a:rect b="b" l="l" r="r" t="t"/>
              <a:pathLst>
                <a:path extrusionOk="0" h="2132" w="2489">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4" name="Google Shape;1684;p60"/>
            <p:cNvSpPr/>
            <p:nvPr/>
          </p:nvSpPr>
          <p:spPr>
            <a:xfrm>
              <a:off x="5875275" y="2333125"/>
              <a:ext cx="62225" cy="53450"/>
            </a:xfrm>
            <a:custGeom>
              <a:rect b="b" l="l" r="r" t="t"/>
              <a:pathLst>
                <a:path extrusionOk="0" h="2138" w="2489">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5" name="Google Shape;1685;p60"/>
            <p:cNvSpPr/>
            <p:nvPr/>
          </p:nvSpPr>
          <p:spPr>
            <a:xfrm>
              <a:off x="5875275" y="2256925"/>
              <a:ext cx="62350" cy="53425"/>
            </a:xfrm>
            <a:custGeom>
              <a:rect b="b" l="l" r="r" t="t"/>
              <a:pathLst>
                <a:path extrusionOk="0" h="2137" w="2494">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6" name="Google Shape;1686;p60"/>
            <p:cNvSpPr/>
            <p:nvPr/>
          </p:nvSpPr>
          <p:spPr>
            <a:xfrm>
              <a:off x="5875275" y="134275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p60"/>
            <p:cNvSpPr/>
            <p:nvPr/>
          </p:nvSpPr>
          <p:spPr>
            <a:xfrm>
              <a:off x="5799275" y="2714000"/>
              <a:ext cx="62200" cy="53350"/>
            </a:xfrm>
            <a:custGeom>
              <a:rect b="b" l="l" r="r" t="t"/>
              <a:pathLst>
                <a:path extrusionOk="0" h="2134" w="2488">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p60"/>
            <p:cNvSpPr/>
            <p:nvPr/>
          </p:nvSpPr>
          <p:spPr>
            <a:xfrm>
              <a:off x="5799275" y="1342750"/>
              <a:ext cx="62200" cy="53450"/>
            </a:xfrm>
            <a:custGeom>
              <a:rect b="b" l="l" r="r" t="t"/>
              <a:pathLst>
                <a:path extrusionOk="0" h="2138" w="2488">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p60"/>
            <p:cNvSpPr/>
            <p:nvPr/>
          </p:nvSpPr>
          <p:spPr>
            <a:xfrm>
              <a:off x="5799125" y="1190550"/>
              <a:ext cx="62350" cy="53425"/>
            </a:xfrm>
            <a:custGeom>
              <a:rect b="b" l="l" r="r" t="t"/>
              <a:pathLst>
                <a:path extrusionOk="0" h="2137" w="2494">
                  <a:moveTo>
                    <a:pt x="1063" y="0"/>
                  </a:moveTo>
                  <a:cubicBezTo>
                    <a:pt x="478" y="0"/>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0" name="Google Shape;1690;p60"/>
            <p:cNvSpPr/>
            <p:nvPr/>
          </p:nvSpPr>
          <p:spPr>
            <a:xfrm>
              <a:off x="5723050" y="3094850"/>
              <a:ext cx="62225" cy="53350"/>
            </a:xfrm>
            <a:custGeom>
              <a:rect b="b" l="l" r="r" t="t"/>
              <a:pathLst>
                <a:path extrusionOk="0" h="2134" w="2489">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1" name="Google Shape;1691;p60"/>
            <p:cNvSpPr/>
            <p:nvPr/>
          </p:nvSpPr>
          <p:spPr>
            <a:xfrm>
              <a:off x="5723050" y="3018650"/>
              <a:ext cx="62225" cy="53425"/>
            </a:xfrm>
            <a:custGeom>
              <a:rect b="b" l="l" r="r" t="t"/>
              <a:pathLst>
                <a:path extrusionOk="0" h="2137" w="2489">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2" name="Google Shape;1692;p60"/>
            <p:cNvSpPr/>
            <p:nvPr/>
          </p:nvSpPr>
          <p:spPr>
            <a:xfrm>
              <a:off x="5723050" y="2942425"/>
              <a:ext cx="62225" cy="53450"/>
            </a:xfrm>
            <a:custGeom>
              <a:rect b="b" l="l" r="r" t="t"/>
              <a:pathLst>
                <a:path extrusionOk="0" h="2138" w="2489">
                  <a:moveTo>
                    <a:pt x="1065" y="1"/>
                  </a:moveTo>
                  <a:cubicBezTo>
                    <a:pt x="472" y="9"/>
                    <a:pt x="0" y="480"/>
                    <a:pt x="0" y="1074"/>
                  </a:cubicBezTo>
                  <a:cubicBezTo>
                    <a:pt x="0" y="1712"/>
                    <a:pt x="525" y="2137"/>
                    <a:pt x="1071" y="2137"/>
                  </a:cubicBezTo>
                  <a:cubicBezTo>
                    <a:pt x="1332" y="2137"/>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3" name="Google Shape;1693;p60"/>
            <p:cNvSpPr/>
            <p:nvPr/>
          </p:nvSpPr>
          <p:spPr>
            <a:xfrm>
              <a:off x="5723050" y="2714000"/>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4" name="Google Shape;1694;p60"/>
            <p:cNvSpPr/>
            <p:nvPr/>
          </p:nvSpPr>
          <p:spPr>
            <a:xfrm>
              <a:off x="5723050" y="1342750"/>
              <a:ext cx="62225" cy="53450"/>
            </a:xfrm>
            <a:custGeom>
              <a:rect b="b" l="l" r="r" t="t"/>
              <a:pathLst>
                <a:path extrusionOk="0" h="2138" w="2489">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5" name="Google Shape;1695;p60"/>
            <p:cNvSpPr/>
            <p:nvPr/>
          </p:nvSpPr>
          <p:spPr>
            <a:xfrm>
              <a:off x="5722900" y="1190550"/>
              <a:ext cx="62375" cy="53425"/>
            </a:xfrm>
            <a:custGeom>
              <a:rect b="b" l="l" r="r" t="t"/>
              <a:pathLst>
                <a:path extrusionOk="0" h="2137" w="2495">
                  <a:moveTo>
                    <a:pt x="1071" y="0"/>
                  </a:moveTo>
                  <a:cubicBezTo>
                    <a:pt x="478" y="0"/>
                    <a:pt x="6" y="480"/>
                    <a:pt x="6" y="1065"/>
                  </a:cubicBezTo>
                  <a:cubicBezTo>
                    <a:pt x="1" y="1709"/>
                    <a:pt x="524" y="2137"/>
                    <a:pt x="1072" y="2137"/>
                  </a:cubicBezTo>
                  <a:cubicBezTo>
                    <a:pt x="1334" y="2137"/>
                    <a:pt x="1601" y="2039"/>
                    <a:pt x="1819" y="1821"/>
                  </a:cubicBezTo>
                  <a:cubicBezTo>
                    <a:pt x="2494" y="1146"/>
                    <a:pt x="2014" y="0"/>
                    <a:pt x="10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6" name="Google Shape;1696;p60"/>
            <p:cNvSpPr/>
            <p:nvPr/>
          </p:nvSpPr>
          <p:spPr>
            <a:xfrm>
              <a:off x="5646825" y="3018650"/>
              <a:ext cx="62225" cy="53425"/>
            </a:xfrm>
            <a:custGeom>
              <a:rect b="b" l="l" r="r" t="t"/>
              <a:pathLst>
                <a:path extrusionOk="0" h="2137" w="2489">
                  <a:moveTo>
                    <a:pt x="1066" y="0"/>
                  </a:moveTo>
                  <a:cubicBezTo>
                    <a:pt x="472" y="0"/>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7" name="Google Shape;1697;p60"/>
            <p:cNvSpPr/>
            <p:nvPr/>
          </p:nvSpPr>
          <p:spPr>
            <a:xfrm>
              <a:off x="5646825" y="2866425"/>
              <a:ext cx="62225" cy="53275"/>
            </a:xfrm>
            <a:custGeom>
              <a:rect b="b" l="l" r="r" t="t"/>
              <a:pathLst>
                <a:path extrusionOk="0" h="2131" w="2489">
                  <a:moveTo>
                    <a:pt x="1066" y="0"/>
                  </a:moveTo>
                  <a:cubicBezTo>
                    <a:pt x="472" y="0"/>
                    <a:pt x="1" y="472"/>
                    <a:pt x="1" y="1065"/>
                  </a:cubicBezTo>
                  <a:cubicBezTo>
                    <a:pt x="1" y="1707"/>
                    <a:pt x="523" y="2131"/>
                    <a:pt x="1068" y="2131"/>
                  </a:cubicBezTo>
                  <a:cubicBezTo>
                    <a:pt x="1330" y="2131"/>
                    <a:pt x="1597" y="2032"/>
                    <a:pt x="1814" y="1813"/>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8" name="Google Shape;1698;p60"/>
            <p:cNvSpPr/>
            <p:nvPr/>
          </p:nvSpPr>
          <p:spPr>
            <a:xfrm>
              <a:off x="5646825" y="279020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p60"/>
            <p:cNvSpPr/>
            <p:nvPr/>
          </p:nvSpPr>
          <p:spPr>
            <a:xfrm>
              <a:off x="5646825"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60"/>
            <p:cNvSpPr/>
            <p:nvPr/>
          </p:nvSpPr>
          <p:spPr>
            <a:xfrm>
              <a:off x="5646825" y="1266550"/>
              <a:ext cx="62225" cy="53450"/>
            </a:xfrm>
            <a:custGeom>
              <a:rect b="b" l="l" r="r" t="t"/>
              <a:pathLst>
                <a:path extrusionOk="0" h="2138" w="2489">
                  <a:moveTo>
                    <a:pt x="1066" y="0"/>
                  </a:moveTo>
                  <a:cubicBezTo>
                    <a:pt x="472" y="9"/>
                    <a:pt x="1" y="480"/>
                    <a:pt x="1" y="1074"/>
                  </a:cubicBezTo>
                  <a:cubicBezTo>
                    <a:pt x="1" y="1711"/>
                    <a:pt x="525" y="2137"/>
                    <a:pt x="1071" y="2137"/>
                  </a:cubicBezTo>
                  <a:cubicBezTo>
                    <a:pt x="1332" y="2137"/>
                    <a:pt x="1598" y="2040"/>
                    <a:pt x="1814" y="1821"/>
                  </a:cubicBezTo>
                  <a:cubicBezTo>
                    <a:pt x="2489" y="1155"/>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p60"/>
            <p:cNvSpPr/>
            <p:nvPr/>
          </p:nvSpPr>
          <p:spPr>
            <a:xfrm>
              <a:off x="5646700" y="1190550"/>
              <a:ext cx="62350" cy="53425"/>
            </a:xfrm>
            <a:custGeom>
              <a:rect b="b" l="l" r="r" t="t"/>
              <a:pathLst>
                <a:path extrusionOk="0" h="2137" w="2494">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p60"/>
            <p:cNvSpPr/>
            <p:nvPr/>
          </p:nvSpPr>
          <p:spPr>
            <a:xfrm>
              <a:off x="5570625" y="3018650"/>
              <a:ext cx="62200" cy="53425"/>
            </a:xfrm>
            <a:custGeom>
              <a:rect b="b" l="l" r="r" t="t"/>
              <a:pathLst>
                <a:path extrusionOk="0" h="2137" w="2488">
                  <a:moveTo>
                    <a:pt x="1065" y="0"/>
                  </a:moveTo>
                  <a:cubicBezTo>
                    <a:pt x="472" y="0"/>
                    <a:pt x="0" y="480"/>
                    <a:pt x="0" y="1065"/>
                  </a:cubicBezTo>
                  <a:cubicBezTo>
                    <a:pt x="0" y="1709"/>
                    <a:pt x="526" y="2137"/>
                    <a:pt x="1072" y="2137"/>
                  </a:cubicBezTo>
                  <a:cubicBezTo>
                    <a:pt x="1332" y="2137"/>
                    <a:pt x="1598" y="2039"/>
                    <a:pt x="1813" y="1821"/>
                  </a:cubicBezTo>
                  <a:cubicBezTo>
                    <a:pt x="2488"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p60"/>
            <p:cNvSpPr/>
            <p:nvPr/>
          </p:nvSpPr>
          <p:spPr>
            <a:xfrm>
              <a:off x="5570625" y="2942425"/>
              <a:ext cx="62200" cy="53450"/>
            </a:xfrm>
            <a:custGeom>
              <a:rect b="b" l="l" r="r" t="t"/>
              <a:pathLst>
                <a:path extrusionOk="0" h="2138" w="2488">
                  <a:moveTo>
                    <a:pt x="1065" y="1"/>
                  </a:moveTo>
                  <a:cubicBezTo>
                    <a:pt x="472" y="1"/>
                    <a:pt x="0" y="480"/>
                    <a:pt x="0" y="1074"/>
                  </a:cubicBezTo>
                  <a:cubicBezTo>
                    <a:pt x="0" y="1712"/>
                    <a:pt x="525" y="2137"/>
                    <a:pt x="1071" y="2137"/>
                  </a:cubicBezTo>
                  <a:cubicBezTo>
                    <a:pt x="1332" y="2137"/>
                    <a:pt x="1598" y="2040"/>
                    <a:pt x="1813"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p60"/>
            <p:cNvSpPr/>
            <p:nvPr/>
          </p:nvSpPr>
          <p:spPr>
            <a:xfrm>
              <a:off x="5570475" y="1190550"/>
              <a:ext cx="62350" cy="53325"/>
            </a:xfrm>
            <a:custGeom>
              <a:rect b="b" l="l" r="r" t="t"/>
              <a:pathLst>
                <a:path extrusionOk="0" h="2133" w="2494">
                  <a:moveTo>
                    <a:pt x="1071" y="0"/>
                  </a:moveTo>
                  <a:cubicBezTo>
                    <a:pt x="486" y="0"/>
                    <a:pt x="6" y="472"/>
                    <a:pt x="6" y="1065"/>
                  </a:cubicBezTo>
                  <a:cubicBezTo>
                    <a:pt x="1" y="1709"/>
                    <a:pt x="524" y="2133"/>
                    <a:pt x="1073" y="2133"/>
                  </a:cubicBezTo>
                  <a:cubicBezTo>
                    <a:pt x="1334" y="2133"/>
                    <a:pt x="1601" y="2036"/>
                    <a:pt x="1819" y="1821"/>
                  </a:cubicBezTo>
                  <a:cubicBezTo>
                    <a:pt x="2494" y="1154"/>
                    <a:pt x="2022" y="0"/>
                    <a:pt x="10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5" name="Google Shape;1705;p60"/>
            <p:cNvSpPr/>
            <p:nvPr/>
          </p:nvSpPr>
          <p:spPr>
            <a:xfrm>
              <a:off x="5494400" y="2942425"/>
              <a:ext cx="62225" cy="53450"/>
            </a:xfrm>
            <a:custGeom>
              <a:rect b="b" l="l" r="r" t="t"/>
              <a:pathLst>
                <a:path extrusionOk="0" h="2138" w="2489">
                  <a:moveTo>
                    <a:pt x="1066" y="1"/>
                  </a:moveTo>
                  <a:cubicBezTo>
                    <a:pt x="480" y="1"/>
                    <a:pt x="1" y="480"/>
                    <a:pt x="1" y="1066"/>
                  </a:cubicBezTo>
                  <a:cubicBezTo>
                    <a:pt x="1" y="1709"/>
                    <a:pt x="526" y="2137"/>
                    <a:pt x="1075" y="2137"/>
                  </a:cubicBezTo>
                  <a:cubicBezTo>
                    <a:pt x="1337" y="2137"/>
                    <a:pt x="1604" y="2040"/>
                    <a:pt x="1822"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6" name="Google Shape;1706;p60"/>
            <p:cNvSpPr/>
            <p:nvPr/>
          </p:nvSpPr>
          <p:spPr>
            <a:xfrm>
              <a:off x="5494400" y="286642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3" y="2032"/>
                    <a:pt x="1822" y="1813"/>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p60"/>
            <p:cNvSpPr/>
            <p:nvPr/>
          </p:nvSpPr>
          <p:spPr>
            <a:xfrm>
              <a:off x="5494275" y="1190550"/>
              <a:ext cx="62350" cy="53325"/>
            </a:xfrm>
            <a:custGeom>
              <a:rect b="b" l="l" r="r" t="t"/>
              <a:pathLst>
                <a:path extrusionOk="0" h="2133" w="2494">
                  <a:moveTo>
                    <a:pt x="1071" y="0"/>
                  </a:moveTo>
                  <a:cubicBezTo>
                    <a:pt x="485" y="0"/>
                    <a:pt x="6" y="472"/>
                    <a:pt x="6" y="1065"/>
                  </a:cubicBezTo>
                  <a:cubicBezTo>
                    <a:pt x="0" y="1709"/>
                    <a:pt x="524" y="2133"/>
                    <a:pt x="1072" y="2133"/>
                  </a:cubicBezTo>
                  <a:cubicBezTo>
                    <a:pt x="1334" y="2133"/>
                    <a:pt x="1601" y="2036"/>
                    <a:pt x="1819" y="1821"/>
                  </a:cubicBezTo>
                  <a:cubicBezTo>
                    <a:pt x="2493" y="1154"/>
                    <a:pt x="2022" y="0"/>
                    <a:pt x="10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8" name="Google Shape;1708;p60"/>
            <p:cNvSpPr/>
            <p:nvPr/>
          </p:nvSpPr>
          <p:spPr>
            <a:xfrm>
              <a:off x="5418200" y="2866425"/>
              <a:ext cx="62425" cy="53275"/>
            </a:xfrm>
            <a:custGeom>
              <a:rect b="b" l="l" r="r" t="t"/>
              <a:pathLst>
                <a:path extrusionOk="0" h="2131" w="2497">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9" name="Google Shape;1709;p60"/>
            <p:cNvSpPr/>
            <p:nvPr/>
          </p:nvSpPr>
          <p:spPr>
            <a:xfrm>
              <a:off x="5418200" y="279020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0" name="Google Shape;1710;p60"/>
            <p:cNvSpPr/>
            <p:nvPr/>
          </p:nvSpPr>
          <p:spPr>
            <a:xfrm>
              <a:off x="5418200" y="1266550"/>
              <a:ext cx="62425" cy="53450"/>
            </a:xfrm>
            <a:custGeom>
              <a:rect b="b" l="l" r="r" t="t"/>
              <a:pathLst>
                <a:path extrusionOk="0" h="2138" w="2497">
                  <a:moveTo>
                    <a:pt x="1065" y="0"/>
                  </a:moveTo>
                  <a:cubicBezTo>
                    <a:pt x="480" y="9"/>
                    <a:pt x="0"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p60"/>
            <p:cNvSpPr/>
            <p:nvPr/>
          </p:nvSpPr>
          <p:spPr>
            <a:xfrm>
              <a:off x="5418200" y="119055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2" name="Google Shape;1712;p60"/>
            <p:cNvSpPr/>
            <p:nvPr/>
          </p:nvSpPr>
          <p:spPr>
            <a:xfrm>
              <a:off x="5341975" y="2714000"/>
              <a:ext cx="62425" cy="53350"/>
            </a:xfrm>
            <a:custGeom>
              <a:rect b="b" l="l" r="r" t="t"/>
              <a:pathLst>
                <a:path extrusionOk="0" h="2134" w="2497">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p60"/>
            <p:cNvSpPr/>
            <p:nvPr/>
          </p:nvSpPr>
          <p:spPr>
            <a:xfrm>
              <a:off x="5341975" y="1266550"/>
              <a:ext cx="62425" cy="53450"/>
            </a:xfrm>
            <a:custGeom>
              <a:rect b="b" l="l" r="r" t="t"/>
              <a:pathLst>
                <a:path extrusionOk="0" h="2138" w="2497">
                  <a:moveTo>
                    <a:pt x="1074" y="0"/>
                  </a:moveTo>
                  <a:cubicBezTo>
                    <a:pt x="480"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p60"/>
            <p:cNvSpPr/>
            <p:nvPr/>
          </p:nvSpPr>
          <p:spPr>
            <a:xfrm>
              <a:off x="5265775" y="2790200"/>
              <a:ext cx="62200" cy="53350"/>
            </a:xfrm>
            <a:custGeom>
              <a:rect b="b" l="l" r="r" t="t"/>
              <a:pathLst>
                <a:path extrusionOk="0" h="2134" w="2488">
                  <a:moveTo>
                    <a:pt x="1065" y="1"/>
                  </a:moveTo>
                  <a:cubicBezTo>
                    <a:pt x="480" y="1"/>
                    <a:pt x="0" y="472"/>
                    <a:pt x="0" y="1066"/>
                  </a:cubicBezTo>
                  <a:cubicBezTo>
                    <a:pt x="0" y="1709"/>
                    <a:pt x="522" y="2134"/>
                    <a:pt x="1068" y="2134"/>
                  </a:cubicBezTo>
                  <a:cubicBezTo>
                    <a:pt x="1329" y="2134"/>
                    <a:pt x="1595" y="2037"/>
                    <a:pt x="1813"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p60"/>
            <p:cNvSpPr/>
            <p:nvPr/>
          </p:nvSpPr>
          <p:spPr>
            <a:xfrm>
              <a:off x="5265775" y="2714000"/>
              <a:ext cx="62200" cy="53350"/>
            </a:xfrm>
            <a:custGeom>
              <a:rect b="b" l="l" r="r" t="t"/>
              <a:pathLst>
                <a:path extrusionOk="0" h="2134" w="2488">
                  <a:moveTo>
                    <a:pt x="1065" y="0"/>
                  </a:moveTo>
                  <a:cubicBezTo>
                    <a:pt x="480" y="0"/>
                    <a:pt x="0" y="480"/>
                    <a:pt x="0" y="1065"/>
                  </a:cubicBezTo>
                  <a:cubicBezTo>
                    <a:pt x="0" y="1709"/>
                    <a:pt x="522" y="2133"/>
                    <a:pt x="1068" y="2133"/>
                  </a:cubicBezTo>
                  <a:cubicBezTo>
                    <a:pt x="1329" y="2133"/>
                    <a:pt x="1595" y="2036"/>
                    <a:pt x="1813" y="1821"/>
                  </a:cubicBezTo>
                  <a:cubicBezTo>
                    <a:pt x="2488" y="1155"/>
                    <a:pt x="2016" y="8"/>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p60"/>
            <p:cNvSpPr/>
            <p:nvPr/>
          </p:nvSpPr>
          <p:spPr>
            <a:xfrm>
              <a:off x="5265775" y="1266550"/>
              <a:ext cx="62200" cy="53450"/>
            </a:xfrm>
            <a:custGeom>
              <a:rect b="b" l="l" r="r" t="t"/>
              <a:pathLst>
                <a:path extrusionOk="0" h="2138" w="2488">
                  <a:moveTo>
                    <a:pt x="1065" y="0"/>
                  </a:moveTo>
                  <a:cubicBezTo>
                    <a:pt x="480" y="0"/>
                    <a:pt x="0" y="480"/>
                    <a:pt x="0" y="1074"/>
                  </a:cubicBezTo>
                  <a:cubicBezTo>
                    <a:pt x="0" y="1711"/>
                    <a:pt x="521" y="2137"/>
                    <a:pt x="1067" y="2137"/>
                  </a:cubicBezTo>
                  <a:cubicBezTo>
                    <a:pt x="1328" y="2137"/>
                    <a:pt x="1595" y="2040"/>
                    <a:pt x="1813" y="1821"/>
                  </a:cubicBezTo>
                  <a:cubicBezTo>
                    <a:pt x="2488" y="1155"/>
                    <a:pt x="2016" y="9"/>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p60"/>
            <p:cNvSpPr/>
            <p:nvPr/>
          </p:nvSpPr>
          <p:spPr>
            <a:xfrm>
              <a:off x="5189550" y="2866425"/>
              <a:ext cx="62425" cy="53275"/>
            </a:xfrm>
            <a:custGeom>
              <a:rect b="b" l="l" r="r" t="t"/>
              <a:pathLst>
                <a:path extrusionOk="0" h="2131" w="2497">
                  <a:moveTo>
                    <a:pt x="1066" y="0"/>
                  </a:moveTo>
                  <a:cubicBezTo>
                    <a:pt x="480" y="0"/>
                    <a:pt x="1" y="472"/>
                    <a:pt x="1" y="1065"/>
                  </a:cubicBezTo>
                  <a:cubicBezTo>
                    <a:pt x="1" y="1707"/>
                    <a:pt x="523" y="2131"/>
                    <a:pt x="1070" y="2131"/>
                  </a:cubicBezTo>
                  <a:cubicBezTo>
                    <a:pt x="1333" y="2131"/>
                    <a:pt x="1602" y="2032"/>
                    <a:pt x="1822" y="1813"/>
                  </a:cubicBezTo>
                  <a:cubicBezTo>
                    <a:pt x="2496"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p60"/>
            <p:cNvSpPr/>
            <p:nvPr/>
          </p:nvSpPr>
          <p:spPr>
            <a:xfrm>
              <a:off x="5189550" y="2790200"/>
              <a:ext cx="62225" cy="53350"/>
            </a:xfrm>
            <a:custGeom>
              <a:rect b="b" l="l" r="r" t="t"/>
              <a:pathLst>
                <a:path extrusionOk="0" h="2134" w="2489">
                  <a:moveTo>
                    <a:pt x="1066" y="1"/>
                  </a:moveTo>
                  <a:cubicBezTo>
                    <a:pt x="480" y="1"/>
                    <a:pt x="1" y="472"/>
                    <a:pt x="1" y="1066"/>
                  </a:cubicBezTo>
                  <a:cubicBezTo>
                    <a:pt x="1" y="1709"/>
                    <a:pt x="522" y="2134"/>
                    <a:pt x="1069" y="2134"/>
                  </a:cubicBezTo>
                  <a:cubicBezTo>
                    <a:pt x="1329" y="2134"/>
                    <a:pt x="1596" y="2037"/>
                    <a:pt x="1814"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9" name="Google Shape;1719;p60"/>
            <p:cNvSpPr/>
            <p:nvPr/>
          </p:nvSpPr>
          <p:spPr>
            <a:xfrm>
              <a:off x="5189550" y="1342750"/>
              <a:ext cx="62225" cy="53350"/>
            </a:xfrm>
            <a:custGeom>
              <a:rect b="b" l="l" r="r" t="t"/>
              <a:pathLst>
                <a:path extrusionOk="0" h="2134" w="2489">
                  <a:moveTo>
                    <a:pt x="1066" y="1"/>
                  </a:moveTo>
                  <a:cubicBezTo>
                    <a:pt x="480" y="1"/>
                    <a:pt x="1" y="481"/>
                    <a:pt x="1" y="1066"/>
                  </a:cubicBezTo>
                  <a:cubicBezTo>
                    <a:pt x="1" y="1710"/>
                    <a:pt x="522" y="2134"/>
                    <a:pt x="1069" y="2134"/>
                  </a:cubicBezTo>
                  <a:cubicBezTo>
                    <a:pt x="1329" y="2134"/>
                    <a:pt x="1596" y="2037"/>
                    <a:pt x="1814" y="1822"/>
                  </a:cubicBezTo>
                  <a:cubicBezTo>
                    <a:pt x="2488" y="1155"/>
                    <a:pt x="2017" y="9"/>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0" name="Google Shape;1720;p60"/>
            <p:cNvSpPr/>
            <p:nvPr/>
          </p:nvSpPr>
          <p:spPr>
            <a:xfrm>
              <a:off x="5113350" y="3094850"/>
              <a:ext cx="62400" cy="53350"/>
            </a:xfrm>
            <a:custGeom>
              <a:rect b="b" l="l" r="r" t="t"/>
              <a:pathLst>
                <a:path extrusionOk="0" h="2134" w="2496">
                  <a:moveTo>
                    <a:pt x="1073" y="1"/>
                  </a:moveTo>
                  <a:cubicBezTo>
                    <a:pt x="480" y="1"/>
                    <a:pt x="0"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1" name="Google Shape;1721;p60"/>
            <p:cNvSpPr/>
            <p:nvPr/>
          </p:nvSpPr>
          <p:spPr>
            <a:xfrm>
              <a:off x="5113350" y="3018650"/>
              <a:ext cx="62400" cy="53425"/>
            </a:xfrm>
            <a:custGeom>
              <a:rect b="b" l="l" r="r" t="t"/>
              <a:pathLst>
                <a:path extrusionOk="0" h="2137" w="2496">
                  <a:moveTo>
                    <a:pt x="1073" y="0"/>
                  </a:moveTo>
                  <a:cubicBezTo>
                    <a:pt x="480" y="0"/>
                    <a:pt x="0" y="480"/>
                    <a:pt x="0" y="1065"/>
                  </a:cubicBezTo>
                  <a:cubicBezTo>
                    <a:pt x="0" y="1709"/>
                    <a:pt x="529" y="2137"/>
                    <a:pt x="1078" y="2137"/>
                  </a:cubicBezTo>
                  <a:cubicBezTo>
                    <a:pt x="1339" y="2137"/>
                    <a:pt x="1606" y="2039"/>
                    <a:pt x="1821" y="1821"/>
                  </a:cubicBezTo>
                  <a:cubicBezTo>
                    <a:pt x="2496" y="1146"/>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2" name="Google Shape;1722;p60"/>
            <p:cNvSpPr/>
            <p:nvPr/>
          </p:nvSpPr>
          <p:spPr>
            <a:xfrm>
              <a:off x="5113350" y="2942425"/>
              <a:ext cx="62400" cy="53450"/>
            </a:xfrm>
            <a:custGeom>
              <a:rect b="b" l="l" r="r" t="t"/>
              <a:pathLst>
                <a:path extrusionOk="0" h="2138" w="2496">
                  <a:moveTo>
                    <a:pt x="1073" y="1"/>
                  </a:moveTo>
                  <a:cubicBezTo>
                    <a:pt x="480" y="1"/>
                    <a:pt x="8" y="480"/>
                    <a:pt x="0" y="1066"/>
                  </a:cubicBezTo>
                  <a:cubicBezTo>
                    <a:pt x="0" y="1709"/>
                    <a:pt x="525" y="2137"/>
                    <a:pt x="1074" y="2137"/>
                  </a:cubicBezTo>
                  <a:cubicBezTo>
                    <a:pt x="1336" y="2137"/>
                    <a:pt x="1603" y="2040"/>
                    <a:pt x="1821" y="1822"/>
                  </a:cubicBezTo>
                  <a:cubicBezTo>
                    <a:pt x="2496" y="1155"/>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3" name="Google Shape;1723;p60"/>
            <p:cNvSpPr/>
            <p:nvPr/>
          </p:nvSpPr>
          <p:spPr>
            <a:xfrm>
              <a:off x="5113350" y="2866425"/>
              <a:ext cx="62400" cy="53275"/>
            </a:xfrm>
            <a:custGeom>
              <a:rect b="b" l="l" r="r" t="t"/>
              <a:pathLst>
                <a:path extrusionOk="0" h="2131" w="2496">
                  <a:moveTo>
                    <a:pt x="1073" y="0"/>
                  </a:moveTo>
                  <a:cubicBezTo>
                    <a:pt x="480" y="0"/>
                    <a:pt x="0" y="472"/>
                    <a:pt x="0" y="1065"/>
                  </a:cubicBezTo>
                  <a:cubicBezTo>
                    <a:pt x="0" y="1707"/>
                    <a:pt x="526" y="2131"/>
                    <a:pt x="1073" y="2131"/>
                  </a:cubicBezTo>
                  <a:cubicBezTo>
                    <a:pt x="1336" y="2131"/>
                    <a:pt x="1604" y="2032"/>
                    <a:pt x="1821" y="1813"/>
                  </a:cubicBezTo>
                  <a:cubicBezTo>
                    <a:pt x="2496" y="1146"/>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4" name="Google Shape;1724;p60"/>
            <p:cNvSpPr/>
            <p:nvPr/>
          </p:nvSpPr>
          <p:spPr>
            <a:xfrm>
              <a:off x="5113350" y="2790200"/>
              <a:ext cx="62400" cy="53350"/>
            </a:xfrm>
            <a:custGeom>
              <a:rect b="b" l="l" r="r" t="t"/>
              <a:pathLst>
                <a:path extrusionOk="0" h="2134" w="2496">
                  <a:moveTo>
                    <a:pt x="1073" y="1"/>
                  </a:moveTo>
                  <a:cubicBezTo>
                    <a:pt x="480" y="1"/>
                    <a:pt x="8"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5" name="Google Shape;1725;p60"/>
            <p:cNvSpPr/>
            <p:nvPr/>
          </p:nvSpPr>
          <p:spPr>
            <a:xfrm>
              <a:off x="5113350" y="2714000"/>
              <a:ext cx="62400" cy="53350"/>
            </a:xfrm>
            <a:custGeom>
              <a:rect b="b" l="l" r="r" t="t"/>
              <a:pathLst>
                <a:path extrusionOk="0" h="2134" w="2496">
                  <a:moveTo>
                    <a:pt x="1073" y="0"/>
                  </a:moveTo>
                  <a:cubicBezTo>
                    <a:pt x="480" y="0"/>
                    <a:pt x="0"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6" name="Google Shape;1726;p60"/>
            <p:cNvSpPr/>
            <p:nvPr/>
          </p:nvSpPr>
          <p:spPr>
            <a:xfrm>
              <a:off x="5113350" y="1418975"/>
              <a:ext cx="62400" cy="53350"/>
            </a:xfrm>
            <a:custGeom>
              <a:rect b="b" l="l" r="r" t="t"/>
              <a:pathLst>
                <a:path extrusionOk="0" h="2134" w="2496">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7" name="Google Shape;1727;p60"/>
            <p:cNvSpPr/>
            <p:nvPr/>
          </p:nvSpPr>
          <p:spPr>
            <a:xfrm>
              <a:off x="5113350" y="1342750"/>
              <a:ext cx="62400" cy="53450"/>
            </a:xfrm>
            <a:custGeom>
              <a:rect b="b" l="l" r="r" t="t"/>
              <a:pathLst>
                <a:path extrusionOk="0" h="2138" w="2496">
                  <a:moveTo>
                    <a:pt x="1073" y="1"/>
                  </a:moveTo>
                  <a:cubicBezTo>
                    <a:pt x="480" y="1"/>
                    <a:pt x="8" y="481"/>
                    <a:pt x="0" y="1066"/>
                  </a:cubicBezTo>
                  <a:cubicBezTo>
                    <a:pt x="0" y="1710"/>
                    <a:pt x="525" y="2138"/>
                    <a:pt x="1074" y="2138"/>
                  </a:cubicBezTo>
                  <a:cubicBezTo>
                    <a:pt x="1336" y="2138"/>
                    <a:pt x="1603" y="2040"/>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8" name="Google Shape;1728;p60"/>
            <p:cNvSpPr/>
            <p:nvPr/>
          </p:nvSpPr>
          <p:spPr>
            <a:xfrm>
              <a:off x="5037325" y="3018650"/>
              <a:ext cx="62225" cy="53425"/>
            </a:xfrm>
            <a:custGeom>
              <a:rect b="b" l="l" r="r" t="t"/>
              <a:pathLst>
                <a:path extrusionOk="0" h="2137" w="2489">
                  <a:moveTo>
                    <a:pt x="1066" y="0"/>
                  </a:moveTo>
                  <a:cubicBezTo>
                    <a:pt x="472" y="0"/>
                    <a:pt x="1" y="480"/>
                    <a:pt x="1" y="1065"/>
                  </a:cubicBezTo>
                  <a:cubicBezTo>
                    <a:pt x="1" y="1709"/>
                    <a:pt x="526" y="2137"/>
                    <a:pt x="1072" y="2137"/>
                  </a:cubicBezTo>
                  <a:cubicBezTo>
                    <a:pt x="1333" y="2137"/>
                    <a:pt x="1598" y="2039"/>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9" name="Google Shape;1729;p60"/>
            <p:cNvSpPr/>
            <p:nvPr/>
          </p:nvSpPr>
          <p:spPr>
            <a:xfrm>
              <a:off x="5037325" y="2942425"/>
              <a:ext cx="62225" cy="53450"/>
            </a:xfrm>
            <a:custGeom>
              <a:rect b="b" l="l" r="r" t="t"/>
              <a:pathLst>
                <a:path extrusionOk="0" h="2138" w="2489">
                  <a:moveTo>
                    <a:pt x="1066" y="1"/>
                  </a:moveTo>
                  <a:cubicBezTo>
                    <a:pt x="472" y="9"/>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0" name="Google Shape;1730;p60"/>
            <p:cNvSpPr/>
            <p:nvPr/>
          </p:nvSpPr>
          <p:spPr>
            <a:xfrm>
              <a:off x="5037325" y="2866425"/>
              <a:ext cx="62225" cy="53275"/>
            </a:xfrm>
            <a:custGeom>
              <a:rect b="b" l="l" r="r" t="t"/>
              <a:pathLst>
                <a:path extrusionOk="0" h="2131" w="2489">
                  <a:moveTo>
                    <a:pt x="1066" y="0"/>
                  </a:moveTo>
                  <a:cubicBezTo>
                    <a:pt x="472" y="0"/>
                    <a:pt x="1" y="472"/>
                    <a:pt x="1" y="1065"/>
                  </a:cubicBezTo>
                  <a:cubicBezTo>
                    <a:pt x="1" y="1707"/>
                    <a:pt x="523" y="2131"/>
                    <a:pt x="1067" y="2131"/>
                  </a:cubicBezTo>
                  <a:cubicBezTo>
                    <a:pt x="1330" y="2131"/>
                    <a:pt x="1597" y="2032"/>
                    <a:pt x="1814" y="1813"/>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1" name="Google Shape;1731;p60"/>
            <p:cNvSpPr/>
            <p:nvPr/>
          </p:nvSpPr>
          <p:spPr>
            <a:xfrm>
              <a:off x="5037325" y="279020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2" name="Google Shape;1732;p60"/>
            <p:cNvSpPr/>
            <p:nvPr/>
          </p:nvSpPr>
          <p:spPr>
            <a:xfrm>
              <a:off x="5037325" y="271400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3" name="Google Shape;1733;p60"/>
            <p:cNvSpPr/>
            <p:nvPr/>
          </p:nvSpPr>
          <p:spPr>
            <a:xfrm>
              <a:off x="5037325" y="2637775"/>
              <a:ext cx="62225" cy="53450"/>
            </a:xfrm>
            <a:custGeom>
              <a:rect b="b" l="l" r="r" t="t"/>
              <a:pathLst>
                <a:path extrusionOk="0" h="2138" w="2489">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4" name="Google Shape;1734;p60"/>
            <p:cNvSpPr/>
            <p:nvPr/>
          </p:nvSpPr>
          <p:spPr>
            <a:xfrm>
              <a:off x="5037325"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5" name="Google Shape;1735;p60"/>
            <p:cNvSpPr/>
            <p:nvPr/>
          </p:nvSpPr>
          <p:spPr>
            <a:xfrm>
              <a:off x="4961125" y="2714000"/>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6" name="Google Shape;1736;p60"/>
            <p:cNvSpPr/>
            <p:nvPr/>
          </p:nvSpPr>
          <p:spPr>
            <a:xfrm>
              <a:off x="4961125" y="2637775"/>
              <a:ext cx="62200" cy="53450"/>
            </a:xfrm>
            <a:custGeom>
              <a:rect b="b" l="l" r="r" t="t"/>
              <a:pathLst>
                <a:path extrusionOk="0" h="2138" w="2488">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7" name="Google Shape;1737;p60"/>
            <p:cNvSpPr/>
            <p:nvPr/>
          </p:nvSpPr>
          <p:spPr>
            <a:xfrm>
              <a:off x="4961125"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8" name="Google Shape;1738;p60"/>
            <p:cNvSpPr/>
            <p:nvPr/>
          </p:nvSpPr>
          <p:spPr>
            <a:xfrm>
              <a:off x="4961125"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9" name="Google Shape;1739;p60"/>
            <p:cNvSpPr/>
            <p:nvPr/>
          </p:nvSpPr>
          <p:spPr>
            <a:xfrm>
              <a:off x="4961125"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0" name="Google Shape;1740;p60"/>
            <p:cNvSpPr/>
            <p:nvPr/>
          </p:nvSpPr>
          <p:spPr>
            <a:xfrm>
              <a:off x="4961125" y="1266550"/>
              <a:ext cx="62200" cy="53450"/>
            </a:xfrm>
            <a:custGeom>
              <a:rect b="b" l="l" r="r" t="t"/>
              <a:pathLst>
                <a:path extrusionOk="0" h="2138" w="2488">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1" name="Google Shape;1741;p60"/>
            <p:cNvSpPr/>
            <p:nvPr/>
          </p:nvSpPr>
          <p:spPr>
            <a:xfrm>
              <a:off x="4884900" y="2637775"/>
              <a:ext cx="62225" cy="53450"/>
            </a:xfrm>
            <a:custGeom>
              <a:rect b="b" l="l" r="r" t="t"/>
              <a:pathLst>
                <a:path extrusionOk="0" h="2138" w="2489">
                  <a:moveTo>
                    <a:pt x="1066" y="1"/>
                  </a:moveTo>
                  <a:cubicBezTo>
                    <a:pt x="480" y="1"/>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p60"/>
            <p:cNvSpPr/>
            <p:nvPr/>
          </p:nvSpPr>
          <p:spPr>
            <a:xfrm>
              <a:off x="4884900" y="141897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p60"/>
            <p:cNvSpPr/>
            <p:nvPr/>
          </p:nvSpPr>
          <p:spPr>
            <a:xfrm>
              <a:off x="4884900" y="134275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p60"/>
            <p:cNvSpPr/>
            <p:nvPr/>
          </p:nvSpPr>
          <p:spPr>
            <a:xfrm>
              <a:off x="4884900" y="119055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5" name="Google Shape;1745;p60"/>
            <p:cNvSpPr/>
            <p:nvPr/>
          </p:nvSpPr>
          <p:spPr>
            <a:xfrm>
              <a:off x="4808700" y="2637775"/>
              <a:ext cx="62400" cy="53450"/>
            </a:xfrm>
            <a:custGeom>
              <a:rect b="b" l="l" r="r" t="t"/>
              <a:pathLst>
                <a:path extrusionOk="0" h="2138" w="2496">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6" name="Google Shape;1746;p60"/>
            <p:cNvSpPr/>
            <p:nvPr/>
          </p:nvSpPr>
          <p:spPr>
            <a:xfrm>
              <a:off x="4808700" y="2561575"/>
              <a:ext cx="62400" cy="53425"/>
            </a:xfrm>
            <a:custGeom>
              <a:rect b="b" l="l" r="r" t="t"/>
              <a:pathLst>
                <a:path extrusionOk="0" h="2137" w="2496">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7" name="Google Shape;1747;p60"/>
            <p:cNvSpPr/>
            <p:nvPr/>
          </p:nvSpPr>
          <p:spPr>
            <a:xfrm>
              <a:off x="4808700" y="1418975"/>
              <a:ext cx="62400" cy="53350"/>
            </a:xfrm>
            <a:custGeom>
              <a:rect b="b" l="l" r="r" t="t"/>
              <a:pathLst>
                <a:path extrusionOk="0" h="2134" w="2496">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8" name="Google Shape;1748;p60"/>
            <p:cNvSpPr/>
            <p:nvPr/>
          </p:nvSpPr>
          <p:spPr>
            <a:xfrm>
              <a:off x="4808700" y="1342750"/>
              <a:ext cx="62400" cy="53450"/>
            </a:xfrm>
            <a:custGeom>
              <a:rect b="b" l="l" r="r" t="t"/>
              <a:pathLst>
                <a:path extrusionOk="0" h="2138" w="2496">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p60"/>
            <p:cNvSpPr/>
            <p:nvPr/>
          </p:nvSpPr>
          <p:spPr>
            <a:xfrm>
              <a:off x="4808700" y="119055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0" name="Google Shape;1750;p60"/>
            <p:cNvSpPr/>
            <p:nvPr/>
          </p:nvSpPr>
          <p:spPr>
            <a:xfrm>
              <a:off x="4808700" y="1038125"/>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p60"/>
            <p:cNvSpPr/>
            <p:nvPr/>
          </p:nvSpPr>
          <p:spPr>
            <a:xfrm>
              <a:off x="4732475" y="2790200"/>
              <a:ext cx="62425" cy="53350"/>
            </a:xfrm>
            <a:custGeom>
              <a:rect b="b" l="l" r="r" t="t"/>
              <a:pathLst>
                <a:path extrusionOk="0" h="2134" w="2497">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2" name="Google Shape;1752;p60"/>
            <p:cNvSpPr/>
            <p:nvPr/>
          </p:nvSpPr>
          <p:spPr>
            <a:xfrm>
              <a:off x="4732475" y="2714000"/>
              <a:ext cx="62425" cy="53350"/>
            </a:xfrm>
            <a:custGeom>
              <a:rect b="b" l="l" r="r" t="t"/>
              <a:pathLst>
                <a:path extrusionOk="0" h="2134" w="2497">
                  <a:moveTo>
                    <a:pt x="1074" y="0"/>
                  </a:moveTo>
                  <a:cubicBezTo>
                    <a:pt x="480" y="0"/>
                    <a:pt x="1"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3" name="Google Shape;1753;p60"/>
            <p:cNvSpPr/>
            <p:nvPr/>
          </p:nvSpPr>
          <p:spPr>
            <a:xfrm>
              <a:off x="4732475" y="2561575"/>
              <a:ext cx="62425" cy="53425"/>
            </a:xfrm>
            <a:custGeom>
              <a:rect b="b" l="l" r="r" t="t"/>
              <a:pathLst>
                <a:path extrusionOk="0" h="2137" w="2497">
                  <a:moveTo>
                    <a:pt x="1074" y="0"/>
                  </a:moveTo>
                  <a:cubicBezTo>
                    <a:pt x="480" y="8"/>
                    <a:pt x="9" y="480"/>
                    <a:pt x="1" y="1073"/>
                  </a:cubicBezTo>
                  <a:cubicBezTo>
                    <a:pt x="1" y="1711"/>
                    <a:pt x="525" y="2137"/>
                    <a:pt x="1073" y="2137"/>
                  </a:cubicBezTo>
                  <a:cubicBezTo>
                    <a:pt x="1335" y="2137"/>
                    <a:pt x="1603" y="2039"/>
                    <a:pt x="1822" y="1821"/>
                  </a:cubicBezTo>
                  <a:cubicBezTo>
                    <a:pt x="2496" y="1154"/>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4" name="Google Shape;1754;p60"/>
            <p:cNvSpPr/>
            <p:nvPr/>
          </p:nvSpPr>
          <p:spPr>
            <a:xfrm>
              <a:off x="4732475" y="1418975"/>
              <a:ext cx="62425" cy="53350"/>
            </a:xfrm>
            <a:custGeom>
              <a:rect b="b" l="l" r="r" t="t"/>
              <a:pathLst>
                <a:path extrusionOk="0" h="2134" w="2497">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5" name="Google Shape;1755;p60"/>
            <p:cNvSpPr/>
            <p:nvPr/>
          </p:nvSpPr>
          <p:spPr>
            <a:xfrm>
              <a:off x="4732475" y="119055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6" name="Google Shape;1756;p60"/>
            <p:cNvSpPr/>
            <p:nvPr/>
          </p:nvSpPr>
          <p:spPr>
            <a:xfrm>
              <a:off x="4656475" y="2866425"/>
              <a:ext cx="62200" cy="53275"/>
            </a:xfrm>
            <a:custGeom>
              <a:rect b="b" l="l" r="r" t="t"/>
              <a:pathLst>
                <a:path extrusionOk="0" h="2131" w="2488">
                  <a:moveTo>
                    <a:pt x="1065" y="0"/>
                  </a:moveTo>
                  <a:cubicBezTo>
                    <a:pt x="472"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7" name="Google Shape;1757;p60"/>
            <p:cNvSpPr/>
            <p:nvPr/>
          </p:nvSpPr>
          <p:spPr>
            <a:xfrm>
              <a:off x="4656475" y="2790200"/>
              <a:ext cx="62200" cy="53350"/>
            </a:xfrm>
            <a:custGeom>
              <a:rect b="b" l="l" r="r" t="t"/>
              <a:pathLst>
                <a:path extrusionOk="0" h="2134" w="2488">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8" name="Google Shape;1758;p60"/>
            <p:cNvSpPr/>
            <p:nvPr/>
          </p:nvSpPr>
          <p:spPr>
            <a:xfrm>
              <a:off x="4656475" y="2714000"/>
              <a:ext cx="62200" cy="53350"/>
            </a:xfrm>
            <a:custGeom>
              <a:rect b="b" l="l" r="r" t="t"/>
              <a:pathLst>
                <a:path extrusionOk="0" h="2134"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9" name="Google Shape;1759;p60"/>
            <p:cNvSpPr/>
            <p:nvPr/>
          </p:nvSpPr>
          <p:spPr>
            <a:xfrm>
              <a:off x="4656475" y="2485550"/>
              <a:ext cx="62200" cy="53300"/>
            </a:xfrm>
            <a:custGeom>
              <a:rect b="b" l="l" r="r" t="t"/>
              <a:pathLst>
                <a:path extrusionOk="0" h="2132" w="2488">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0" name="Google Shape;1760;p60"/>
            <p:cNvSpPr/>
            <p:nvPr/>
          </p:nvSpPr>
          <p:spPr>
            <a:xfrm>
              <a:off x="4656475" y="149520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1" name="Google Shape;1761;p60"/>
            <p:cNvSpPr/>
            <p:nvPr/>
          </p:nvSpPr>
          <p:spPr>
            <a:xfrm>
              <a:off x="4656475" y="1418975"/>
              <a:ext cx="62200" cy="53350"/>
            </a:xfrm>
            <a:custGeom>
              <a:rect b="b" l="l" r="r" t="t"/>
              <a:pathLst>
                <a:path extrusionOk="0" h="2134" w="2488">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2" name="Google Shape;1762;p60"/>
            <p:cNvSpPr/>
            <p:nvPr/>
          </p:nvSpPr>
          <p:spPr>
            <a:xfrm>
              <a:off x="4656475" y="1266550"/>
              <a:ext cx="62200" cy="53450"/>
            </a:xfrm>
            <a:custGeom>
              <a:rect b="b" l="l" r="r" t="t"/>
              <a:pathLst>
                <a:path extrusionOk="0" h="2138" w="2488">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3" name="Google Shape;1763;p60"/>
            <p:cNvSpPr/>
            <p:nvPr/>
          </p:nvSpPr>
          <p:spPr>
            <a:xfrm>
              <a:off x="4656475" y="1038125"/>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4" name="Google Shape;1764;p60"/>
            <p:cNvSpPr/>
            <p:nvPr/>
          </p:nvSpPr>
          <p:spPr>
            <a:xfrm>
              <a:off x="4580250" y="2942425"/>
              <a:ext cx="62225" cy="53450"/>
            </a:xfrm>
            <a:custGeom>
              <a:rect b="b" l="l" r="r" t="t"/>
              <a:pathLst>
                <a:path extrusionOk="0" h="2138" w="2489">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5" name="Google Shape;1765;p60"/>
            <p:cNvSpPr/>
            <p:nvPr/>
          </p:nvSpPr>
          <p:spPr>
            <a:xfrm>
              <a:off x="4580250" y="286642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6" name="Google Shape;1766;p60"/>
            <p:cNvSpPr/>
            <p:nvPr/>
          </p:nvSpPr>
          <p:spPr>
            <a:xfrm>
              <a:off x="4580250" y="2714000"/>
              <a:ext cx="62225" cy="53350"/>
            </a:xfrm>
            <a:custGeom>
              <a:rect b="b" l="l" r="r" t="t"/>
              <a:pathLst>
                <a:path extrusionOk="0" h="2134"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7" name="Google Shape;1767;p60"/>
            <p:cNvSpPr/>
            <p:nvPr/>
          </p:nvSpPr>
          <p:spPr>
            <a:xfrm>
              <a:off x="4580250" y="2637775"/>
              <a:ext cx="62225" cy="53450"/>
            </a:xfrm>
            <a:custGeom>
              <a:rect b="b" l="l" r="r" t="t"/>
              <a:pathLst>
                <a:path extrusionOk="0" h="2138" w="2489">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8" name="Google Shape;1768;p60"/>
            <p:cNvSpPr/>
            <p:nvPr/>
          </p:nvSpPr>
          <p:spPr>
            <a:xfrm>
              <a:off x="4580250" y="2485550"/>
              <a:ext cx="62225" cy="53300"/>
            </a:xfrm>
            <a:custGeom>
              <a:rect b="b" l="l" r="r" t="t"/>
              <a:pathLst>
                <a:path extrusionOk="0" h="2132" w="2489">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9" name="Google Shape;1769;p60"/>
            <p:cNvSpPr/>
            <p:nvPr/>
          </p:nvSpPr>
          <p:spPr>
            <a:xfrm>
              <a:off x="4580250"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0" name="Google Shape;1770;p60"/>
            <p:cNvSpPr/>
            <p:nvPr/>
          </p:nvSpPr>
          <p:spPr>
            <a:xfrm>
              <a:off x="4580250" y="134275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1" name="Google Shape;1771;p60"/>
            <p:cNvSpPr/>
            <p:nvPr/>
          </p:nvSpPr>
          <p:spPr>
            <a:xfrm>
              <a:off x="4580250" y="1266550"/>
              <a:ext cx="62225" cy="53450"/>
            </a:xfrm>
            <a:custGeom>
              <a:rect b="b" l="l" r="r" t="t"/>
              <a:pathLst>
                <a:path extrusionOk="0" h="2138" w="2489">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2" name="Google Shape;1772;p60"/>
            <p:cNvSpPr/>
            <p:nvPr/>
          </p:nvSpPr>
          <p:spPr>
            <a:xfrm>
              <a:off x="4504050" y="29424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3" name="Google Shape;1773;p60"/>
            <p:cNvSpPr/>
            <p:nvPr/>
          </p:nvSpPr>
          <p:spPr>
            <a:xfrm>
              <a:off x="4504050" y="2637775"/>
              <a:ext cx="62200" cy="53450"/>
            </a:xfrm>
            <a:custGeom>
              <a:rect b="b" l="l" r="r" t="t"/>
              <a:pathLst>
                <a:path extrusionOk="0" h="2138" w="2488">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4" name="Google Shape;1774;p60"/>
            <p:cNvSpPr/>
            <p:nvPr/>
          </p:nvSpPr>
          <p:spPr>
            <a:xfrm>
              <a:off x="4504050" y="2561575"/>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5" name="Google Shape;1775;p60"/>
            <p:cNvSpPr/>
            <p:nvPr/>
          </p:nvSpPr>
          <p:spPr>
            <a:xfrm>
              <a:off x="4504050" y="2485550"/>
              <a:ext cx="62200" cy="53300"/>
            </a:xfrm>
            <a:custGeom>
              <a:rect b="b" l="l" r="r" t="t"/>
              <a:pathLst>
                <a:path extrusionOk="0" h="2132" w="2488">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6" name="Google Shape;1776;p60"/>
            <p:cNvSpPr/>
            <p:nvPr/>
          </p:nvSpPr>
          <p:spPr>
            <a:xfrm>
              <a:off x="4504050"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p60"/>
            <p:cNvSpPr/>
            <p:nvPr/>
          </p:nvSpPr>
          <p:spPr>
            <a:xfrm>
              <a:off x="4504050" y="11143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p60"/>
            <p:cNvSpPr/>
            <p:nvPr/>
          </p:nvSpPr>
          <p:spPr>
            <a:xfrm>
              <a:off x="4427825" y="2942425"/>
              <a:ext cx="62425" cy="53450"/>
            </a:xfrm>
            <a:custGeom>
              <a:rect b="b" l="l" r="r" t="t"/>
              <a:pathLst>
                <a:path extrusionOk="0" h="2138" w="2497">
                  <a:moveTo>
                    <a:pt x="1065" y="1"/>
                  </a:moveTo>
                  <a:cubicBezTo>
                    <a:pt x="480" y="9"/>
                    <a:pt x="9"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p60"/>
            <p:cNvSpPr/>
            <p:nvPr/>
          </p:nvSpPr>
          <p:spPr>
            <a:xfrm>
              <a:off x="4427825" y="2866425"/>
              <a:ext cx="62425" cy="53275"/>
            </a:xfrm>
            <a:custGeom>
              <a:rect b="b" l="l" r="r" t="t"/>
              <a:pathLst>
                <a:path extrusionOk="0" h="2131" w="2497">
                  <a:moveTo>
                    <a:pt x="1065" y="0"/>
                  </a:moveTo>
                  <a:cubicBezTo>
                    <a:pt x="480" y="0"/>
                    <a:pt x="1" y="472"/>
                    <a:pt x="1" y="1065"/>
                  </a:cubicBezTo>
                  <a:cubicBezTo>
                    <a:pt x="1" y="1707"/>
                    <a:pt x="526" y="2131"/>
                    <a:pt x="1073" y="2131"/>
                  </a:cubicBezTo>
                  <a:cubicBezTo>
                    <a:pt x="1337" y="2131"/>
                    <a:pt x="1605" y="2032"/>
                    <a:pt x="1822" y="1813"/>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p60"/>
            <p:cNvSpPr/>
            <p:nvPr/>
          </p:nvSpPr>
          <p:spPr>
            <a:xfrm>
              <a:off x="4427825" y="2790200"/>
              <a:ext cx="62425" cy="53350"/>
            </a:xfrm>
            <a:custGeom>
              <a:rect b="b" l="l" r="r" t="t"/>
              <a:pathLst>
                <a:path extrusionOk="0" h="2134" w="2497">
                  <a:moveTo>
                    <a:pt x="1065" y="1"/>
                  </a:moveTo>
                  <a:cubicBezTo>
                    <a:pt x="480" y="1"/>
                    <a:pt x="9"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1" name="Google Shape;1781;p60"/>
            <p:cNvSpPr/>
            <p:nvPr/>
          </p:nvSpPr>
          <p:spPr>
            <a:xfrm>
              <a:off x="4427825" y="2561575"/>
              <a:ext cx="62425" cy="53425"/>
            </a:xfrm>
            <a:custGeom>
              <a:rect b="b" l="l" r="r" t="t"/>
              <a:pathLst>
                <a:path extrusionOk="0" h="2137" w="2497">
                  <a:moveTo>
                    <a:pt x="1065" y="0"/>
                  </a:moveTo>
                  <a:cubicBezTo>
                    <a:pt x="480" y="8"/>
                    <a:pt x="9" y="480"/>
                    <a:pt x="1" y="1073"/>
                  </a:cubicBezTo>
                  <a:cubicBezTo>
                    <a:pt x="1" y="1711"/>
                    <a:pt x="525" y="2137"/>
                    <a:pt x="1073" y="2137"/>
                  </a:cubicBezTo>
                  <a:cubicBezTo>
                    <a:pt x="1335" y="2137"/>
                    <a:pt x="1603" y="2039"/>
                    <a:pt x="1822" y="1821"/>
                  </a:cubicBezTo>
                  <a:cubicBezTo>
                    <a:pt x="2496" y="1154"/>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2" name="Google Shape;1782;p60"/>
            <p:cNvSpPr/>
            <p:nvPr/>
          </p:nvSpPr>
          <p:spPr>
            <a:xfrm>
              <a:off x="4427825" y="2485550"/>
              <a:ext cx="62425" cy="53300"/>
            </a:xfrm>
            <a:custGeom>
              <a:rect b="b" l="l" r="r" t="t"/>
              <a:pathLst>
                <a:path extrusionOk="0" h="2132" w="2497">
                  <a:moveTo>
                    <a:pt x="1065" y="1"/>
                  </a:moveTo>
                  <a:cubicBezTo>
                    <a:pt x="480" y="1"/>
                    <a:pt x="1" y="480"/>
                    <a:pt x="1" y="1066"/>
                  </a:cubicBezTo>
                  <a:cubicBezTo>
                    <a:pt x="1" y="1708"/>
                    <a:pt x="526" y="2131"/>
                    <a:pt x="1073" y="2131"/>
                  </a:cubicBezTo>
                  <a:cubicBezTo>
                    <a:pt x="1337" y="2131"/>
                    <a:pt x="1605" y="2033"/>
                    <a:pt x="1822" y="1814"/>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3" name="Google Shape;1783;p60"/>
            <p:cNvSpPr/>
            <p:nvPr/>
          </p:nvSpPr>
          <p:spPr>
            <a:xfrm>
              <a:off x="4427825" y="2409350"/>
              <a:ext cx="62425" cy="53350"/>
            </a:xfrm>
            <a:custGeom>
              <a:rect b="b" l="l" r="r" t="t"/>
              <a:pathLst>
                <a:path extrusionOk="0" h="2134" w="2497">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4" name="Google Shape;1784;p60"/>
            <p:cNvSpPr/>
            <p:nvPr/>
          </p:nvSpPr>
          <p:spPr>
            <a:xfrm>
              <a:off x="4351600" y="279020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p60"/>
            <p:cNvSpPr/>
            <p:nvPr/>
          </p:nvSpPr>
          <p:spPr>
            <a:xfrm>
              <a:off x="4351600" y="2714000"/>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6" name="Google Shape;1786;p60"/>
            <p:cNvSpPr/>
            <p:nvPr/>
          </p:nvSpPr>
          <p:spPr>
            <a:xfrm>
              <a:off x="4351600" y="2637775"/>
              <a:ext cx="62425" cy="53450"/>
            </a:xfrm>
            <a:custGeom>
              <a:rect b="b" l="l" r="r" t="t"/>
              <a:pathLst>
                <a:path extrusionOk="0" h="2138" w="2497">
                  <a:moveTo>
                    <a:pt x="1074" y="1"/>
                  </a:moveTo>
                  <a:cubicBezTo>
                    <a:pt x="481" y="1"/>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7" name="Google Shape;1787;p60"/>
            <p:cNvSpPr/>
            <p:nvPr/>
          </p:nvSpPr>
          <p:spPr>
            <a:xfrm>
              <a:off x="4351600" y="2561575"/>
              <a:ext cx="62425" cy="53425"/>
            </a:xfrm>
            <a:custGeom>
              <a:rect b="b" l="l" r="r" t="t"/>
              <a:pathLst>
                <a:path extrusionOk="0" h="2137" w="2497">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8" name="Google Shape;1788;p60"/>
            <p:cNvSpPr/>
            <p:nvPr/>
          </p:nvSpPr>
          <p:spPr>
            <a:xfrm>
              <a:off x="4275600" y="2637775"/>
              <a:ext cx="62225" cy="53450"/>
            </a:xfrm>
            <a:custGeom>
              <a:rect b="b" l="l" r="r" t="t"/>
              <a:pathLst>
                <a:path extrusionOk="0" h="2138" w="2489">
                  <a:moveTo>
                    <a:pt x="1066" y="1"/>
                  </a:moveTo>
                  <a:cubicBezTo>
                    <a:pt x="472"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9" name="Google Shape;1789;p60"/>
            <p:cNvSpPr/>
            <p:nvPr/>
          </p:nvSpPr>
          <p:spPr>
            <a:xfrm>
              <a:off x="4275600" y="2561575"/>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3" y="1821"/>
                  </a:cubicBezTo>
                  <a:cubicBezTo>
                    <a:pt x="2488"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0" name="Google Shape;1790;p60"/>
            <p:cNvSpPr/>
            <p:nvPr/>
          </p:nvSpPr>
          <p:spPr>
            <a:xfrm>
              <a:off x="4275600" y="2485550"/>
              <a:ext cx="62225" cy="53300"/>
            </a:xfrm>
            <a:custGeom>
              <a:rect b="b" l="l" r="r" t="t"/>
              <a:pathLst>
                <a:path extrusionOk="0" h="2132" w="2489">
                  <a:moveTo>
                    <a:pt x="1066" y="1"/>
                  </a:moveTo>
                  <a:cubicBezTo>
                    <a:pt x="472"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1" name="Google Shape;1791;p60"/>
            <p:cNvSpPr/>
            <p:nvPr/>
          </p:nvSpPr>
          <p:spPr>
            <a:xfrm>
              <a:off x="4275600"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2" name="Google Shape;1792;p60"/>
            <p:cNvSpPr/>
            <p:nvPr/>
          </p:nvSpPr>
          <p:spPr>
            <a:xfrm>
              <a:off x="4275600"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3" name="Google Shape;1793;p60"/>
            <p:cNvSpPr/>
            <p:nvPr/>
          </p:nvSpPr>
          <p:spPr>
            <a:xfrm>
              <a:off x="4275600" y="2256925"/>
              <a:ext cx="62350" cy="53425"/>
            </a:xfrm>
            <a:custGeom>
              <a:rect b="b" l="l" r="r" t="t"/>
              <a:pathLst>
                <a:path extrusionOk="0" h="2137" w="2494">
                  <a:moveTo>
                    <a:pt x="1076" y="0"/>
                  </a:moveTo>
                  <a:cubicBezTo>
                    <a:pt x="1072" y="0"/>
                    <a:pt x="1069" y="0"/>
                    <a:pt x="1066" y="0"/>
                  </a:cubicBezTo>
                  <a:cubicBezTo>
                    <a:pt x="472" y="0"/>
                    <a:pt x="1" y="480"/>
                    <a:pt x="1" y="1065"/>
                  </a:cubicBezTo>
                  <a:cubicBezTo>
                    <a:pt x="1" y="1709"/>
                    <a:pt x="526" y="2137"/>
                    <a:pt x="1074" y="2137"/>
                  </a:cubicBezTo>
                  <a:cubicBezTo>
                    <a:pt x="1336" y="2137"/>
                    <a:pt x="1604" y="2039"/>
                    <a:pt x="1822" y="1821"/>
                  </a:cubicBezTo>
                  <a:cubicBezTo>
                    <a:pt x="2494" y="1149"/>
                    <a:pt x="2020"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4" name="Google Shape;1794;p60"/>
            <p:cNvSpPr/>
            <p:nvPr/>
          </p:nvSpPr>
          <p:spPr>
            <a:xfrm>
              <a:off x="4199400" y="2485550"/>
              <a:ext cx="62200" cy="53300"/>
            </a:xfrm>
            <a:custGeom>
              <a:rect b="b" l="l" r="r" t="t"/>
              <a:pathLst>
                <a:path extrusionOk="0" h="2132" w="2488">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5" name="Google Shape;1795;p60"/>
            <p:cNvSpPr/>
            <p:nvPr/>
          </p:nvSpPr>
          <p:spPr>
            <a:xfrm>
              <a:off x="4199400" y="23331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6" name="Google Shape;1796;p60"/>
            <p:cNvSpPr/>
            <p:nvPr/>
          </p:nvSpPr>
          <p:spPr>
            <a:xfrm>
              <a:off x="4199400" y="2256925"/>
              <a:ext cx="62350" cy="53425"/>
            </a:xfrm>
            <a:custGeom>
              <a:rect b="b" l="l" r="r" t="t"/>
              <a:pathLst>
                <a:path extrusionOk="0" h="2137" w="2494">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19"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7" name="Google Shape;1797;p60"/>
            <p:cNvSpPr/>
            <p:nvPr/>
          </p:nvSpPr>
          <p:spPr>
            <a:xfrm>
              <a:off x="4123175" y="2333125"/>
              <a:ext cx="62425" cy="53450"/>
            </a:xfrm>
            <a:custGeom>
              <a:rect b="b" l="l" r="r" t="t"/>
              <a:pathLst>
                <a:path extrusionOk="0" h="2138" w="2497">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8" name="Google Shape;1798;p60"/>
            <p:cNvSpPr/>
            <p:nvPr/>
          </p:nvSpPr>
          <p:spPr>
            <a:xfrm>
              <a:off x="4123175" y="2256925"/>
              <a:ext cx="62350" cy="53425"/>
            </a:xfrm>
            <a:custGeom>
              <a:rect b="b" l="l" r="r" t="t"/>
              <a:pathLst>
                <a:path extrusionOk="0" h="2137" w="2494">
                  <a:moveTo>
                    <a:pt x="1076"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8"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99" name="Google Shape;1799;p60"/>
          <p:cNvPicPr preferRelativeResize="0"/>
          <p:nvPr/>
        </p:nvPicPr>
        <p:blipFill rotWithShape="1">
          <a:blip r:embed="rId2">
            <a:alphaModFix/>
          </a:blip>
          <a:srcRect b="0" l="0" r="0" t="0"/>
          <a:stretch/>
        </p:blipFill>
        <p:spPr>
          <a:xfrm>
            <a:off x="100313" y="4414223"/>
            <a:ext cx="3030973" cy="6200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4"/>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Arial"/>
              <a:buNone/>
              <a:defRPr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4"/>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dk1"/>
              </a:buClr>
              <a:buSzPts val="2100"/>
              <a:buFont typeface="Arial"/>
              <a:buChar char="•"/>
              <a:defRPr>
                <a:latin typeface="Arial"/>
                <a:ea typeface="Arial"/>
                <a:cs typeface="Arial"/>
                <a:sym typeface="Arial"/>
              </a:defRPr>
            </a:lvl1pPr>
            <a:lvl2pPr indent="-342900" lvl="1" marL="9144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2pPr>
            <a:lvl3pPr indent="-323850" lvl="2" marL="1371600" algn="l">
              <a:lnSpc>
                <a:spcPct val="90000"/>
              </a:lnSpc>
              <a:spcBef>
                <a:spcPts val="400"/>
              </a:spcBef>
              <a:spcAft>
                <a:spcPts val="0"/>
              </a:spcAft>
              <a:buClr>
                <a:schemeClr val="dk1"/>
              </a:buClr>
              <a:buSzPts val="1500"/>
              <a:buFont typeface="Arial"/>
              <a:buChar char="•"/>
              <a:defRPr>
                <a:latin typeface="Arial"/>
                <a:ea typeface="Arial"/>
                <a:cs typeface="Arial"/>
                <a:sym typeface="Arial"/>
              </a:defRPr>
            </a:lvl3pPr>
            <a:lvl4pPr indent="-317500" lvl="3" marL="1828800" algn="l">
              <a:lnSpc>
                <a:spcPct val="90000"/>
              </a:lnSpc>
              <a:spcBef>
                <a:spcPts val="400"/>
              </a:spcBef>
              <a:spcAft>
                <a:spcPts val="0"/>
              </a:spcAft>
              <a:buClr>
                <a:schemeClr val="dk1"/>
              </a:buClr>
              <a:buSzPts val="1400"/>
              <a:buFont typeface="Arial"/>
              <a:buChar char="•"/>
              <a:defRPr>
                <a:latin typeface="Arial"/>
                <a:ea typeface="Arial"/>
                <a:cs typeface="Arial"/>
                <a:sym typeface="Arial"/>
              </a:defRPr>
            </a:lvl4pPr>
            <a:lvl5pPr indent="-317500" lvl="4" marL="2286000" algn="l">
              <a:lnSpc>
                <a:spcPct val="90000"/>
              </a:lnSpc>
              <a:spcBef>
                <a:spcPts val="400"/>
              </a:spcBef>
              <a:spcAft>
                <a:spcPts val="0"/>
              </a:spcAft>
              <a:buClr>
                <a:schemeClr val="dk1"/>
              </a:buClr>
              <a:buSzPts val="1400"/>
              <a:buFont typeface="Arial"/>
              <a:buChar char="•"/>
              <a:defRPr>
                <a:latin typeface="Arial"/>
                <a:ea typeface="Arial"/>
                <a:cs typeface="Arial"/>
                <a:sym typeface="Arial"/>
              </a:defRPr>
            </a:lvl5pPr>
            <a:lvl6pPr indent="-342900" lvl="5" marL="27432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6pPr>
            <a:lvl7pPr indent="-342900" lvl="6" marL="32004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7pPr>
            <a:lvl8pPr indent="-342900" lvl="7" marL="36576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8pPr>
            <a:lvl9pPr indent="-342900" lvl="8" marL="41148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9pPr>
          </a:lstStyle>
          <a:p/>
        </p:txBody>
      </p:sp>
      <p:pic>
        <p:nvPicPr>
          <p:cNvPr id="22" name="Google Shape;22;p34"/>
          <p:cNvPicPr preferRelativeResize="0"/>
          <p:nvPr/>
        </p:nvPicPr>
        <p:blipFill rotWithShape="1">
          <a:blip r:embed="rId2">
            <a:alphaModFix/>
          </a:blip>
          <a:srcRect b="0" l="0" r="0" t="0"/>
          <a:stretch/>
        </p:blipFill>
        <p:spPr>
          <a:xfrm>
            <a:off x="7884368" y="303498"/>
            <a:ext cx="744809" cy="744809"/>
          </a:xfrm>
          <a:prstGeom prst="rect">
            <a:avLst/>
          </a:prstGeom>
          <a:noFill/>
          <a:ln>
            <a:noFill/>
          </a:ln>
        </p:spPr>
      </p:pic>
      <p:sp>
        <p:nvSpPr>
          <p:cNvPr id="23" name="Google Shape;23;p34"/>
          <p:cNvSpPr/>
          <p:nvPr/>
        </p:nvSpPr>
        <p:spPr>
          <a:xfrm>
            <a:off x="683598" y="998137"/>
            <a:ext cx="5699700" cy="50100"/>
          </a:xfrm>
          <a:prstGeom prst="rect">
            <a:avLst/>
          </a:prstGeom>
          <a:solidFill>
            <a:srgbClr val="08498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00" name="Shape 1800"/>
        <p:cNvGrpSpPr/>
        <p:nvPr/>
      </p:nvGrpSpPr>
      <p:grpSpPr>
        <a:xfrm>
          <a:off x="0" y="0"/>
          <a:ext cx="0" cy="0"/>
          <a:chOff x="0" y="0"/>
          <a:chExt cx="0" cy="0"/>
        </a:xfrm>
      </p:grpSpPr>
      <p:sp>
        <p:nvSpPr>
          <p:cNvPr id="1801" name="Google Shape;1801;p61"/>
          <p:cNvSpPr/>
          <p:nvPr/>
        </p:nvSpPr>
        <p:spPr>
          <a:xfrm>
            <a:off x="10575" y="4303400"/>
            <a:ext cx="9133500" cy="840000"/>
          </a:xfrm>
          <a:prstGeom prst="rect">
            <a:avLst/>
          </a:prstGeom>
          <a:solidFill>
            <a:schemeClr val="accent1"/>
          </a:solidFill>
          <a:ln cap="flat" cmpd="sng" w="9525">
            <a:solidFill>
              <a:srgbClr val="41B6E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p61"/>
          <p:cNvSpPr txBox="1"/>
          <p:nvPr>
            <p:ph idx="1" type="subTitle"/>
          </p:nvPr>
        </p:nvSpPr>
        <p:spPr>
          <a:xfrm>
            <a:off x="720000" y="2409871"/>
            <a:ext cx="3315900" cy="572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800"/>
              </a:spcBef>
              <a:spcAft>
                <a:spcPts val="0"/>
              </a:spcAft>
              <a:buClr>
                <a:schemeClr val="dk2"/>
              </a:buClr>
              <a:buSzPts val="2400"/>
              <a:buNone/>
              <a:defRPr b="1" sz="2400">
                <a:solidFill>
                  <a:schemeClr val="dk2"/>
                </a:solidFill>
              </a:defRPr>
            </a:lvl1pPr>
            <a:lvl2pPr lvl="1"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803" name="Google Shape;1803;p61"/>
          <p:cNvSpPr txBox="1"/>
          <p:nvPr>
            <p:ph idx="2" type="subTitle"/>
          </p:nvPr>
        </p:nvSpPr>
        <p:spPr>
          <a:xfrm>
            <a:off x="4374850" y="2409871"/>
            <a:ext cx="3315900" cy="572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800"/>
              </a:spcBef>
              <a:spcAft>
                <a:spcPts val="0"/>
              </a:spcAft>
              <a:buClr>
                <a:schemeClr val="dk2"/>
              </a:buClr>
              <a:buSzPts val="2400"/>
              <a:buNone/>
              <a:defRPr b="1" sz="2400">
                <a:solidFill>
                  <a:schemeClr val="dk2"/>
                </a:solidFill>
              </a:defRPr>
            </a:lvl1pPr>
            <a:lvl2pPr lvl="1"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804" name="Google Shape;1804;p61"/>
          <p:cNvSpPr txBox="1"/>
          <p:nvPr>
            <p:ph idx="3" type="subTitle"/>
          </p:nvPr>
        </p:nvSpPr>
        <p:spPr>
          <a:xfrm>
            <a:off x="720000" y="2883196"/>
            <a:ext cx="3315900" cy="840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800"/>
              </a:spcBef>
              <a:spcAft>
                <a:spcPts val="0"/>
              </a:spcAft>
              <a:buClr>
                <a:schemeClr val="accent3"/>
              </a:buClr>
              <a:buSzPts val="2100"/>
              <a:buNone/>
              <a:defRPr>
                <a:solidFill>
                  <a:schemeClr val="accent3"/>
                </a:solidFill>
              </a:defRPr>
            </a:lvl1pPr>
            <a:lvl2pPr lvl="1" algn="ctr">
              <a:lnSpc>
                <a:spcPct val="100000"/>
              </a:lnSpc>
              <a:spcBef>
                <a:spcPts val="400"/>
              </a:spcBef>
              <a:spcAft>
                <a:spcPts val="0"/>
              </a:spcAft>
              <a:buSzPts val="1800"/>
              <a:buNone/>
              <a:defRPr/>
            </a:lvl2pPr>
            <a:lvl3pPr lvl="2" algn="ctr">
              <a:lnSpc>
                <a:spcPct val="100000"/>
              </a:lnSpc>
              <a:spcBef>
                <a:spcPts val="400"/>
              </a:spcBef>
              <a:spcAft>
                <a:spcPts val="0"/>
              </a:spcAft>
              <a:buSzPts val="1500"/>
              <a:buNone/>
              <a:defRPr/>
            </a:lvl3pPr>
            <a:lvl4pPr lvl="3" algn="ctr">
              <a:lnSpc>
                <a:spcPct val="100000"/>
              </a:lnSpc>
              <a:spcBef>
                <a:spcPts val="400"/>
              </a:spcBef>
              <a:spcAft>
                <a:spcPts val="0"/>
              </a:spcAft>
              <a:buSzPts val="1400"/>
              <a:buNone/>
              <a:defRPr/>
            </a:lvl4pPr>
            <a:lvl5pPr lvl="4" algn="ctr">
              <a:lnSpc>
                <a:spcPct val="100000"/>
              </a:lnSpc>
              <a:spcBef>
                <a:spcPts val="400"/>
              </a:spcBef>
              <a:spcAft>
                <a:spcPts val="0"/>
              </a:spcAft>
              <a:buSzPts val="1400"/>
              <a:buNone/>
              <a:defRPr/>
            </a:lvl5pPr>
            <a:lvl6pPr lvl="5" algn="ctr">
              <a:lnSpc>
                <a:spcPct val="100000"/>
              </a:lnSpc>
              <a:spcBef>
                <a:spcPts val="400"/>
              </a:spcBef>
              <a:spcAft>
                <a:spcPts val="0"/>
              </a:spcAft>
              <a:buSzPts val="1400"/>
              <a:buNone/>
              <a:defRPr/>
            </a:lvl6pPr>
            <a:lvl7pPr lvl="6" algn="ctr">
              <a:lnSpc>
                <a:spcPct val="100000"/>
              </a:lnSpc>
              <a:spcBef>
                <a:spcPts val="400"/>
              </a:spcBef>
              <a:spcAft>
                <a:spcPts val="0"/>
              </a:spcAft>
              <a:buSzPts val="1400"/>
              <a:buNone/>
              <a:defRPr/>
            </a:lvl7pPr>
            <a:lvl8pPr lvl="7" algn="ctr">
              <a:lnSpc>
                <a:spcPct val="100000"/>
              </a:lnSpc>
              <a:spcBef>
                <a:spcPts val="400"/>
              </a:spcBef>
              <a:spcAft>
                <a:spcPts val="0"/>
              </a:spcAft>
              <a:buSzPts val="1400"/>
              <a:buNone/>
              <a:defRPr/>
            </a:lvl8pPr>
            <a:lvl9pPr lvl="8" algn="ctr">
              <a:lnSpc>
                <a:spcPct val="100000"/>
              </a:lnSpc>
              <a:spcBef>
                <a:spcPts val="400"/>
              </a:spcBef>
              <a:spcAft>
                <a:spcPts val="0"/>
              </a:spcAft>
              <a:buSzPts val="1400"/>
              <a:buNone/>
              <a:defRPr/>
            </a:lvl9pPr>
          </a:lstStyle>
          <a:p/>
        </p:txBody>
      </p:sp>
      <p:sp>
        <p:nvSpPr>
          <p:cNvPr id="1805" name="Google Shape;1805;p61"/>
          <p:cNvSpPr txBox="1"/>
          <p:nvPr>
            <p:ph idx="4" type="subTitle"/>
          </p:nvPr>
        </p:nvSpPr>
        <p:spPr>
          <a:xfrm>
            <a:off x="4374850" y="2883196"/>
            <a:ext cx="3315900" cy="840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800"/>
              </a:spcBef>
              <a:spcAft>
                <a:spcPts val="0"/>
              </a:spcAft>
              <a:buClr>
                <a:schemeClr val="accent3"/>
              </a:buClr>
              <a:buSzPts val="2100"/>
              <a:buNone/>
              <a:defRPr>
                <a:solidFill>
                  <a:schemeClr val="accent3"/>
                </a:solidFill>
              </a:defRPr>
            </a:lvl1pPr>
            <a:lvl2pPr lvl="1" algn="ctr">
              <a:lnSpc>
                <a:spcPct val="100000"/>
              </a:lnSpc>
              <a:spcBef>
                <a:spcPts val="400"/>
              </a:spcBef>
              <a:spcAft>
                <a:spcPts val="0"/>
              </a:spcAft>
              <a:buSzPts val="1800"/>
              <a:buNone/>
              <a:defRPr/>
            </a:lvl2pPr>
            <a:lvl3pPr lvl="2" algn="ctr">
              <a:lnSpc>
                <a:spcPct val="100000"/>
              </a:lnSpc>
              <a:spcBef>
                <a:spcPts val="400"/>
              </a:spcBef>
              <a:spcAft>
                <a:spcPts val="0"/>
              </a:spcAft>
              <a:buSzPts val="1500"/>
              <a:buNone/>
              <a:defRPr/>
            </a:lvl3pPr>
            <a:lvl4pPr lvl="3" algn="ctr">
              <a:lnSpc>
                <a:spcPct val="100000"/>
              </a:lnSpc>
              <a:spcBef>
                <a:spcPts val="400"/>
              </a:spcBef>
              <a:spcAft>
                <a:spcPts val="0"/>
              </a:spcAft>
              <a:buSzPts val="1400"/>
              <a:buNone/>
              <a:defRPr/>
            </a:lvl4pPr>
            <a:lvl5pPr lvl="4" algn="ctr">
              <a:lnSpc>
                <a:spcPct val="100000"/>
              </a:lnSpc>
              <a:spcBef>
                <a:spcPts val="400"/>
              </a:spcBef>
              <a:spcAft>
                <a:spcPts val="0"/>
              </a:spcAft>
              <a:buSzPts val="1400"/>
              <a:buNone/>
              <a:defRPr/>
            </a:lvl5pPr>
            <a:lvl6pPr lvl="5" algn="ctr">
              <a:lnSpc>
                <a:spcPct val="100000"/>
              </a:lnSpc>
              <a:spcBef>
                <a:spcPts val="400"/>
              </a:spcBef>
              <a:spcAft>
                <a:spcPts val="0"/>
              </a:spcAft>
              <a:buSzPts val="1400"/>
              <a:buNone/>
              <a:defRPr/>
            </a:lvl6pPr>
            <a:lvl7pPr lvl="6" algn="ctr">
              <a:lnSpc>
                <a:spcPct val="100000"/>
              </a:lnSpc>
              <a:spcBef>
                <a:spcPts val="400"/>
              </a:spcBef>
              <a:spcAft>
                <a:spcPts val="0"/>
              </a:spcAft>
              <a:buSzPts val="1400"/>
              <a:buNone/>
              <a:defRPr/>
            </a:lvl7pPr>
            <a:lvl8pPr lvl="7" algn="ctr">
              <a:lnSpc>
                <a:spcPct val="100000"/>
              </a:lnSpc>
              <a:spcBef>
                <a:spcPts val="400"/>
              </a:spcBef>
              <a:spcAft>
                <a:spcPts val="0"/>
              </a:spcAft>
              <a:buSzPts val="1400"/>
              <a:buNone/>
              <a:defRPr/>
            </a:lvl8pPr>
            <a:lvl9pPr lvl="8" algn="ctr">
              <a:lnSpc>
                <a:spcPct val="100000"/>
              </a:lnSpc>
              <a:spcBef>
                <a:spcPts val="400"/>
              </a:spcBef>
              <a:spcAft>
                <a:spcPts val="0"/>
              </a:spcAft>
              <a:buSzPts val="1400"/>
              <a:buNone/>
              <a:defRPr/>
            </a:lvl9pPr>
          </a:lstStyle>
          <a:p/>
        </p:txBody>
      </p:sp>
      <p:sp>
        <p:nvSpPr>
          <p:cNvPr id="1806" name="Google Shape;1806;p61"/>
          <p:cNvSpPr txBox="1"/>
          <p:nvPr>
            <p:ph type="title"/>
          </p:nvPr>
        </p:nvSpPr>
        <p:spPr>
          <a:xfrm>
            <a:off x="720000" y="445025"/>
            <a:ext cx="7704000" cy="572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accent1"/>
              </a:buClr>
              <a:buSzPts val="30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807" name="Google Shape;1807;p61"/>
          <p:cNvPicPr preferRelativeResize="0"/>
          <p:nvPr/>
        </p:nvPicPr>
        <p:blipFill rotWithShape="1">
          <a:blip r:embed="rId2">
            <a:alphaModFix/>
          </a:blip>
          <a:srcRect b="0" l="0" r="0" t="0"/>
          <a:stretch/>
        </p:blipFill>
        <p:spPr>
          <a:xfrm>
            <a:off x="7884368" y="303498"/>
            <a:ext cx="744809" cy="74480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1808" name="Shape 1808"/>
        <p:cNvGrpSpPr/>
        <p:nvPr/>
      </p:nvGrpSpPr>
      <p:grpSpPr>
        <a:xfrm>
          <a:off x="0" y="0"/>
          <a:ext cx="0" cy="0"/>
          <a:chOff x="0" y="0"/>
          <a:chExt cx="0" cy="0"/>
        </a:xfrm>
      </p:grpSpPr>
      <p:sp>
        <p:nvSpPr>
          <p:cNvPr id="1809" name="Google Shape;1809;p62"/>
          <p:cNvSpPr txBox="1"/>
          <p:nvPr/>
        </p:nvSpPr>
        <p:spPr>
          <a:xfrm>
            <a:off x="263525" y="879500"/>
            <a:ext cx="1172100" cy="1108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7F7F7F"/>
              </a:solidFill>
              <a:latin typeface="Lato"/>
              <a:ea typeface="Lato"/>
              <a:cs typeface="Lato"/>
              <a:sym typeface="Lato"/>
            </a:endParaRPr>
          </a:p>
        </p:txBody>
      </p:sp>
      <p:sp>
        <p:nvSpPr>
          <p:cNvPr id="1810" name="Google Shape;1810;p62"/>
          <p:cNvSpPr txBox="1"/>
          <p:nvPr/>
        </p:nvSpPr>
        <p:spPr>
          <a:xfrm>
            <a:off x="3158954" y="879500"/>
            <a:ext cx="1172100" cy="1108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7F7F7F"/>
              </a:solidFill>
              <a:latin typeface="Lato"/>
              <a:ea typeface="Lato"/>
              <a:cs typeface="Lato"/>
              <a:sym typeface="Lato"/>
            </a:endParaRPr>
          </a:p>
        </p:txBody>
      </p:sp>
      <p:sp>
        <p:nvSpPr>
          <p:cNvPr id="1811" name="Google Shape;1811;p62"/>
          <p:cNvSpPr txBox="1"/>
          <p:nvPr/>
        </p:nvSpPr>
        <p:spPr>
          <a:xfrm>
            <a:off x="6054382" y="879500"/>
            <a:ext cx="1172100" cy="1108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7F7F7F"/>
              </a:solidFill>
              <a:latin typeface="Lato"/>
              <a:ea typeface="Lato"/>
              <a:cs typeface="Lato"/>
              <a:sym typeface="Lato"/>
            </a:endParaRPr>
          </a:p>
        </p:txBody>
      </p:sp>
      <p:sp>
        <p:nvSpPr>
          <p:cNvPr id="1812" name="Google Shape;1812;p62"/>
          <p:cNvSpPr txBox="1"/>
          <p:nvPr>
            <p:ph idx="1" type="body"/>
          </p:nvPr>
        </p:nvSpPr>
        <p:spPr>
          <a:xfrm>
            <a:off x="1711239" y="909650"/>
            <a:ext cx="1172100" cy="10479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sz="1400">
                <a:solidFill>
                  <a:schemeClr val="dk2"/>
                </a:solidFill>
              </a:defRPr>
            </a:lvl4pPr>
            <a:lvl5pPr indent="-317500" lvl="4" marL="2286000" algn="l">
              <a:lnSpc>
                <a:spcPct val="90000"/>
              </a:lnSpc>
              <a:spcBef>
                <a:spcPts val="400"/>
              </a:spcBef>
              <a:spcAft>
                <a:spcPts val="0"/>
              </a:spcAft>
              <a:buClr>
                <a:schemeClr val="dk2"/>
              </a:buClr>
              <a:buSzPts val="1400"/>
              <a:buChar char="•"/>
              <a:defRPr sz="1400">
                <a:solidFill>
                  <a:schemeClr val="dk2"/>
                </a:solidFill>
              </a:defRPr>
            </a:lvl5pPr>
            <a:lvl6pPr indent="-317500" lvl="5" marL="2743200" algn="l">
              <a:lnSpc>
                <a:spcPct val="90000"/>
              </a:lnSpc>
              <a:spcBef>
                <a:spcPts val="400"/>
              </a:spcBef>
              <a:spcAft>
                <a:spcPts val="0"/>
              </a:spcAft>
              <a:buClr>
                <a:schemeClr val="dk2"/>
              </a:buClr>
              <a:buSzPts val="1400"/>
              <a:buChar char="•"/>
              <a:defRPr sz="1400">
                <a:solidFill>
                  <a:schemeClr val="dk2"/>
                </a:solidFill>
              </a:defRPr>
            </a:lvl6pPr>
            <a:lvl7pPr indent="-317500" lvl="6" marL="3200400" algn="l">
              <a:lnSpc>
                <a:spcPct val="90000"/>
              </a:lnSpc>
              <a:spcBef>
                <a:spcPts val="400"/>
              </a:spcBef>
              <a:spcAft>
                <a:spcPts val="0"/>
              </a:spcAft>
              <a:buClr>
                <a:schemeClr val="dk2"/>
              </a:buClr>
              <a:buSzPts val="1400"/>
              <a:buChar char="•"/>
              <a:defRPr sz="1400">
                <a:solidFill>
                  <a:schemeClr val="dk2"/>
                </a:solidFill>
              </a:defRPr>
            </a:lvl7pPr>
            <a:lvl8pPr indent="-317500" lvl="7" marL="3657600" algn="l">
              <a:lnSpc>
                <a:spcPct val="90000"/>
              </a:lnSpc>
              <a:spcBef>
                <a:spcPts val="400"/>
              </a:spcBef>
              <a:spcAft>
                <a:spcPts val="0"/>
              </a:spcAft>
              <a:buClr>
                <a:schemeClr val="dk2"/>
              </a:buClr>
              <a:buSzPts val="1400"/>
              <a:buChar char="•"/>
              <a:defRPr sz="1400">
                <a:solidFill>
                  <a:schemeClr val="dk2"/>
                </a:solidFill>
              </a:defRPr>
            </a:lvl8pPr>
            <a:lvl9pPr indent="-317500" lvl="8" marL="4114800" algn="l">
              <a:lnSpc>
                <a:spcPct val="90000"/>
              </a:lnSpc>
              <a:spcBef>
                <a:spcPts val="400"/>
              </a:spcBef>
              <a:spcAft>
                <a:spcPts val="0"/>
              </a:spcAft>
              <a:buClr>
                <a:schemeClr val="dk2"/>
              </a:buClr>
              <a:buSzPts val="1400"/>
              <a:buChar char="•"/>
              <a:defRPr sz="1400">
                <a:solidFill>
                  <a:schemeClr val="dk2"/>
                </a:solidFill>
              </a:defRPr>
            </a:lvl9pPr>
          </a:lstStyle>
          <a:p/>
        </p:txBody>
      </p:sp>
      <p:sp>
        <p:nvSpPr>
          <p:cNvPr id="1813" name="Google Shape;1813;p62"/>
          <p:cNvSpPr txBox="1"/>
          <p:nvPr>
            <p:ph idx="2" type="body"/>
          </p:nvPr>
        </p:nvSpPr>
        <p:spPr>
          <a:xfrm>
            <a:off x="4606668" y="909650"/>
            <a:ext cx="1172100" cy="10479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sz="1400">
                <a:solidFill>
                  <a:schemeClr val="dk2"/>
                </a:solidFill>
              </a:defRPr>
            </a:lvl4pPr>
            <a:lvl5pPr indent="-317500" lvl="4" marL="2286000" algn="l">
              <a:lnSpc>
                <a:spcPct val="90000"/>
              </a:lnSpc>
              <a:spcBef>
                <a:spcPts val="400"/>
              </a:spcBef>
              <a:spcAft>
                <a:spcPts val="0"/>
              </a:spcAft>
              <a:buClr>
                <a:schemeClr val="dk2"/>
              </a:buClr>
              <a:buSzPts val="1400"/>
              <a:buChar char="•"/>
              <a:defRPr sz="1400">
                <a:solidFill>
                  <a:schemeClr val="dk2"/>
                </a:solidFill>
              </a:defRPr>
            </a:lvl5pPr>
            <a:lvl6pPr indent="-317500" lvl="5" marL="2743200" algn="l">
              <a:lnSpc>
                <a:spcPct val="90000"/>
              </a:lnSpc>
              <a:spcBef>
                <a:spcPts val="400"/>
              </a:spcBef>
              <a:spcAft>
                <a:spcPts val="0"/>
              </a:spcAft>
              <a:buClr>
                <a:schemeClr val="dk2"/>
              </a:buClr>
              <a:buSzPts val="1400"/>
              <a:buChar char="•"/>
              <a:defRPr sz="1400">
                <a:solidFill>
                  <a:schemeClr val="dk2"/>
                </a:solidFill>
              </a:defRPr>
            </a:lvl6pPr>
            <a:lvl7pPr indent="-317500" lvl="6" marL="3200400" algn="l">
              <a:lnSpc>
                <a:spcPct val="90000"/>
              </a:lnSpc>
              <a:spcBef>
                <a:spcPts val="400"/>
              </a:spcBef>
              <a:spcAft>
                <a:spcPts val="0"/>
              </a:spcAft>
              <a:buClr>
                <a:schemeClr val="dk2"/>
              </a:buClr>
              <a:buSzPts val="1400"/>
              <a:buChar char="•"/>
              <a:defRPr sz="1400">
                <a:solidFill>
                  <a:schemeClr val="dk2"/>
                </a:solidFill>
              </a:defRPr>
            </a:lvl7pPr>
            <a:lvl8pPr indent="-317500" lvl="7" marL="3657600" algn="l">
              <a:lnSpc>
                <a:spcPct val="90000"/>
              </a:lnSpc>
              <a:spcBef>
                <a:spcPts val="400"/>
              </a:spcBef>
              <a:spcAft>
                <a:spcPts val="0"/>
              </a:spcAft>
              <a:buClr>
                <a:schemeClr val="dk2"/>
              </a:buClr>
              <a:buSzPts val="1400"/>
              <a:buChar char="•"/>
              <a:defRPr sz="1400">
                <a:solidFill>
                  <a:schemeClr val="dk2"/>
                </a:solidFill>
              </a:defRPr>
            </a:lvl8pPr>
            <a:lvl9pPr indent="-317500" lvl="8" marL="4114800" algn="l">
              <a:lnSpc>
                <a:spcPct val="90000"/>
              </a:lnSpc>
              <a:spcBef>
                <a:spcPts val="400"/>
              </a:spcBef>
              <a:spcAft>
                <a:spcPts val="0"/>
              </a:spcAft>
              <a:buClr>
                <a:schemeClr val="dk2"/>
              </a:buClr>
              <a:buSzPts val="1400"/>
              <a:buChar char="•"/>
              <a:defRPr sz="1400">
                <a:solidFill>
                  <a:schemeClr val="dk2"/>
                </a:solidFill>
              </a:defRPr>
            </a:lvl9pPr>
          </a:lstStyle>
          <a:p/>
        </p:txBody>
      </p:sp>
      <p:sp>
        <p:nvSpPr>
          <p:cNvPr id="1814" name="Google Shape;1814;p62"/>
          <p:cNvSpPr txBox="1"/>
          <p:nvPr>
            <p:ph idx="3" type="body"/>
          </p:nvPr>
        </p:nvSpPr>
        <p:spPr>
          <a:xfrm>
            <a:off x="7502096" y="909650"/>
            <a:ext cx="1172100" cy="10479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sz="1400">
                <a:solidFill>
                  <a:schemeClr val="dk2"/>
                </a:solidFill>
              </a:defRPr>
            </a:lvl4pPr>
            <a:lvl5pPr indent="-317500" lvl="4" marL="2286000" algn="l">
              <a:lnSpc>
                <a:spcPct val="90000"/>
              </a:lnSpc>
              <a:spcBef>
                <a:spcPts val="400"/>
              </a:spcBef>
              <a:spcAft>
                <a:spcPts val="0"/>
              </a:spcAft>
              <a:buClr>
                <a:schemeClr val="dk2"/>
              </a:buClr>
              <a:buSzPts val="1400"/>
              <a:buChar char="•"/>
              <a:defRPr sz="1400">
                <a:solidFill>
                  <a:schemeClr val="dk2"/>
                </a:solidFill>
              </a:defRPr>
            </a:lvl5pPr>
            <a:lvl6pPr indent="-317500" lvl="5" marL="2743200" algn="l">
              <a:lnSpc>
                <a:spcPct val="90000"/>
              </a:lnSpc>
              <a:spcBef>
                <a:spcPts val="400"/>
              </a:spcBef>
              <a:spcAft>
                <a:spcPts val="0"/>
              </a:spcAft>
              <a:buClr>
                <a:schemeClr val="dk2"/>
              </a:buClr>
              <a:buSzPts val="1400"/>
              <a:buChar char="•"/>
              <a:defRPr sz="1400">
                <a:solidFill>
                  <a:schemeClr val="dk2"/>
                </a:solidFill>
              </a:defRPr>
            </a:lvl6pPr>
            <a:lvl7pPr indent="-317500" lvl="6" marL="3200400" algn="l">
              <a:lnSpc>
                <a:spcPct val="90000"/>
              </a:lnSpc>
              <a:spcBef>
                <a:spcPts val="400"/>
              </a:spcBef>
              <a:spcAft>
                <a:spcPts val="0"/>
              </a:spcAft>
              <a:buClr>
                <a:schemeClr val="dk2"/>
              </a:buClr>
              <a:buSzPts val="1400"/>
              <a:buChar char="•"/>
              <a:defRPr sz="1400">
                <a:solidFill>
                  <a:schemeClr val="dk2"/>
                </a:solidFill>
              </a:defRPr>
            </a:lvl7pPr>
            <a:lvl8pPr indent="-317500" lvl="7" marL="3657600" algn="l">
              <a:lnSpc>
                <a:spcPct val="90000"/>
              </a:lnSpc>
              <a:spcBef>
                <a:spcPts val="400"/>
              </a:spcBef>
              <a:spcAft>
                <a:spcPts val="0"/>
              </a:spcAft>
              <a:buClr>
                <a:schemeClr val="dk2"/>
              </a:buClr>
              <a:buSzPts val="1400"/>
              <a:buChar char="•"/>
              <a:defRPr sz="1400">
                <a:solidFill>
                  <a:schemeClr val="dk2"/>
                </a:solidFill>
              </a:defRPr>
            </a:lvl8pPr>
            <a:lvl9pPr indent="-317500" lvl="8" marL="4114800" algn="l">
              <a:lnSpc>
                <a:spcPct val="90000"/>
              </a:lnSpc>
              <a:spcBef>
                <a:spcPts val="400"/>
              </a:spcBef>
              <a:spcAft>
                <a:spcPts val="0"/>
              </a:spcAft>
              <a:buClr>
                <a:schemeClr val="dk2"/>
              </a:buClr>
              <a:buSzPts val="1400"/>
              <a:buChar char="•"/>
              <a:defRPr sz="1400">
                <a:solidFill>
                  <a:schemeClr val="dk2"/>
                </a:solidFill>
              </a:defRPr>
            </a:lvl9pPr>
          </a:lstStyle>
          <a:p/>
        </p:txBody>
      </p:sp>
      <p:sp>
        <p:nvSpPr>
          <p:cNvPr id="1815" name="Google Shape;1815;p62"/>
          <p:cNvSpPr txBox="1"/>
          <p:nvPr>
            <p:ph type="title"/>
          </p:nvPr>
        </p:nvSpPr>
        <p:spPr>
          <a:xfrm>
            <a:off x="254000" y="241300"/>
            <a:ext cx="3238500" cy="3555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2500"/>
              <a:buNone/>
              <a:defRPr b="1" sz="25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6" name="Google Shape;1816;p62"/>
          <p:cNvSpPr txBox="1"/>
          <p:nvPr>
            <p:ph idx="4" type="body"/>
          </p:nvPr>
        </p:nvSpPr>
        <p:spPr>
          <a:xfrm>
            <a:off x="254000" y="2489600"/>
            <a:ext cx="2593800" cy="23496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sz="1400">
                <a:solidFill>
                  <a:schemeClr val="dk2"/>
                </a:solidFill>
              </a:defRPr>
            </a:lvl4pPr>
            <a:lvl5pPr indent="-317500" lvl="4" marL="2286000" algn="l">
              <a:lnSpc>
                <a:spcPct val="90000"/>
              </a:lnSpc>
              <a:spcBef>
                <a:spcPts val="400"/>
              </a:spcBef>
              <a:spcAft>
                <a:spcPts val="0"/>
              </a:spcAft>
              <a:buClr>
                <a:schemeClr val="dk2"/>
              </a:buClr>
              <a:buSzPts val="1400"/>
              <a:buChar char="•"/>
              <a:defRPr sz="1400">
                <a:solidFill>
                  <a:schemeClr val="dk2"/>
                </a:solidFill>
              </a:defRPr>
            </a:lvl5pPr>
            <a:lvl6pPr indent="-317500" lvl="5" marL="2743200" algn="l">
              <a:lnSpc>
                <a:spcPct val="90000"/>
              </a:lnSpc>
              <a:spcBef>
                <a:spcPts val="400"/>
              </a:spcBef>
              <a:spcAft>
                <a:spcPts val="0"/>
              </a:spcAft>
              <a:buClr>
                <a:schemeClr val="dk2"/>
              </a:buClr>
              <a:buSzPts val="1400"/>
              <a:buChar char="•"/>
              <a:defRPr sz="1400">
                <a:solidFill>
                  <a:schemeClr val="dk2"/>
                </a:solidFill>
              </a:defRPr>
            </a:lvl6pPr>
            <a:lvl7pPr indent="-317500" lvl="6" marL="3200400" algn="l">
              <a:lnSpc>
                <a:spcPct val="90000"/>
              </a:lnSpc>
              <a:spcBef>
                <a:spcPts val="400"/>
              </a:spcBef>
              <a:spcAft>
                <a:spcPts val="0"/>
              </a:spcAft>
              <a:buClr>
                <a:schemeClr val="dk2"/>
              </a:buClr>
              <a:buSzPts val="1400"/>
              <a:buChar char="•"/>
              <a:defRPr sz="1400">
                <a:solidFill>
                  <a:schemeClr val="dk2"/>
                </a:solidFill>
              </a:defRPr>
            </a:lvl7pPr>
            <a:lvl8pPr indent="-317500" lvl="7" marL="3657600" algn="l">
              <a:lnSpc>
                <a:spcPct val="90000"/>
              </a:lnSpc>
              <a:spcBef>
                <a:spcPts val="400"/>
              </a:spcBef>
              <a:spcAft>
                <a:spcPts val="0"/>
              </a:spcAft>
              <a:buClr>
                <a:schemeClr val="dk2"/>
              </a:buClr>
              <a:buSzPts val="1400"/>
              <a:buChar char="•"/>
              <a:defRPr sz="1400">
                <a:solidFill>
                  <a:schemeClr val="dk2"/>
                </a:solidFill>
              </a:defRPr>
            </a:lvl8pPr>
            <a:lvl9pPr indent="-317500" lvl="8" marL="4114800" algn="l">
              <a:lnSpc>
                <a:spcPct val="90000"/>
              </a:lnSpc>
              <a:spcBef>
                <a:spcPts val="400"/>
              </a:spcBef>
              <a:spcAft>
                <a:spcPts val="0"/>
              </a:spcAft>
              <a:buClr>
                <a:schemeClr val="dk2"/>
              </a:buClr>
              <a:buSzPts val="1400"/>
              <a:buChar char="•"/>
              <a:defRPr sz="1400">
                <a:solidFill>
                  <a:schemeClr val="dk2"/>
                </a:solidFill>
              </a:defRPr>
            </a:lvl9pPr>
          </a:lstStyle>
          <a:p/>
        </p:txBody>
      </p:sp>
      <p:sp>
        <p:nvSpPr>
          <p:cNvPr id="1817" name="Google Shape;1817;p62"/>
          <p:cNvSpPr txBox="1"/>
          <p:nvPr>
            <p:ph idx="5" type="body"/>
          </p:nvPr>
        </p:nvSpPr>
        <p:spPr>
          <a:xfrm>
            <a:off x="3264600" y="2489600"/>
            <a:ext cx="2593800" cy="23496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sz="1400">
                <a:solidFill>
                  <a:schemeClr val="dk2"/>
                </a:solidFill>
              </a:defRPr>
            </a:lvl4pPr>
            <a:lvl5pPr indent="-317500" lvl="4" marL="2286000" algn="l">
              <a:lnSpc>
                <a:spcPct val="90000"/>
              </a:lnSpc>
              <a:spcBef>
                <a:spcPts val="400"/>
              </a:spcBef>
              <a:spcAft>
                <a:spcPts val="0"/>
              </a:spcAft>
              <a:buClr>
                <a:schemeClr val="dk2"/>
              </a:buClr>
              <a:buSzPts val="1400"/>
              <a:buChar char="•"/>
              <a:defRPr sz="1400">
                <a:solidFill>
                  <a:schemeClr val="dk2"/>
                </a:solidFill>
              </a:defRPr>
            </a:lvl5pPr>
            <a:lvl6pPr indent="-317500" lvl="5" marL="2743200" algn="l">
              <a:lnSpc>
                <a:spcPct val="90000"/>
              </a:lnSpc>
              <a:spcBef>
                <a:spcPts val="400"/>
              </a:spcBef>
              <a:spcAft>
                <a:spcPts val="0"/>
              </a:spcAft>
              <a:buClr>
                <a:schemeClr val="dk2"/>
              </a:buClr>
              <a:buSzPts val="1400"/>
              <a:buChar char="•"/>
              <a:defRPr sz="1400">
                <a:solidFill>
                  <a:schemeClr val="dk2"/>
                </a:solidFill>
              </a:defRPr>
            </a:lvl6pPr>
            <a:lvl7pPr indent="-317500" lvl="6" marL="3200400" algn="l">
              <a:lnSpc>
                <a:spcPct val="90000"/>
              </a:lnSpc>
              <a:spcBef>
                <a:spcPts val="400"/>
              </a:spcBef>
              <a:spcAft>
                <a:spcPts val="0"/>
              </a:spcAft>
              <a:buClr>
                <a:schemeClr val="dk2"/>
              </a:buClr>
              <a:buSzPts val="1400"/>
              <a:buChar char="•"/>
              <a:defRPr sz="1400">
                <a:solidFill>
                  <a:schemeClr val="dk2"/>
                </a:solidFill>
              </a:defRPr>
            </a:lvl7pPr>
            <a:lvl8pPr indent="-317500" lvl="7" marL="3657600" algn="l">
              <a:lnSpc>
                <a:spcPct val="90000"/>
              </a:lnSpc>
              <a:spcBef>
                <a:spcPts val="400"/>
              </a:spcBef>
              <a:spcAft>
                <a:spcPts val="0"/>
              </a:spcAft>
              <a:buClr>
                <a:schemeClr val="dk2"/>
              </a:buClr>
              <a:buSzPts val="1400"/>
              <a:buChar char="•"/>
              <a:defRPr sz="1400">
                <a:solidFill>
                  <a:schemeClr val="dk2"/>
                </a:solidFill>
              </a:defRPr>
            </a:lvl8pPr>
            <a:lvl9pPr indent="-317500" lvl="8" marL="4114800" algn="l">
              <a:lnSpc>
                <a:spcPct val="90000"/>
              </a:lnSpc>
              <a:spcBef>
                <a:spcPts val="400"/>
              </a:spcBef>
              <a:spcAft>
                <a:spcPts val="0"/>
              </a:spcAft>
              <a:buClr>
                <a:schemeClr val="dk2"/>
              </a:buClr>
              <a:buSzPts val="1400"/>
              <a:buChar char="•"/>
              <a:defRPr sz="1400">
                <a:solidFill>
                  <a:schemeClr val="dk2"/>
                </a:solidFill>
              </a:defRPr>
            </a:lvl9pPr>
          </a:lstStyle>
          <a:p/>
        </p:txBody>
      </p:sp>
      <p:sp>
        <p:nvSpPr>
          <p:cNvPr id="1818" name="Google Shape;1818;p62"/>
          <p:cNvSpPr txBox="1"/>
          <p:nvPr>
            <p:ph idx="6" type="body"/>
          </p:nvPr>
        </p:nvSpPr>
        <p:spPr>
          <a:xfrm>
            <a:off x="6275200" y="2489600"/>
            <a:ext cx="2593800" cy="23496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sz="1400">
                <a:solidFill>
                  <a:schemeClr val="dk2"/>
                </a:solidFill>
              </a:defRPr>
            </a:lvl4pPr>
            <a:lvl5pPr indent="-317500" lvl="4" marL="2286000" algn="l">
              <a:lnSpc>
                <a:spcPct val="90000"/>
              </a:lnSpc>
              <a:spcBef>
                <a:spcPts val="400"/>
              </a:spcBef>
              <a:spcAft>
                <a:spcPts val="0"/>
              </a:spcAft>
              <a:buClr>
                <a:schemeClr val="dk2"/>
              </a:buClr>
              <a:buSzPts val="1400"/>
              <a:buChar char="•"/>
              <a:defRPr sz="1400">
                <a:solidFill>
                  <a:schemeClr val="dk2"/>
                </a:solidFill>
              </a:defRPr>
            </a:lvl5pPr>
            <a:lvl6pPr indent="-317500" lvl="5" marL="2743200" algn="l">
              <a:lnSpc>
                <a:spcPct val="90000"/>
              </a:lnSpc>
              <a:spcBef>
                <a:spcPts val="400"/>
              </a:spcBef>
              <a:spcAft>
                <a:spcPts val="0"/>
              </a:spcAft>
              <a:buClr>
                <a:schemeClr val="dk2"/>
              </a:buClr>
              <a:buSzPts val="1400"/>
              <a:buChar char="•"/>
              <a:defRPr sz="1400">
                <a:solidFill>
                  <a:schemeClr val="dk2"/>
                </a:solidFill>
              </a:defRPr>
            </a:lvl6pPr>
            <a:lvl7pPr indent="-317500" lvl="6" marL="3200400" algn="l">
              <a:lnSpc>
                <a:spcPct val="90000"/>
              </a:lnSpc>
              <a:spcBef>
                <a:spcPts val="400"/>
              </a:spcBef>
              <a:spcAft>
                <a:spcPts val="0"/>
              </a:spcAft>
              <a:buClr>
                <a:schemeClr val="dk2"/>
              </a:buClr>
              <a:buSzPts val="1400"/>
              <a:buChar char="•"/>
              <a:defRPr sz="1400">
                <a:solidFill>
                  <a:schemeClr val="dk2"/>
                </a:solidFill>
              </a:defRPr>
            </a:lvl7pPr>
            <a:lvl8pPr indent="-317500" lvl="7" marL="3657600" algn="l">
              <a:lnSpc>
                <a:spcPct val="90000"/>
              </a:lnSpc>
              <a:spcBef>
                <a:spcPts val="400"/>
              </a:spcBef>
              <a:spcAft>
                <a:spcPts val="0"/>
              </a:spcAft>
              <a:buClr>
                <a:schemeClr val="dk2"/>
              </a:buClr>
              <a:buSzPts val="1400"/>
              <a:buChar char="•"/>
              <a:defRPr sz="1400">
                <a:solidFill>
                  <a:schemeClr val="dk2"/>
                </a:solidFill>
              </a:defRPr>
            </a:lvl8pPr>
            <a:lvl9pPr indent="-317500" lvl="8" marL="4114800" algn="l">
              <a:lnSpc>
                <a:spcPct val="90000"/>
              </a:lnSpc>
              <a:spcBef>
                <a:spcPts val="400"/>
              </a:spcBef>
              <a:spcAft>
                <a:spcPts val="0"/>
              </a:spcAft>
              <a:buClr>
                <a:schemeClr val="dk2"/>
              </a:buClr>
              <a:buSzPts val="1400"/>
              <a:buChar char="•"/>
              <a:defRPr sz="1400">
                <a:solidFill>
                  <a:schemeClr val="dk2"/>
                </a:solidFill>
              </a:defRPr>
            </a:lvl9pPr>
          </a:lstStyle>
          <a:p/>
        </p:txBody>
      </p:sp>
      <p:sp>
        <p:nvSpPr>
          <p:cNvPr id="1819" name="Google Shape;1819;p62"/>
          <p:cNvSpPr txBox="1"/>
          <p:nvPr>
            <p:ph idx="7" type="body"/>
          </p:nvPr>
        </p:nvSpPr>
        <p:spPr>
          <a:xfrm>
            <a:off x="3264600" y="1002950"/>
            <a:ext cx="772800" cy="699300"/>
          </a:xfrm>
          <a:prstGeom prst="rect">
            <a:avLst/>
          </a:prstGeom>
          <a:solidFill>
            <a:schemeClr val="accen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rmAutofit/>
          </a:bodyPr>
          <a:lstStyle>
            <a:lvl1pPr indent="-361950" lvl="0" marL="457200" algn="l">
              <a:lnSpc>
                <a:spcPct val="90000"/>
              </a:lnSpc>
              <a:spcBef>
                <a:spcPts val="800"/>
              </a:spcBef>
              <a:spcAft>
                <a:spcPts val="0"/>
              </a:spcAft>
              <a:buClr>
                <a:schemeClr val="lt1"/>
              </a:buClr>
              <a:buSzPts val="2100"/>
              <a:buChar char="•"/>
              <a:defRPr>
                <a:solidFill>
                  <a:schemeClr val="lt1"/>
                </a:solidFill>
              </a:defRPr>
            </a:lvl1pPr>
            <a:lvl2pPr indent="-342900" lvl="1" marL="914400" algn="l">
              <a:lnSpc>
                <a:spcPct val="90000"/>
              </a:lnSpc>
              <a:spcBef>
                <a:spcPts val="400"/>
              </a:spcBef>
              <a:spcAft>
                <a:spcPts val="0"/>
              </a:spcAft>
              <a:buClr>
                <a:schemeClr val="lt1"/>
              </a:buClr>
              <a:buSzPts val="1800"/>
              <a:buChar char="•"/>
              <a:defRPr>
                <a:solidFill>
                  <a:schemeClr val="lt1"/>
                </a:solidFill>
              </a:defRPr>
            </a:lvl2pPr>
            <a:lvl3pPr indent="-323850" lvl="2" marL="1371600" algn="l">
              <a:lnSpc>
                <a:spcPct val="90000"/>
              </a:lnSpc>
              <a:spcBef>
                <a:spcPts val="400"/>
              </a:spcBef>
              <a:spcAft>
                <a:spcPts val="0"/>
              </a:spcAft>
              <a:buClr>
                <a:schemeClr val="lt1"/>
              </a:buClr>
              <a:buSzPts val="1500"/>
              <a:buChar char="•"/>
              <a:defRPr>
                <a:solidFill>
                  <a:schemeClr val="lt1"/>
                </a:solidFill>
              </a:defRPr>
            </a:lvl3pPr>
            <a:lvl4pPr indent="-317500" lvl="3" marL="1828800" algn="l">
              <a:lnSpc>
                <a:spcPct val="90000"/>
              </a:lnSpc>
              <a:spcBef>
                <a:spcPts val="400"/>
              </a:spcBef>
              <a:spcAft>
                <a:spcPts val="0"/>
              </a:spcAft>
              <a:buClr>
                <a:schemeClr val="lt1"/>
              </a:buClr>
              <a:buSzPts val="1400"/>
              <a:buChar char="•"/>
              <a:defRPr>
                <a:solidFill>
                  <a:schemeClr val="lt1"/>
                </a:solidFill>
              </a:defRPr>
            </a:lvl4pPr>
            <a:lvl5pPr indent="-292100" lvl="4" marL="2286000" algn="l">
              <a:lnSpc>
                <a:spcPct val="90000"/>
              </a:lnSpc>
              <a:spcBef>
                <a:spcPts val="400"/>
              </a:spcBef>
              <a:spcAft>
                <a:spcPts val="0"/>
              </a:spcAft>
              <a:buClr>
                <a:schemeClr val="lt1"/>
              </a:buClr>
              <a:buSzPts val="1000"/>
              <a:buChar char="•"/>
              <a:defRPr sz="1000">
                <a:solidFill>
                  <a:schemeClr val="lt1"/>
                </a:solidFill>
              </a:defRPr>
            </a:lvl5pPr>
            <a:lvl6pPr indent="-317500" lvl="5" marL="2743200" algn="l">
              <a:lnSpc>
                <a:spcPct val="90000"/>
              </a:lnSpc>
              <a:spcBef>
                <a:spcPts val="400"/>
              </a:spcBef>
              <a:spcAft>
                <a:spcPts val="0"/>
              </a:spcAft>
              <a:buClr>
                <a:schemeClr val="lt1"/>
              </a:buClr>
              <a:buSzPts val="1400"/>
              <a:buChar char="•"/>
              <a:defRPr>
                <a:solidFill>
                  <a:schemeClr val="lt1"/>
                </a:solidFill>
              </a:defRPr>
            </a:lvl6pPr>
            <a:lvl7pPr indent="-317500" lvl="6" marL="3200400" algn="l">
              <a:lnSpc>
                <a:spcPct val="90000"/>
              </a:lnSpc>
              <a:spcBef>
                <a:spcPts val="400"/>
              </a:spcBef>
              <a:spcAft>
                <a:spcPts val="0"/>
              </a:spcAft>
              <a:buClr>
                <a:schemeClr val="lt1"/>
              </a:buClr>
              <a:buSzPts val="1400"/>
              <a:buChar char="•"/>
              <a:defRPr>
                <a:solidFill>
                  <a:schemeClr val="lt1"/>
                </a:solidFill>
              </a:defRPr>
            </a:lvl7pPr>
            <a:lvl8pPr indent="-317500" lvl="7" marL="3657600" algn="l">
              <a:lnSpc>
                <a:spcPct val="90000"/>
              </a:lnSpc>
              <a:spcBef>
                <a:spcPts val="400"/>
              </a:spcBef>
              <a:spcAft>
                <a:spcPts val="0"/>
              </a:spcAft>
              <a:buClr>
                <a:schemeClr val="lt1"/>
              </a:buClr>
              <a:buSzPts val="1400"/>
              <a:buChar char="•"/>
              <a:defRPr>
                <a:solidFill>
                  <a:schemeClr val="lt1"/>
                </a:solidFill>
              </a:defRPr>
            </a:lvl8pPr>
            <a:lvl9pPr indent="-317500" lvl="8" marL="4114800" algn="l">
              <a:lnSpc>
                <a:spcPct val="90000"/>
              </a:lnSpc>
              <a:spcBef>
                <a:spcPts val="400"/>
              </a:spcBef>
              <a:spcAft>
                <a:spcPts val="0"/>
              </a:spcAft>
              <a:buClr>
                <a:schemeClr val="lt1"/>
              </a:buClr>
              <a:buSzPts val="1400"/>
              <a:buChar char="•"/>
              <a:defRPr>
                <a:solidFill>
                  <a:schemeClr val="lt1"/>
                </a:solidFill>
              </a:defRPr>
            </a:lvl9pPr>
          </a:lstStyle>
          <a:p/>
        </p:txBody>
      </p:sp>
      <p:sp>
        <p:nvSpPr>
          <p:cNvPr id="1820" name="Google Shape;1820;p62"/>
          <p:cNvSpPr txBox="1"/>
          <p:nvPr>
            <p:ph idx="8" type="body"/>
          </p:nvPr>
        </p:nvSpPr>
        <p:spPr>
          <a:xfrm>
            <a:off x="6158975" y="1002950"/>
            <a:ext cx="772800" cy="699300"/>
          </a:xfrm>
          <a:prstGeom prst="rect">
            <a:avLst/>
          </a:prstGeom>
          <a:solidFill>
            <a:schemeClr val="accen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rmAutofit/>
          </a:bodyPr>
          <a:lstStyle>
            <a:lvl1pPr indent="-361950" lvl="0" marL="457200" algn="l">
              <a:lnSpc>
                <a:spcPct val="90000"/>
              </a:lnSpc>
              <a:spcBef>
                <a:spcPts val="800"/>
              </a:spcBef>
              <a:spcAft>
                <a:spcPts val="0"/>
              </a:spcAft>
              <a:buClr>
                <a:schemeClr val="lt1"/>
              </a:buClr>
              <a:buSzPts val="2100"/>
              <a:buChar char="•"/>
              <a:defRPr>
                <a:solidFill>
                  <a:schemeClr val="lt1"/>
                </a:solidFill>
              </a:defRPr>
            </a:lvl1pPr>
            <a:lvl2pPr indent="-342900" lvl="1" marL="914400" algn="l">
              <a:lnSpc>
                <a:spcPct val="90000"/>
              </a:lnSpc>
              <a:spcBef>
                <a:spcPts val="400"/>
              </a:spcBef>
              <a:spcAft>
                <a:spcPts val="0"/>
              </a:spcAft>
              <a:buClr>
                <a:schemeClr val="lt1"/>
              </a:buClr>
              <a:buSzPts val="1800"/>
              <a:buChar char="•"/>
              <a:defRPr>
                <a:solidFill>
                  <a:schemeClr val="lt1"/>
                </a:solidFill>
              </a:defRPr>
            </a:lvl2pPr>
            <a:lvl3pPr indent="-323850" lvl="2" marL="1371600" algn="l">
              <a:lnSpc>
                <a:spcPct val="90000"/>
              </a:lnSpc>
              <a:spcBef>
                <a:spcPts val="400"/>
              </a:spcBef>
              <a:spcAft>
                <a:spcPts val="0"/>
              </a:spcAft>
              <a:buClr>
                <a:schemeClr val="lt1"/>
              </a:buClr>
              <a:buSzPts val="1500"/>
              <a:buChar char="•"/>
              <a:defRPr>
                <a:solidFill>
                  <a:schemeClr val="lt1"/>
                </a:solidFill>
              </a:defRPr>
            </a:lvl3pPr>
            <a:lvl4pPr indent="-317500" lvl="3" marL="1828800" algn="l">
              <a:lnSpc>
                <a:spcPct val="90000"/>
              </a:lnSpc>
              <a:spcBef>
                <a:spcPts val="400"/>
              </a:spcBef>
              <a:spcAft>
                <a:spcPts val="0"/>
              </a:spcAft>
              <a:buClr>
                <a:schemeClr val="lt1"/>
              </a:buClr>
              <a:buSzPts val="1400"/>
              <a:buChar char="•"/>
              <a:defRPr>
                <a:solidFill>
                  <a:schemeClr val="lt1"/>
                </a:solidFill>
              </a:defRPr>
            </a:lvl4pPr>
            <a:lvl5pPr indent="-292100" lvl="4" marL="2286000" algn="l">
              <a:lnSpc>
                <a:spcPct val="90000"/>
              </a:lnSpc>
              <a:spcBef>
                <a:spcPts val="400"/>
              </a:spcBef>
              <a:spcAft>
                <a:spcPts val="0"/>
              </a:spcAft>
              <a:buClr>
                <a:schemeClr val="lt1"/>
              </a:buClr>
              <a:buSzPts val="1000"/>
              <a:buChar char="•"/>
              <a:defRPr sz="1000">
                <a:solidFill>
                  <a:schemeClr val="lt1"/>
                </a:solidFill>
              </a:defRPr>
            </a:lvl5pPr>
            <a:lvl6pPr indent="-317500" lvl="5" marL="2743200" algn="l">
              <a:lnSpc>
                <a:spcPct val="90000"/>
              </a:lnSpc>
              <a:spcBef>
                <a:spcPts val="400"/>
              </a:spcBef>
              <a:spcAft>
                <a:spcPts val="0"/>
              </a:spcAft>
              <a:buClr>
                <a:schemeClr val="lt1"/>
              </a:buClr>
              <a:buSzPts val="1400"/>
              <a:buChar char="•"/>
              <a:defRPr>
                <a:solidFill>
                  <a:schemeClr val="lt1"/>
                </a:solidFill>
              </a:defRPr>
            </a:lvl6pPr>
            <a:lvl7pPr indent="-317500" lvl="6" marL="3200400" algn="l">
              <a:lnSpc>
                <a:spcPct val="90000"/>
              </a:lnSpc>
              <a:spcBef>
                <a:spcPts val="400"/>
              </a:spcBef>
              <a:spcAft>
                <a:spcPts val="0"/>
              </a:spcAft>
              <a:buClr>
                <a:schemeClr val="lt1"/>
              </a:buClr>
              <a:buSzPts val="1400"/>
              <a:buChar char="•"/>
              <a:defRPr>
                <a:solidFill>
                  <a:schemeClr val="lt1"/>
                </a:solidFill>
              </a:defRPr>
            </a:lvl7pPr>
            <a:lvl8pPr indent="-317500" lvl="7" marL="3657600" algn="l">
              <a:lnSpc>
                <a:spcPct val="90000"/>
              </a:lnSpc>
              <a:spcBef>
                <a:spcPts val="400"/>
              </a:spcBef>
              <a:spcAft>
                <a:spcPts val="0"/>
              </a:spcAft>
              <a:buClr>
                <a:schemeClr val="lt1"/>
              </a:buClr>
              <a:buSzPts val="1400"/>
              <a:buChar char="•"/>
              <a:defRPr>
                <a:solidFill>
                  <a:schemeClr val="lt1"/>
                </a:solidFill>
              </a:defRPr>
            </a:lvl8pPr>
            <a:lvl9pPr indent="-317500" lvl="8" marL="4114800" algn="l">
              <a:lnSpc>
                <a:spcPct val="90000"/>
              </a:lnSpc>
              <a:spcBef>
                <a:spcPts val="400"/>
              </a:spcBef>
              <a:spcAft>
                <a:spcPts val="0"/>
              </a:spcAft>
              <a:buClr>
                <a:schemeClr val="lt1"/>
              </a:buClr>
              <a:buSzPts val="1400"/>
              <a:buChar char="•"/>
              <a:defRPr>
                <a:solidFill>
                  <a:schemeClr val="lt1"/>
                </a:solidFill>
              </a:defRPr>
            </a:lvl9pPr>
          </a:lstStyle>
          <a:p/>
        </p:txBody>
      </p:sp>
      <p:sp>
        <p:nvSpPr>
          <p:cNvPr id="1821" name="Google Shape;1821;p62"/>
          <p:cNvSpPr txBox="1"/>
          <p:nvPr>
            <p:ph idx="9" type="body"/>
          </p:nvPr>
        </p:nvSpPr>
        <p:spPr>
          <a:xfrm>
            <a:off x="370225" y="1002950"/>
            <a:ext cx="772800" cy="699300"/>
          </a:xfrm>
          <a:prstGeom prst="rect">
            <a:avLst/>
          </a:prstGeom>
          <a:solidFill>
            <a:schemeClr val="accen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rmAutofit/>
          </a:bodyPr>
          <a:lstStyle>
            <a:lvl1pPr indent="-361950" lvl="0" marL="457200" algn="l">
              <a:lnSpc>
                <a:spcPct val="90000"/>
              </a:lnSpc>
              <a:spcBef>
                <a:spcPts val="800"/>
              </a:spcBef>
              <a:spcAft>
                <a:spcPts val="0"/>
              </a:spcAft>
              <a:buClr>
                <a:schemeClr val="lt1"/>
              </a:buClr>
              <a:buSzPts val="2100"/>
              <a:buChar char="•"/>
              <a:defRPr>
                <a:solidFill>
                  <a:schemeClr val="lt1"/>
                </a:solidFill>
              </a:defRPr>
            </a:lvl1pPr>
            <a:lvl2pPr indent="-342900" lvl="1" marL="914400" algn="l">
              <a:lnSpc>
                <a:spcPct val="90000"/>
              </a:lnSpc>
              <a:spcBef>
                <a:spcPts val="400"/>
              </a:spcBef>
              <a:spcAft>
                <a:spcPts val="0"/>
              </a:spcAft>
              <a:buClr>
                <a:schemeClr val="lt1"/>
              </a:buClr>
              <a:buSzPts val="1800"/>
              <a:buChar char="•"/>
              <a:defRPr>
                <a:solidFill>
                  <a:schemeClr val="lt1"/>
                </a:solidFill>
              </a:defRPr>
            </a:lvl2pPr>
            <a:lvl3pPr indent="-323850" lvl="2" marL="1371600" algn="l">
              <a:lnSpc>
                <a:spcPct val="90000"/>
              </a:lnSpc>
              <a:spcBef>
                <a:spcPts val="400"/>
              </a:spcBef>
              <a:spcAft>
                <a:spcPts val="0"/>
              </a:spcAft>
              <a:buClr>
                <a:schemeClr val="lt1"/>
              </a:buClr>
              <a:buSzPts val="1500"/>
              <a:buChar char="•"/>
              <a:defRPr>
                <a:solidFill>
                  <a:schemeClr val="lt1"/>
                </a:solidFill>
              </a:defRPr>
            </a:lvl3pPr>
            <a:lvl4pPr indent="-317500" lvl="3" marL="1828800" algn="l">
              <a:lnSpc>
                <a:spcPct val="90000"/>
              </a:lnSpc>
              <a:spcBef>
                <a:spcPts val="400"/>
              </a:spcBef>
              <a:spcAft>
                <a:spcPts val="0"/>
              </a:spcAft>
              <a:buClr>
                <a:schemeClr val="lt1"/>
              </a:buClr>
              <a:buSzPts val="1400"/>
              <a:buChar char="•"/>
              <a:defRPr>
                <a:solidFill>
                  <a:schemeClr val="lt1"/>
                </a:solidFill>
              </a:defRPr>
            </a:lvl4pPr>
            <a:lvl5pPr indent="-292100" lvl="4" marL="2286000" algn="l">
              <a:lnSpc>
                <a:spcPct val="90000"/>
              </a:lnSpc>
              <a:spcBef>
                <a:spcPts val="400"/>
              </a:spcBef>
              <a:spcAft>
                <a:spcPts val="0"/>
              </a:spcAft>
              <a:buClr>
                <a:schemeClr val="lt1"/>
              </a:buClr>
              <a:buSzPts val="1000"/>
              <a:buChar char="•"/>
              <a:defRPr sz="1000">
                <a:solidFill>
                  <a:schemeClr val="lt1"/>
                </a:solidFill>
              </a:defRPr>
            </a:lvl5pPr>
            <a:lvl6pPr indent="-317500" lvl="5" marL="2743200" algn="l">
              <a:lnSpc>
                <a:spcPct val="90000"/>
              </a:lnSpc>
              <a:spcBef>
                <a:spcPts val="400"/>
              </a:spcBef>
              <a:spcAft>
                <a:spcPts val="0"/>
              </a:spcAft>
              <a:buClr>
                <a:schemeClr val="lt1"/>
              </a:buClr>
              <a:buSzPts val="1400"/>
              <a:buChar char="•"/>
              <a:defRPr>
                <a:solidFill>
                  <a:schemeClr val="lt1"/>
                </a:solidFill>
              </a:defRPr>
            </a:lvl6pPr>
            <a:lvl7pPr indent="-317500" lvl="6" marL="3200400" algn="l">
              <a:lnSpc>
                <a:spcPct val="90000"/>
              </a:lnSpc>
              <a:spcBef>
                <a:spcPts val="400"/>
              </a:spcBef>
              <a:spcAft>
                <a:spcPts val="0"/>
              </a:spcAft>
              <a:buClr>
                <a:schemeClr val="lt1"/>
              </a:buClr>
              <a:buSzPts val="1400"/>
              <a:buChar char="•"/>
              <a:defRPr>
                <a:solidFill>
                  <a:schemeClr val="lt1"/>
                </a:solidFill>
              </a:defRPr>
            </a:lvl7pPr>
            <a:lvl8pPr indent="-317500" lvl="7" marL="3657600" algn="l">
              <a:lnSpc>
                <a:spcPct val="90000"/>
              </a:lnSpc>
              <a:spcBef>
                <a:spcPts val="400"/>
              </a:spcBef>
              <a:spcAft>
                <a:spcPts val="0"/>
              </a:spcAft>
              <a:buClr>
                <a:schemeClr val="lt1"/>
              </a:buClr>
              <a:buSzPts val="1400"/>
              <a:buChar char="•"/>
              <a:defRPr>
                <a:solidFill>
                  <a:schemeClr val="lt1"/>
                </a:solidFill>
              </a:defRPr>
            </a:lvl8pPr>
            <a:lvl9pPr indent="-317500" lvl="8" marL="4114800" algn="l">
              <a:lnSpc>
                <a:spcPct val="90000"/>
              </a:lnSpc>
              <a:spcBef>
                <a:spcPts val="400"/>
              </a:spcBef>
              <a:spcAft>
                <a:spcPts val="0"/>
              </a:spcAft>
              <a:buClr>
                <a:schemeClr val="lt1"/>
              </a:buClr>
              <a:buSzPts val="1400"/>
              <a:buChar char="•"/>
              <a:defRPr>
                <a:solidFill>
                  <a:schemeClr val="lt1"/>
                </a:solidFill>
              </a:defRPr>
            </a:lvl9pPr>
          </a:lstStyle>
          <a:p/>
        </p:txBody>
      </p:sp>
      <p:pic>
        <p:nvPicPr>
          <p:cNvPr id="1822" name="Google Shape;1822;p62"/>
          <p:cNvPicPr preferRelativeResize="0"/>
          <p:nvPr/>
        </p:nvPicPr>
        <p:blipFill rotWithShape="1">
          <a:blip r:embed="rId2">
            <a:alphaModFix/>
          </a:blip>
          <a:srcRect b="0" l="0" r="0" t="0"/>
          <a:stretch/>
        </p:blipFill>
        <p:spPr>
          <a:xfrm>
            <a:off x="8208826" y="303499"/>
            <a:ext cx="420350" cy="4203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1823" name="Shape 1823"/>
        <p:cNvGrpSpPr/>
        <p:nvPr/>
      </p:nvGrpSpPr>
      <p:grpSpPr>
        <a:xfrm>
          <a:off x="0" y="0"/>
          <a:ext cx="0" cy="0"/>
          <a:chOff x="0" y="0"/>
          <a:chExt cx="0" cy="0"/>
        </a:xfrm>
      </p:grpSpPr>
      <p:sp>
        <p:nvSpPr>
          <p:cNvPr id="1824" name="Google Shape;1824;p63"/>
          <p:cNvSpPr txBox="1"/>
          <p:nvPr>
            <p:ph type="title"/>
          </p:nvPr>
        </p:nvSpPr>
        <p:spPr>
          <a:xfrm>
            <a:off x="628650" y="273849"/>
            <a:ext cx="7359300" cy="804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2800"/>
              <a:buNone/>
              <a:defRPr b="1" sz="2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5" name="Google Shape;1825;p63"/>
          <p:cNvSpPr/>
          <p:nvPr/>
        </p:nvSpPr>
        <p:spPr>
          <a:xfrm>
            <a:off x="306900" y="1817825"/>
            <a:ext cx="2485800" cy="2975100"/>
          </a:xfrm>
          <a:prstGeom prst="rect">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6" name="Google Shape;1826;p63"/>
          <p:cNvSpPr txBox="1"/>
          <p:nvPr>
            <p:ph idx="1" type="body"/>
          </p:nvPr>
        </p:nvSpPr>
        <p:spPr>
          <a:xfrm>
            <a:off x="703450" y="1970700"/>
            <a:ext cx="1251300" cy="855600"/>
          </a:xfrm>
          <a:prstGeom prst="rect">
            <a:avLst/>
          </a:prstGeom>
          <a:noFill/>
          <a:ln cap="flat" cmpd="sng" w="19050">
            <a:solidFill>
              <a:schemeClr val="lt1"/>
            </a:solidFill>
            <a:prstDash val="solid"/>
            <a:round/>
            <a:headEnd len="sm" w="sm" type="none"/>
            <a:tailEnd len="sm" w="sm" type="none"/>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SzPts val="2100"/>
              <a:buChar char="•"/>
              <a:defRPr/>
            </a:lvl1pPr>
            <a:lvl2pPr indent="-342900" lvl="1" marL="914400" algn="l">
              <a:lnSpc>
                <a:spcPct val="90000"/>
              </a:lnSpc>
              <a:spcBef>
                <a:spcPts val="400"/>
              </a:spcBef>
              <a:spcAft>
                <a:spcPts val="0"/>
              </a:spcAft>
              <a:buSzPts val="1800"/>
              <a:buChar char="•"/>
              <a:defRPr/>
            </a:lvl2pPr>
            <a:lvl3pPr indent="-323850" lvl="2" marL="1371600" algn="l">
              <a:lnSpc>
                <a:spcPct val="90000"/>
              </a:lnSpc>
              <a:spcBef>
                <a:spcPts val="400"/>
              </a:spcBef>
              <a:spcAft>
                <a:spcPts val="0"/>
              </a:spcAft>
              <a:buSzPts val="15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pic>
        <p:nvPicPr>
          <p:cNvPr id="1827" name="Google Shape;1827;p63"/>
          <p:cNvPicPr preferRelativeResize="0"/>
          <p:nvPr/>
        </p:nvPicPr>
        <p:blipFill rotWithShape="1">
          <a:blip r:embed="rId2">
            <a:alphaModFix/>
          </a:blip>
          <a:srcRect b="0" l="0" r="0" t="0"/>
          <a:stretch/>
        </p:blipFill>
        <p:spPr>
          <a:xfrm>
            <a:off x="8127376" y="303499"/>
            <a:ext cx="501800" cy="501800"/>
          </a:xfrm>
          <a:prstGeom prst="rect">
            <a:avLst/>
          </a:prstGeom>
          <a:noFill/>
          <a:ln>
            <a:noFill/>
          </a:ln>
        </p:spPr>
      </p:pic>
      <p:sp>
        <p:nvSpPr>
          <p:cNvPr id="1828" name="Google Shape;1828;p63"/>
          <p:cNvSpPr/>
          <p:nvPr/>
        </p:nvSpPr>
        <p:spPr>
          <a:xfrm>
            <a:off x="3336300" y="1817825"/>
            <a:ext cx="2485800" cy="2975100"/>
          </a:xfrm>
          <a:prstGeom prst="rect">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9" name="Google Shape;1829;p63"/>
          <p:cNvSpPr txBox="1"/>
          <p:nvPr>
            <p:ph idx="2" type="body"/>
          </p:nvPr>
        </p:nvSpPr>
        <p:spPr>
          <a:xfrm>
            <a:off x="3720050" y="1970700"/>
            <a:ext cx="1251300" cy="855600"/>
          </a:xfrm>
          <a:prstGeom prst="rect">
            <a:avLst/>
          </a:prstGeom>
          <a:noFill/>
          <a:ln cap="flat" cmpd="sng" w="19050">
            <a:solidFill>
              <a:schemeClr val="lt1"/>
            </a:solidFill>
            <a:prstDash val="solid"/>
            <a:round/>
            <a:headEnd len="sm" w="sm" type="none"/>
            <a:tailEnd len="sm" w="sm" type="none"/>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SzPts val="2100"/>
              <a:buChar char="•"/>
              <a:defRPr/>
            </a:lvl1pPr>
            <a:lvl2pPr indent="-342900" lvl="1" marL="914400" algn="l">
              <a:lnSpc>
                <a:spcPct val="90000"/>
              </a:lnSpc>
              <a:spcBef>
                <a:spcPts val="400"/>
              </a:spcBef>
              <a:spcAft>
                <a:spcPts val="0"/>
              </a:spcAft>
              <a:buSzPts val="1800"/>
              <a:buChar char="•"/>
              <a:defRPr/>
            </a:lvl2pPr>
            <a:lvl3pPr indent="-323850" lvl="2" marL="1371600" algn="l">
              <a:lnSpc>
                <a:spcPct val="90000"/>
              </a:lnSpc>
              <a:spcBef>
                <a:spcPts val="400"/>
              </a:spcBef>
              <a:spcAft>
                <a:spcPts val="0"/>
              </a:spcAft>
              <a:buSzPts val="15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1830" name="Google Shape;1830;p63"/>
          <p:cNvSpPr/>
          <p:nvPr/>
        </p:nvSpPr>
        <p:spPr>
          <a:xfrm>
            <a:off x="6365700" y="1817825"/>
            <a:ext cx="2485800" cy="2975100"/>
          </a:xfrm>
          <a:prstGeom prst="rect">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1" name="Google Shape;1831;p63"/>
          <p:cNvSpPr txBox="1"/>
          <p:nvPr>
            <p:ph idx="3" type="body"/>
          </p:nvPr>
        </p:nvSpPr>
        <p:spPr>
          <a:xfrm>
            <a:off x="6736650" y="1970700"/>
            <a:ext cx="1251300" cy="855600"/>
          </a:xfrm>
          <a:prstGeom prst="rect">
            <a:avLst/>
          </a:prstGeom>
          <a:noFill/>
          <a:ln cap="flat" cmpd="sng" w="19050">
            <a:solidFill>
              <a:schemeClr val="lt1"/>
            </a:solidFill>
            <a:prstDash val="solid"/>
            <a:round/>
            <a:headEnd len="sm" w="sm" type="none"/>
            <a:tailEnd len="sm" w="sm" type="none"/>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SzPts val="2100"/>
              <a:buChar char="•"/>
              <a:defRPr/>
            </a:lvl1pPr>
            <a:lvl2pPr indent="-342900" lvl="1" marL="914400" algn="l">
              <a:lnSpc>
                <a:spcPct val="90000"/>
              </a:lnSpc>
              <a:spcBef>
                <a:spcPts val="400"/>
              </a:spcBef>
              <a:spcAft>
                <a:spcPts val="0"/>
              </a:spcAft>
              <a:buSzPts val="1800"/>
              <a:buChar char="•"/>
              <a:defRPr/>
            </a:lvl2pPr>
            <a:lvl3pPr indent="-323850" lvl="2" marL="1371600" algn="l">
              <a:lnSpc>
                <a:spcPct val="90000"/>
              </a:lnSpc>
              <a:spcBef>
                <a:spcPts val="400"/>
              </a:spcBef>
              <a:spcAft>
                <a:spcPts val="0"/>
              </a:spcAft>
              <a:buSzPts val="15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1832" name="Google Shape;1832;p63"/>
          <p:cNvSpPr txBox="1"/>
          <p:nvPr>
            <p:ph idx="4" type="body"/>
          </p:nvPr>
        </p:nvSpPr>
        <p:spPr>
          <a:xfrm>
            <a:off x="480575" y="3117275"/>
            <a:ext cx="2103900" cy="145470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accent1"/>
              </a:buClr>
              <a:buSzPts val="2100"/>
              <a:buChar char="•"/>
              <a:defRPr>
                <a:solidFill>
                  <a:schemeClr val="accent1"/>
                </a:solidFill>
              </a:defRPr>
            </a:lvl1pPr>
            <a:lvl2pPr indent="-342900" lvl="1" marL="914400" algn="l">
              <a:lnSpc>
                <a:spcPct val="90000"/>
              </a:lnSpc>
              <a:spcBef>
                <a:spcPts val="400"/>
              </a:spcBef>
              <a:spcAft>
                <a:spcPts val="0"/>
              </a:spcAft>
              <a:buClr>
                <a:schemeClr val="accent1"/>
              </a:buClr>
              <a:buSzPts val="1800"/>
              <a:buChar char="•"/>
              <a:defRPr>
                <a:solidFill>
                  <a:schemeClr val="accent1"/>
                </a:solidFill>
              </a:defRPr>
            </a:lvl2pPr>
            <a:lvl3pPr indent="-323850" lvl="2" marL="1371600" algn="l">
              <a:lnSpc>
                <a:spcPct val="90000"/>
              </a:lnSpc>
              <a:spcBef>
                <a:spcPts val="400"/>
              </a:spcBef>
              <a:spcAft>
                <a:spcPts val="0"/>
              </a:spcAft>
              <a:buClr>
                <a:schemeClr val="accent1"/>
              </a:buClr>
              <a:buSzPts val="1500"/>
              <a:buChar char="•"/>
              <a:defRPr>
                <a:solidFill>
                  <a:schemeClr val="accent1"/>
                </a:solidFill>
              </a:defRPr>
            </a:lvl3pPr>
            <a:lvl4pPr indent="-317500" lvl="3" marL="1828800" algn="l">
              <a:lnSpc>
                <a:spcPct val="90000"/>
              </a:lnSpc>
              <a:spcBef>
                <a:spcPts val="400"/>
              </a:spcBef>
              <a:spcAft>
                <a:spcPts val="0"/>
              </a:spcAft>
              <a:buClr>
                <a:schemeClr val="accent1"/>
              </a:buClr>
              <a:buSzPts val="1400"/>
              <a:buChar char="•"/>
              <a:defRPr>
                <a:solidFill>
                  <a:schemeClr val="accent1"/>
                </a:solidFill>
              </a:defRPr>
            </a:lvl4pPr>
            <a:lvl5pPr indent="-317500" lvl="4" marL="2286000" algn="l">
              <a:lnSpc>
                <a:spcPct val="90000"/>
              </a:lnSpc>
              <a:spcBef>
                <a:spcPts val="400"/>
              </a:spcBef>
              <a:spcAft>
                <a:spcPts val="0"/>
              </a:spcAft>
              <a:buClr>
                <a:schemeClr val="accent1"/>
              </a:buClr>
              <a:buSzPts val="1400"/>
              <a:buChar char="•"/>
              <a:defRPr>
                <a:solidFill>
                  <a:schemeClr val="accent1"/>
                </a:solidFill>
              </a:defRPr>
            </a:lvl5pPr>
            <a:lvl6pPr indent="-317500" lvl="5" marL="2743200" algn="l">
              <a:lnSpc>
                <a:spcPct val="90000"/>
              </a:lnSpc>
              <a:spcBef>
                <a:spcPts val="400"/>
              </a:spcBef>
              <a:spcAft>
                <a:spcPts val="0"/>
              </a:spcAft>
              <a:buClr>
                <a:schemeClr val="accent1"/>
              </a:buClr>
              <a:buSzPts val="1400"/>
              <a:buChar char="•"/>
              <a:defRPr>
                <a:solidFill>
                  <a:schemeClr val="accent1"/>
                </a:solidFill>
              </a:defRPr>
            </a:lvl6pPr>
            <a:lvl7pPr indent="-317500" lvl="6" marL="3200400" algn="l">
              <a:lnSpc>
                <a:spcPct val="90000"/>
              </a:lnSpc>
              <a:spcBef>
                <a:spcPts val="400"/>
              </a:spcBef>
              <a:spcAft>
                <a:spcPts val="0"/>
              </a:spcAft>
              <a:buClr>
                <a:schemeClr val="accent1"/>
              </a:buClr>
              <a:buSzPts val="1400"/>
              <a:buChar char="•"/>
              <a:defRPr>
                <a:solidFill>
                  <a:schemeClr val="accent1"/>
                </a:solidFill>
              </a:defRPr>
            </a:lvl7pPr>
            <a:lvl8pPr indent="-317500" lvl="7" marL="3657600" algn="l">
              <a:lnSpc>
                <a:spcPct val="90000"/>
              </a:lnSpc>
              <a:spcBef>
                <a:spcPts val="400"/>
              </a:spcBef>
              <a:spcAft>
                <a:spcPts val="0"/>
              </a:spcAft>
              <a:buClr>
                <a:schemeClr val="accent1"/>
              </a:buClr>
              <a:buSzPts val="1400"/>
              <a:buChar char="•"/>
              <a:defRPr>
                <a:solidFill>
                  <a:schemeClr val="accent1"/>
                </a:solidFill>
              </a:defRPr>
            </a:lvl8pPr>
            <a:lvl9pPr indent="-317500" lvl="8" marL="4114800" algn="l">
              <a:lnSpc>
                <a:spcPct val="90000"/>
              </a:lnSpc>
              <a:spcBef>
                <a:spcPts val="400"/>
              </a:spcBef>
              <a:spcAft>
                <a:spcPts val="0"/>
              </a:spcAft>
              <a:buClr>
                <a:schemeClr val="accent1"/>
              </a:buClr>
              <a:buSzPts val="1400"/>
              <a:buChar char="•"/>
              <a:defRPr>
                <a:solidFill>
                  <a:schemeClr val="accent1"/>
                </a:solidFill>
              </a:defRPr>
            </a:lvl9pPr>
          </a:lstStyle>
          <a:p/>
        </p:txBody>
      </p:sp>
      <p:sp>
        <p:nvSpPr>
          <p:cNvPr id="1833" name="Google Shape;1833;p63"/>
          <p:cNvSpPr txBox="1"/>
          <p:nvPr>
            <p:ph idx="5" type="body"/>
          </p:nvPr>
        </p:nvSpPr>
        <p:spPr>
          <a:xfrm>
            <a:off x="3527250" y="3117275"/>
            <a:ext cx="2103900" cy="145470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accent1"/>
              </a:buClr>
              <a:buSzPts val="2100"/>
              <a:buChar char="•"/>
              <a:defRPr>
                <a:solidFill>
                  <a:schemeClr val="accent1"/>
                </a:solidFill>
              </a:defRPr>
            </a:lvl1pPr>
            <a:lvl2pPr indent="-342900" lvl="1" marL="914400" algn="l">
              <a:lnSpc>
                <a:spcPct val="90000"/>
              </a:lnSpc>
              <a:spcBef>
                <a:spcPts val="400"/>
              </a:spcBef>
              <a:spcAft>
                <a:spcPts val="0"/>
              </a:spcAft>
              <a:buClr>
                <a:schemeClr val="accent1"/>
              </a:buClr>
              <a:buSzPts val="1800"/>
              <a:buChar char="•"/>
              <a:defRPr>
                <a:solidFill>
                  <a:schemeClr val="accent1"/>
                </a:solidFill>
              </a:defRPr>
            </a:lvl2pPr>
            <a:lvl3pPr indent="-323850" lvl="2" marL="1371600" algn="l">
              <a:lnSpc>
                <a:spcPct val="90000"/>
              </a:lnSpc>
              <a:spcBef>
                <a:spcPts val="400"/>
              </a:spcBef>
              <a:spcAft>
                <a:spcPts val="0"/>
              </a:spcAft>
              <a:buClr>
                <a:schemeClr val="accent1"/>
              </a:buClr>
              <a:buSzPts val="1500"/>
              <a:buChar char="•"/>
              <a:defRPr>
                <a:solidFill>
                  <a:schemeClr val="accent1"/>
                </a:solidFill>
              </a:defRPr>
            </a:lvl3pPr>
            <a:lvl4pPr indent="-317500" lvl="3" marL="1828800" algn="l">
              <a:lnSpc>
                <a:spcPct val="90000"/>
              </a:lnSpc>
              <a:spcBef>
                <a:spcPts val="400"/>
              </a:spcBef>
              <a:spcAft>
                <a:spcPts val="0"/>
              </a:spcAft>
              <a:buClr>
                <a:schemeClr val="accent1"/>
              </a:buClr>
              <a:buSzPts val="1400"/>
              <a:buChar char="•"/>
              <a:defRPr>
                <a:solidFill>
                  <a:schemeClr val="accent1"/>
                </a:solidFill>
              </a:defRPr>
            </a:lvl4pPr>
            <a:lvl5pPr indent="-317500" lvl="4" marL="2286000" algn="l">
              <a:lnSpc>
                <a:spcPct val="90000"/>
              </a:lnSpc>
              <a:spcBef>
                <a:spcPts val="400"/>
              </a:spcBef>
              <a:spcAft>
                <a:spcPts val="0"/>
              </a:spcAft>
              <a:buClr>
                <a:schemeClr val="accent1"/>
              </a:buClr>
              <a:buSzPts val="1400"/>
              <a:buChar char="•"/>
              <a:defRPr>
                <a:solidFill>
                  <a:schemeClr val="accent1"/>
                </a:solidFill>
              </a:defRPr>
            </a:lvl5pPr>
            <a:lvl6pPr indent="-317500" lvl="5" marL="2743200" algn="l">
              <a:lnSpc>
                <a:spcPct val="90000"/>
              </a:lnSpc>
              <a:spcBef>
                <a:spcPts val="400"/>
              </a:spcBef>
              <a:spcAft>
                <a:spcPts val="0"/>
              </a:spcAft>
              <a:buClr>
                <a:schemeClr val="accent1"/>
              </a:buClr>
              <a:buSzPts val="1400"/>
              <a:buChar char="•"/>
              <a:defRPr>
                <a:solidFill>
                  <a:schemeClr val="accent1"/>
                </a:solidFill>
              </a:defRPr>
            </a:lvl6pPr>
            <a:lvl7pPr indent="-317500" lvl="6" marL="3200400" algn="l">
              <a:lnSpc>
                <a:spcPct val="90000"/>
              </a:lnSpc>
              <a:spcBef>
                <a:spcPts val="400"/>
              </a:spcBef>
              <a:spcAft>
                <a:spcPts val="0"/>
              </a:spcAft>
              <a:buClr>
                <a:schemeClr val="accent1"/>
              </a:buClr>
              <a:buSzPts val="1400"/>
              <a:buChar char="•"/>
              <a:defRPr>
                <a:solidFill>
                  <a:schemeClr val="accent1"/>
                </a:solidFill>
              </a:defRPr>
            </a:lvl7pPr>
            <a:lvl8pPr indent="-317500" lvl="7" marL="3657600" algn="l">
              <a:lnSpc>
                <a:spcPct val="90000"/>
              </a:lnSpc>
              <a:spcBef>
                <a:spcPts val="400"/>
              </a:spcBef>
              <a:spcAft>
                <a:spcPts val="0"/>
              </a:spcAft>
              <a:buClr>
                <a:schemeClr val="accent1"/>
              </a:buClr>
              <a:buSzPts val="1400"/>
              <a:buChar char="•"/>
              <a:defRPr>
                <a:solidFill>
                  <a:schemeClr val="accent1"/>
                </a:solidFill>
              </a:defRPr>
            </a:lvl8pPr>
            <a:lvl9pPr indent="-317500" lvl="8" marL="4114800" algn="l">
              <a:lnSpc>
                <a:spcPct val="90000"/>
              </a:lnSpc>
              <a:spcBef>
                <a:spcPts val="400"/>
              </a:spcBef>
              <a:spcAft>
                <a:spcPts val="0"/>
              </a:spcAft>
              <a:buClr>
                <a:schemeClr val="accent1"/>
              </a:buClr>
              <a:buSzPts val="1400"/>
              <a:buChar char="•"/>
              <a:defRPr>
                <a:solidFill>
                  <a:schemeClr val="accent1"/>
                </a:solidFill>
              </a:defRPr>
            </a:lvl9pPr>
          </a:lstStyle>
          <a:p/>
        </p:txBody>
      </p:sp>
      <p:sp>
        <p:nvSpPr>
          <p:cNvPr id="1834" name="Google Shape;1834;p63"/>
          <p:cNvSpPr txBox="1"/>
          <p:nvPr>
            <p:ph idx="6" type="body"/>
          </p:nvPr>
        </p:nvSpPr>
        <p:spPr>
          <a:xfrm>
            <a:off x="6573925" y="3117275"/>
            <a:ext cx="2103900" cy="145470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accent1"/>
              </a:buClr>
              <a:buSzPts val="2100"/>
              <a:buChar char="•"/>
              <a:defRPr>
                <a:solidFill>
                  <a:schemeClr val="accent1"/>
                </a:solidFill>
              </a:defRPr>
            </a:lvl1pPr>
            <a:lvl2pPr indent="-342900" lvl="1" marL="914400" algn="l">
              <a:lnSpc>
                <a:spcPct val="90000"/>
              </a:lnSpc>
              <a:spcBef>
                <a:spcPts val="400"/>
              </a:spcBef>
              <a:spcAft>
                <a:spcPts val="0"/>
              </a:spcAft>
              <a:buClr>
                <a:schemeClr val="accent1"/>
              </a:buClr>
              <a:buSzPts val="1800"/>
              <a:buChar char="•"/>
              <a:defRPr>
                <a:solidFill>
                  <a:schemeClr val="accent1"/>
                </a:solidFill>
              </a:defRPr>
            </a:lvl2pPr>
            <a:lvl3pPr indent="-323850" lvl="2" marL="1371600" algn="l">
              <a:lnSpc>
                <a:spcPct val="90000"/>
              </a:lnSpc>
              <a:spcBef>
                <a:spcPts val="400"/>
              </a:spcBef>
              <a:spcAft>
                <a:spcPts val="0"/>
              </a:spcAft>
              <a:buClr>
                <a:schemeClr val="accent1"/>
              </a:buClr>
              <a:buSzPts val="1500"/>
              <a:buChar char="•"/>
              <a:defRPr>
                <a:solidFill>
                  <a:schemeClr val="accent1"/>
                </a:solidFill>
              </a:defRPr>
            </a:lvl3pPr>
            <a:lvl4pPr indent="-317500" lvl="3" marL="1828800" algn="l">
              <a:lnSpc>
                <a:spcPct val="90000"/>
              </a:lnSpc>
              <a:spcBef>
                <a:spcPts val="400"/>
              </a:spcBef>
              <a:spcAft>
                <a:spcPts val="0"/>
              </a:spcAft>
              <a:buClr>
                <a:schemeClr val="accent1"/>
              </a:buClr>
              <a:buSzPts val="1400"/>
              <a:buChar char="•"/>
              <a:defRPr>
                <a:solidFill>
                  <a:schemeClr val="accent1"/>
                </a:solidFill>
              </a:defRPr>
            </a:lvl4pPr>
            <a:lvl5pPr indent="-317500" lvl="4" marL="2286000" algn="l">
              <a:lnSpc>
                <a:spcPct val="90000"/>
              </a:lnSpc>
              <a:spcBef>
                <a:spcPts val="400"/>
              </a:spcBef>
              <a:spcAft>
                <a:spcPts val="0"/>
              </a:spcAft>
              <a:buClr>
                <a:schemeClr val="accent1"/>
              </a:buClr>
              <a:buSzPts val="1400"/>
              <a:buChar char="•"/>
              <a:defRPr>
                <a:solidFill>
                  <a:schemeClr val="accent1"/>
                </a:solidFill>
              </a:defRPr>
            </a:lvl5pPr>
            <a:lvl6pPr indent="-317500" lvl="5" marL="2743200" algn="l">
              <a:lnSpc>
                <a:spcPct val="90000"/>
              </a:lnSpc>
              <a:spcBef>
                <a:spcPts val="400"/>
              </a:spcBef>
              <a:spcAft>
                <a:spcPts val="0"/>
              </a:spcAft>
              <a:buClr>
                <a:schemeClr val="accent1"/>
              </a:buClr>
              <a:buSzPts val="1400"/>
              <a:buChar char="•"/>
              <a:defRPr>
                <a:solidFill>
                  <a:schemeClr val="accent1"/>
                </a:solidFill>
              </a:defRPr>
            </a:lvl6pPr>
            <a:lvl7pPr indent="-317500" lvl="6" marL="3200400" algn="l">
              <a:lnSpc>
                <a:spcPct val="90000"/>
              </a:lnSpc>
              <a:spcBef>
                <a:spcPts val="400"/>
              </a:spcBef>
              <a:spcAft>
                <a:spcPts val="0"/>
              </a:spcAft>
              <a:buClr>
                <a:schemeClr val="accent1"/>
              </a:buClr>
              <a:buSzPts val="1400"/>
              <a:buChar char="•"/>
              <a:defRPr>
                <a:solidFill>
                  <a:schemeClr val="accent1"/>
                </a:solidFill>
              </a:defRPr>
            </a:lvl7pPr>
            <a:lvl8pPr indent="-317500" lvl="7" marL="3657600" algn="l">
              <a:lnSpc>
                <a:spcPct val="90000"/>
              </a:lnSpc>
              <a:spcBef>
                <a:spcPts val="400"/>
              </a:spcBef>
              <a:spcAft>
                <a:spcPts val="0"/>
              </a:spcAft>
              <a:buClr>
                <a:schemeClr val="accent1"/>
              </a:buClr>
              <a:buSzPts val="1400"/>
              <a:buChar char="•"/>
              <a:defRPr>
                <a:solidFill>
                  <a:schemeClr val="accent1"/>
                </a:solidFill>
              </a:defRPr>
            </a:lvl8pPr>
            <a:lvl9pPr indent="-317500" lvl="8" marL="4114800" algn="l">
              <a:lnSpc>
                <a:spcPct val="90000"/>
              </a:lnSpc>
              <a:spcBef>
                <a:spcPts val="40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1835" name="Shape 1835"/>
        <p:cNvGrpSpPr/>
        <p:nvPr/>
      </p:nvGrpSpPr>
      <p:grpSpPr>
        <a:xfrm>
          <a:off x="0" y="0"/>
          <a:ext cx="0" cy="0"/>
          <a:chOff x="0" y="0"/>
          <a:chExt cx="0" cy="0"/>
        </a:xfrm>
      </p:grpSpPr>
      <p:sp>
        <p:nvSpPr>
          <p:cNvPr id="1836" name="Google Shape;1836;p64"/>
          <p:cNvSpPr txBox="1"/>
          <p:nvPr>
            <p:ph type="title"/>
          </p:nvPr>
        </p:nvSpPr>
        <p:spPr>
          <a:xfrm>
            <a:off x="628650" y="273850"/>
            <a:ext cx="5086500" cy="551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2600"/>
              <a:buNone/>
              <a:defRPr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7" name="Google Shape;1837;p64"/>
          <p:cNvSpPr txBox="1"/>
          <p:nvPr>
            <p:ph idx="1" type="body"/>
          </p:nvPr>
        </p:nvSpPr>
        <p:spPr>
          <a:xfrm>
            <a:off x="1346200" y="1078150"/>
            <a:ext cx="2883000" cy="14604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a:solidFill>
                  <a:schemeClr val="dk2"/>
                </a:solidFill>
              </a:defRPr>
            </a:lvl4pPr>
            <a:lvl5pPr indent="-317500" lvl="4" marL="2286000" algn="l">
              <a:lnSpc>
                <a:spcPct val="90000"/>
              </a:lnSpc>
              <a:spcBef>
                <a:spcPts val="400"/>
              </a:spcBef>
              <a:spcAft>
                <a:spcPts val="0"/>
              </a:spcAft>
              <a:buClr>
                <a:schemeClr val="dk2"/>
              </a:buClr>
              <a:buSzPts val="1400"/>
              <a:buChar char="•"/>
              <a:defRPr>
                <a:solidFill>
                  <a:schemeClr val="dk2"/>
                </a:solidFill>
              </a:defRPr>
            </a:lvl5pPr>
            <a:lvl6pPr indent="-317500" lvl="5" marL="2743200" algn="l">
              <a:lnSpc>
                <a:spcPct val="90000"/>
              </a:lnSpc>
              <a:spcBef>
                <a:spcPts val="400"/>
              </a:spcBef>
              <a:spcAft>
                <a:spcPts val="0"/>
              </a:spcAft>
              <a:buClr>
                <a:schemeClr val="dk2"/>
              </a:buClr>
              <a:buSzPts val="1400"/>
              <a:buChar char="•"/>
              <a:defRPr>
                <a:solidFill>
                  <a:schemeClr val="dk2"/>
                </a:solidFill>
              </a:defRPr>
            </a:lvl6pPr>
            <a:lvl7pPr indent="-317500" lvl="6" marL="3200400" algn="l">
              <a:lnSpc>
                <a:spcPct val="90000"/>
              </a:lnSpc>
              <a:spcBef>
                <a:spcPts val="400"/>
              </a:spcBef>
              <a:spcAft>
                <a:spcPts val="0"/>
              </a:spcAft>
              <a:buClr>
                <a:schemeClr val="dk2"/>
              </a:buClr>
              <a:buSzPts val="1400"/>
              <a:buChar char="•"/>
              <a:defRPr>
                <a:solidFill>
                  <a:schemeClr val="dk2"/>
                </a:solidFill>
              </a:defRPr>
            </a:lvl7pPr>
            <a:lvl8pPr indent="-317500" lvl="7" marL="3657600" algn="l">
              <a:lnSpc>
                <a:spcPct val="90000"/>
              </a:lnSpc>
              <a:spcBef>
                <a:spcPts val="400"/>
              </a:spcBef>
              <a:spcAft>
                <a:spcPts val="0"/>
              </a:spcAft>
              <a:buClr>
                <a:schemeClr val="dk2"/>
              </a:buClr>
              <a:buSzPts val="1400"/>
              <a:buChar char="•"/>
              <a:defRPr>
                <a:solidFill>
                  <a:schemeClr val="dk2"/>
                </a:solidFill>
              </a:defRPr>
            </a:lvl8pPr>
            <a:lvl9pPr indent="-317500" lvl="8" marL="4114800" algn="l">
              <a:lnSpc>
                <a:spcPct val="90000"/>
              </a:lnSpc>
              <a:spcBef>
                <a:spcPts val="400"/>
              </a:spcBef>
              <a:spcAft>
                <a:spcPts val="0"/>
              </a:spcAft>
              <a:buClr>
                <a:schemeClr val="dk2"/>
              </a:buClr>
              <a:buSzPts val="1400"/>
              <a:buChar char="•"/>
              <a:defRPr>
                <a:solidFill>
                  <a:schemeClr val="dk2"/>
                </a:solidFill>
              </a:defRPr>
            </a:lvl9pPr>
          </a:lstStyle>
          <a:p/>
        </p:txBody>
      </p:sp>
      <p:sp>
        <p:nvSpPr>
          <p:cNvPr id="1838" name="Google Shape;1838;p64"/>
          <p:cNvSpPr txBox="1"/>
          <p:nvPr>
            <p:ph idx="2" type="body"/>
          </p:nvPr>
        </p:nvSpPr>
        <p:spPr>
          <a:xfrm>
            <a:off x="1346200" y="3008550"/>
            <a:ext cx="2883000" cy="14604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a:solidFill>
                  <a:schemeClr val="dk2"/>
                </a:solidFill>
              </a:defRPr>
            </a:lvl4pPr>
            <a:lvl5pPr indent="-317500" lvl="4" marL="2286000" algn="l">
              <a:lnSpc>
                <a:spcPct val="90000"/>
              </a:lnSpc>
              <a:spcBef>
                <a:spcPts val="400"/>
              </a:spcBef>
              <a:spcAft>
                <a:spcPts val="0"/>
              </a:spcAft>
              <a:buClr>
                <a:schemeClr val="dk2"/>
              </a:buClr>
              <a:buSzPts val="1400"/>
              <a:buChar char="•"/>
              <a:defRPr>
                <a:solidFill>
                  <a:schemeClr val="dk2"/>
                </a:solidFill>
              </a:defRPr>
            </a:lvl5pPr>
            <a:lvl6pPr indent="-317500" lvl="5" marL="2743200" algn="l">
              <a:lnSpc>
                <a:spcPct val="90000"/>
              </a:lnSpc>
              <a:spcBef>
                <a:spcPts val="400"/>
              </a:spcBef>
              <a:spcAft>
                <a:spcPts val="0"/>
              </a:spcAft>
              <a:buClr>
                <a:schemeClr val="dk2"/>
              </a:buClr>
              <a:buSzPts val="1400"/>
              <a:buChar char="•"/>
              <a:defRPr>
                <a:solidFill>
                  <a:schemeClr val="dk2"/>
                </a:solidFill>
              </a:defRPr>
            </a:lvl6pPr>
            <a:lvl7pPr indent="-317500" lvl="6" marL="3200400" algn="l">
              <a:lnSpc>
                <a:spcPct val="90000"/>
              </a:lnSpc>
              <a:spcBef>
                <a:spcPts val="400"/>
              </a:spcBef>
              <a:spcAft>
                <a:spcPts val="0"/>
              </a:spcAft>
              <a:buClr>
                <a:schemeClr val="dk2"/>
              </a:buClr>
              <a:buSzPts val="1400"/>
              <a:buChar char="•"/>
              <a:defRPr>
                <a:solidFill>
                  <a:schemeClr val="dk2"/>
                </a:solidFill>
              </a:defRPr>
            </a:lvl7pPr>
            <a:lvl8pPr indent="-317500" lvl="7" marL="3657600" algn="l">
              <a:lnSpc>
                <a:spcPct val="90000"/>
              </a:lnSpc>
              <a:spcBef>
                <a:spcPts val="400"/>
              </a:spcBef>
              <a:spcAft>
                <a:spcPts val="0"/>
              </a:spcAft>
              <a:buClr>
                <a:schemeClr val="dk2"/>
              </a:buClr>
              <a:buSzPts val="1400"/>
              <a:buChar char="•"/>
              <a:defRPr>
                <a:solidFill>
                  <a:schemeClr val="dk2"/>
                </a:solidFill>
              </a:defRPr>
            </a:lvl8pPr>
            <a:lvl9pPr indent="-317500" lvl="8" marL="4114800" algn="l">
              <a:lnSpc>
                <a:spcPct val="90000"/>
              </a:lnSpc>
              <a:spcBef>
                <a:spcPts val="400"/>
              </a:spcBef>
              <a:spcAft>
                <a:spcPts val="0"/>
              </a:spcAft>
              <a:buClr>
                <a:schemeClr val="dk2"/>
              </a:buClr>
              <a:buSzPts val="1400"/>
              <a:buChar char="•"/>
              <a:defRPr>
                <a:solidFill>
                  <a:schemeClr val="dk2"/>
                </a:solidFill>
              </a:defRPr>
            </a:lvl9pPr>
          </a:lstStyle>
          <a:p/>
        </p:txBody>
      </p:sp>
      <p:sp>
        <p:nvSpPr>
          <p:cNvPr id="1839" name="Google Shape;1839;p64"/>
          <p:cNvSpPr txBox="1"/>
          <p:nvPr>
            <p:ph idx="3" type="body"/>
          </p:nvPr>
        </p:nvSpPr>
        <p:spPr>
          <a:xfrm>
            <a:off x="5778400" y="1078150"/>
            <a:ext cx="2883000" cy="14604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a:solidFill>
                  <a:schemeClr val="dk2"/>
                </a:solidFill>
              </a:defRPr>
            </a:lvl4pPr>
            <a:lvl5pPr indent="-317500" lvl="4" marL="2286000" algn="l">
              <a:lnSpc>
                <a:spcPct val="90000"/>
              </a:lnSpc>
              <a:spcBef>
                <a:spcPts val="400"/>
              </a:spcBef>
              <a:spcAft>
                <a:spcPts val="0"/>
              </a:spcAft>
              <a:buClr>
                <a:schemeClr val="dk2"/>
              </a:buClr>
              <a:buSzPts val="1400"/>
              <a:buChar char="•"/>
              <a:defRPr>
                <a:solidFill>
                  <a:schemeClr val="dk2"/>
                </a:solidFill>
              </a:defRPr>
            </a:lvl5pPr>
            <a:lvl6pPr indent="-317500" lvl="5" marL="2743200" algn="l">
              <a:lnSpc>
                <a:spcPct val="90000"/>
              </a:lnSpc>
              <a:spcBef>
                <a:spcPts val="400"/>
              </a:spcBef>
              <a:spcAft>
                <a:spcPts val="0"/>
              </a:spcAft>
              <a:buClr>
                <a:schemeClr val="dk2"/>
              </a:buClr>
              <a:buSzPts val="1400"/>
              <a:buChar char="•"/>
              <a:defRPr>
                <a:solidFill>
                  <a:schemeClr val="dk2"/>
                </a:solidFill>
              </a:defRPr>
            </a:lvl6pPr>
            <a:lvl7pPr indent="-317500" lvl="6" marL="3200400" algn="l">
              <a:lnSpc>
                <a:spcPct val="90000"/>
              </a:lnSpc>
              <a:spcBef>
                <a:spcPts val="400"/>
              </a:spcBef>
              <a:spcAft>
                <a:spcPts val="0"/>
              </a:spcAft>
              <a:buClr>
                <a:schemeClr val="dk2"/>
              </a:buClr>
              <a:buSzPts val="1400"/>
              <a:buChar char="•"/>
              <a:defRPr>
                <a:solidFill>
                  <a:schemeClr val="dk2"/>
                </a:solidFill>
              </a:defRPr>
            </a:lvl7pPr>
            <a:lvl8pPr indent="-317500" lvl="7" marL="3657600" algn="l">
              <a:lnSpc>
                <a:spcPct val="90000"/>
              </a:lnSpc>
              <a:spcBef>
                <a:spcPts val="400"/>
              </a:spcBef>
              <a:spcAft>
                <a:spcPts val="0"/>
              </a:spcAft>
              <a:buClr>
                <a:schemeClr val="dk2"/>
              </a:buClr>
              <a:buSzPts val="1400"/>
              <a:buChar char="•"/>
              <a:defRPr>
                <a:solidFill>
                  <a:schemeClr val="dk2"/>
                </a:solidFill>
              </a:defRPr>
            </a:lvl8pPr>
            <a:lvl9pPr indent="-317500" lvl="8" marL="4114800" algn="l">
              <a:lnSpc>
                <a:spcPct val="90000"/>
              </a:lnSpc>
              <a:spcBef>
                <a:spcPts val="400"/>
              </a:spcBef>
              <a:spcAft>
                <a:spcPts val="0"/>
              </a:spcAft>
              <a:buClr>
                <a:schemeClr val="dk2"/>
              </a:buClr>
              <a:buSzPts val="1400"/>
              <a:buChar char="•"/>
              <a:defRPr>
                <a:solidFill>
                  <a:schemeClr val="dk2"/>
                </a:solidFill>
              </a:defRPr>
            </a:lvl9pPr>
          </a:lstStyle>
          <a:p/>
        </p:txBody>
      </p:sp>
      <p:sp>
        <p:nvSpPr>
          <p:cNvPr id="1840" name="Google Shape;1840;p64"/>
          <p:cNvSpPr txBox="1"/>
          <p:nvPr>
            <p:ph idx="4" type="body"/>
          </p:nvPr>
        </p:nvSpPr>
        <p:spPr>
          <a:xfrm>
            <a:off x="5778400" y="3008550"/>
            <a:ext cx="2883000" cy="14604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a:solidFill>
                  <a:schemeClr val="dk2"/>
                </a:solidFill>
              </a:defRPr>
            </a:lvl4pPr>
            <a:lvl5pPr indent="-317500" lvl="4" marL="2286000" algn="l">
              <a:lnSpc>
                <a:spcPct val="90000"/>
              </a:lnSpc>
              <a:spcBef>
                <a:spcPts val="400"/>
              </a:spcBef>
              <a:spcAft>
                <a:spcPts val="0"/>
              </a:spcAft>
              <a:buClr>
                <a:schemeClr val="dk2"/>
              </a:buClr>
              <a:buSzPts val="1400"/>
              <a:buChar char="•"/>
              <a:defRPr>
                <a:solidFill>
                  <a:schemeClr val="dk2"/>
                </a:solidFill>
              </a:defRPr>
            </a:lvl5pPr>
            <a:lvl6pPr indent="-317500" lvl="5" marL="2743200" algn="l">
              <a:lnSpc>
                <a:spcPct val="90000"/>
              </a:lnSpc>
              <a:spcBef>
                <a:spcPts val="400"/>
              </a:spcBef>
              <a:spcAft>
                <a:spcPts val="0"/>
              </a:spcAft>
              <a:buClr>
                <a:schemeClr val="dk2"/>
              </a:buClr>
              <a:buSzPts val="1400"/>
              <a:buChar char="•"/>
              <a:defRPr>
                <a:solidFill>
                  <a:schemeClr val="dk2"/>
                </a:solidFill>
              </a:defRPr>
            </a:lvl6pPr>
            <a:lvl7pPr indent="-317500" lvl="6" marL="3200400" algn="l">
              <a:lnSpc>
                <a:spcPct val="90000"/>
              </a:lnSpc>
              <a:spcBef>
                <a:spcPts val="400"/>
              </a:spcBef>
              <a:spcAft>
                <a:spcPts val="0"/>
              </a:spcAft>
              <a:buClr>
                <a:schemeClr val="dk2"/>
              </a:buClr>
              <a:buSzPts val="1400"/>
              <a:buChar char="•"/>
              <a:defRPr>
                <a:solidFill>
                  <a:schemeClr val="dk2"/>
                </a:solidFill>
              </a:defRPr>
            </a:lvl7pPr>
            <a:lvl8pPr indent="-317500" lvl="7" marL="3657600" algn="l">
              <a:lnSpc>
                <a:spcPct val="90000"/>
              </a:lnSpc>
              <a:spcBef>
                <a:spcPts val="400"/>
              </a:spcBef>
              <a:spcAft>
                <a:spcPts val="0"/>
              </a:spcAft>
              <a:buClr>
                <a:schemeClr val="dk2"/>
              </a:buClr>
              <a:buSzPts val="1400"/>
              <a:buChar char="•"/>
              <a:defRPr>
                <a:solidFill>
                  <a:schemeClr val="dk2"/>
                </a:solidFill>
              </a:defRPr>
            </a:lvl8pPr>
            <a:lvl9pPr indent="-317500" lvl="8" marL="4114800" algn="l">
              <a:lnSpc>
                <a:spcPct val="90000"/>
              </a:lnSpc>
              <a:spcBef>
                <a:spcPts val="400"/>
              </a:spcBef>
              <a:spcAft>
                <a:spcPts val="0"/>
              </a:spcAft>
              <a:buClr>
                <a:schemeClr val="dk2"/>
              </a:buClr>
              <a:buSzPts val="1400"/>
              <a:buChar char="•"/>
              <a:defRPr>
                <a:solidFill>
                  <a:schemeClr val="dk2"/>
                </a:solidFill>
              </a:defRPr>
            </a:lvl9pPr>
          </a:lstStyle>
          <a:p/>
        </p:txBody>
      </p:sp>
      <p:sp>
        <p:nvSpPr>
          <p:cNvPr id="1841" name="Google Shape;1841;p64"/>
          <p:cNvSpPr/>
          <p:nvPr/>
        </p:nvSpPr>
        <p:spPr>
          <a:xfrm>
            <a:off x="406300" y="1078150"/>
            <a:ext cx="794100" cy="7242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42" name="Google Shape;1842;p64"/>
          <p:cNvSpPr txBox="1"/>
          <p:nvPr>
            <p:ph idx="5" type="body"/>
          </p:nvPr>
        </p:nvSpPr>
        <p:spPr>
          <a:xfrm>
            <a:off x="469900" y="1143000"/>
            <a:ext cx="619800" cy="5517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rmAutofit/>
          </a:bodyPr>
          <a:lstStyle>
            <a:lvl1pPr indent="-330200" lvl="0" marL="457200" algn="l">
              <a:lnSpc>
                <a:spcPct val="90000"/>
              </a:lnSpc>
              <a:spcBef>
                <a:spcPts val="800"/>
              </a:spcBef>
              <a:spcAft>
                <a:spcPts val="0"/>
              </a:spcAft>
              <a:buClr>
                <a:schemeClr val="lt1"/>
              </a:buClr>
              <a:buSzPts val="1600"/>
              <a:buChar char="•"/>
              <a:defRPr sz="1600">
                <a:solidFill>
                  <a:schemeClr val="lt1"/>
                </a:solidFill>
              </a:defRPr>
            </a:lvl1pPr>
            <a:lvl2pPr indent="-330200" lvl="1" marL="914400" algn="l">
              <a:lnSpc>
                <a:spcPct val="90000"/>
              </a:lnSpc>
              <a:spcBef>
                <a:spcPts val="400"/>
              </a:spcBef>
              <a:spcAft>
                <a:spcPts val="0"/>
              </a:spcAft>
              <a:buClr>
                <a:schemeClr val="lt1"/>
              </a:buClr>
              <a:buSzPts val="1600"/>
              <a:buChar char="•"/>
              <a:defRPr sz="1600">
                <a:solidFill>
                  <a:schemeClr val="lt1"/>
                </a:solidFill>
              </a:defRPr>
            </a:lvl2pPr>
            <a:lvl3pPr indent="-330200" lvl="2" marL="1371600" algn="l">
              <a:lnSpc>
                <a:spcPct val="90000"/>
              </a:lnSpc>
              <a:spcBef>
                <a:spcPts val="400"/>
              </a:spcBef>
              <a:spcAft>
                <a:spcPts val="0"/>
              </a:spcAft>
              <a:buClr>
                <a:schemeClr val="lt1"/>
              </a:buClr>
              <a:buSzPts val="1600"/>
              <a:buChar char="•"/>
              <a:defRPr sz="1600">
                <a:solidFill>
                  <a:schemeClr val="lt1"/>
                </a:solidFill>
              </a:defRPr>
            </a:lvl3pPr>
            <a:lvl4pPr indent="-330200" lvl="3" marL="1828800" algn="l">
              <a:lnSpc>
                <a:spcPct val="90000"/>
              </a:lnSpc>
              <a:spcBef>
                <a:spcPts val="400"/>
              </a:spcBef>
              <a:spcAft>
                <a:spcPts val="0"/>
              </a:spcAft>
              <a:buClr>
                <a:schemeClr val="lt1"/>
              </a:buClr>
              <a:buSzPts val="1600"/>
              <a:buChar char="•"/>
              <a:defRPr sz="1600">
                <a:solidFill>
                  <a:schemeClr val="lt1"/>
                </a:solidFill>
              </a:defRPr>
            </a:lvl4pPr>
            <a:lvl5pPr indent="-330200" lvl="4" marL="2286000" algn="l">
              <a:lnSpc>
                <a:spcPct val="90000"/>
              </a:lnSpc>
              <a:spcBef>
                <a:spcPts val="400"/>
              </a:spcBef>
              <a:spcAft>
                <a:spcPts val="0"/>
              </a:spcAft>
              <a:buClr>
                <a:schemeClr val="lt1"/>
              </a:buClr>
              <a:buSzPts val="1600"/>
              <a:buChar char="•"/>
              <a:defRPr sz="1600">
                <a:solidFill>
                  <a:schemeClr val="lt1"/>
                </a:solidFill>
              </a:defRPr>
            </a:lvl5pPr>
            <a:lvl6pPr indent="-330200" lvl="5" marL="2743200" algn="l">
              <a:lnSpc>
                <a:spcPct val="90000"/>
              </a:lnSpc>
              <a:spcBef>
                <a:spcPts val="400"/>
              </a:spcBef>
              <a:spcAft>
                <a:spcPts val="0"/>
              </a:spcAft>
              <a:buClr>
                <a:schemeClr val="lt1"/>
              </a:buClr>
              <a:buSzPts val="1600"/>
              <a:buChar char="•"/>
              <a:defRPr sz="1600">
                <a:solidFill>
                  <a:schemeClr val="lt1"/>
                </a:solidFill>
              </a:defRPr>
            </a:lvl6pPr>
            <a:lvl7pPr indent="-330200" lvl="6" marL="3200400" algn="l">
              <a:lnSpc>
                <a:spcPct val="90000"/>
              </a:lnSpc>
              <a:spcBef>
                <a:spcPts val="400"/>
              </a:spcBef>
              <a:spcAft>
                <a:spcPts val="0"/>
              </a:spcAft>
              <a:buClr>
                <a:schemeClr val="lt1"/>
              </a:buClr>
              <a:buSzPts val="1600"/>
              <a:buChar char="•"/>
              <a:defRPr sz="1600">
                <a:solidFill>
                  <a:schemeClr val="lt1"/>
                </a:solidFill>
              </a:defRPr>
            </a:lvl7pPr>
            <a:lvl8pPr indent="-330200" lvl="7" marL="3657600" algn="l">
              <a:lnSpc>
                <a:spcPct val="90000"/>
              </a:lnSpc>
              <a:spcBef>
                <a:spcPts val="400"/>
              </a:spcBef>
              <a:spcAft>
                <a:spcPts val="0"/>
              </a:spcAft>
              <a:buClr>
                <a:schemeClr val="lt1"/>
              </a:buClr>
              <a:buSzPts val="1600"/>
              <a:buChar char="•"/>
              <a:defRPr sz="1600">
                <a:solidFill>
                  <a:schemeClr val="lt1"/>
                </a:solidFill>
              </a:defRPr>
            </a:lvl8pPr>
            <a:lvl9pPr indent="-330200" lvl="8" marL="4114800" algn="l">
              <a:lnSpc>
                <a:spcPct val="90000"/>
              </a:lnSpc>
              <a:spcBef>
                <a:spcPts val="400"/>
              </a:spcBef>
              <a:spcAft>
                <a:spcPts val="0"/>
              </a:spcAft>
              <a:buClr>
                <a:schemeClr val="lt1"/>
              </a:buClr>
              <a:buSzPts val="1600"/>
              <a:buChar char="•"/>
              <a:defRPr sz="1600">
                <a:solidFill>
                  <a:schemeClr val="lt1"/>
                </a:solidFill>
              </a:defRPr>
            </a:lvl9pPr>
          </a:lstStyle>
          <a:p/>
        </p:txBody>
      </p:sp>
      <p:sp>
        <p:nvSpPr>
          <p:cNvPr id="1843" name="Google Shape;1843;p64"/>
          <p:cNvSpPr/>
          <p:nvPr/>
        </p:nvSpPr>
        <p:spPr>
          <a:xfrm>
            <a:off x="382750" y="3008550"/>
            <a:ext cx="794100" cy="7242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44" name="Google Shape;1844;p64"/>
          <p:cNvSpPr txBox="1"/>
          <p:nvPr>
            <p:ph idx="6" type="body"/>
          </p:nvPr>
        </p:nvSpPr>
        <p:spPr>
          <a:xfrm>
            <a:off x="446350" y="3073400"/>
            <a:ext cx="619800" cy="5517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rmAutofit/>
          </a:bodyPr>
          <a:lstStyle>
            <a:lvl1pPr indent="-330200" lvl="0" marL="457200" algn="l">
              <a:lnSpc>
                <a:spcPct val="90000"/>
              </a:lnSpc>
              <a:spcBef>
                <a:spcPts val="800"/>
              </a:spcBef>
              <a:spcAft>
                <a:spcPts val="0"/>
              </a:spcAft>
              <a:buClr>
                <a:schemeClr val="lt1"/>
              </a:buClr>
              <a:buSzPts val="1600"/>
              <a:buChar char="•"/>
              <a:defRPr sz="1600">
                <a:solidFill>
                  <a:schemeClr val="lt1"/>
                </a:solidFill>
              </a:defRPr>
            </a:lvl1pPr>
            <a:lvl2pPr indent="-330200" lvl="1" marL="914400" algn="l">
              <a:lnSpc>
                <a:spcPct val="90000"/>
              </a:lnSpc>
              <a:spcBef>
                <a:spcPts val="400"/>
              </a:spcBef>
              <a:spcAft>
                <a:spcPts val="0"/>
              </a:spcAft>
              <a:buClr>
                <a:schemeClr val="lt1"/>
              </a:buClr>
              <a:buSzPts val="1600"/>
              <a:buChar char="•"/>
              <a:defRPr sz="1600">
                <a:solidFill>
                  <a:schemeClr val="lt1"/>
                </a:solidFill>
              </a:defRPr>
            </a:lvl2pPr>
            <a:lvl3pPr indent="-330200" lvl="2" marL="1371600" algn="l">
              <a:lnSpc>
                <a:spcPct val="90000"/>
              </a:lnSpc>
              <a:spcBef>
                <a:spcPts val="400"/>
              </a:spcBef>
              <a:spcAft>
                <a:spcPts val="0"/>
              </a:spcAft>
              <a:buClr>
                <a:schemeClr val="lt1"/>
              </a:buClr>
              <a:buSzPts val="1600"/>
              <a:buChar char="•"/>
              <a:defRPr sz="1600">
                <a:solidFill>
                  <a:schemeClr val="lt1"/>
                </a:solidFill>
              </a:defRPr>
            </a:lvl3pPr>
            <a:lvl4pPr indent="-330200" lvl="3" marL="1828800" algn="l">
              <a:lnSpc>
                <a:spcPct val="90000"/>
              </a:lnSpc>
              <a:spcBef>
                <a:spcPts val="400"/>
              </a:spcBef>
              <a:spcAft>
                <a:spcPts val="0"/>
              </a:spcAft>
              <a:buClr>
                <a:schemeClr val="lt1"/>
              </a:buClr>
              <a:buSzPts val="1600"/>
              <a:buChar char="•"/>
              <a:defRPr sz="1600">
                <a:solidFill>
                  <a:schemeClr val="lt1"/>
                </a:solidFill>
              </a:defRPr>
            </a:lvl4pPr>
            <a:lvl5pPr indent="-330200" lvl="4" marL="2286000" algn="l">
              <a:lnSpc>
                <a:spcPct val="90000"/>
              </a:lnSpc>
              <a:spcBef>
                <a:spcPts val="400"/>
              </a:spcBef>
              <a:spcAft>
                <a:spcPts val="0"/>
              </a:spcAft>
              <a:buClr>
                <a:schemeClr val="lt1"/>
              </a:buClr>
              <a:buSzPts val="1600"/>
              <a:buChar char="•"/>
              <a:defRPr sz="1600">
                <a:solidFill>
                  <a:schemeClr val="lt1"/>
                </a:solidFill>
              </a:defRPr>
            </a:lvl5pPr>
            <a:lvl6pPr indent="-330200" lvl="5" marL="2743200" algn="l">
              <a:lnSpc>
                <a:spcPct val="90000"/>
              </a:lnSpc>
              <a:spcBef>
                <a:spcPts val="400"/>
              </a:spcBef>
              <a:spcAft>
                <a:spcPts val="0"/>
              </a:spcAft>
              <a:buClr>
                <a:schemeClr val="lt1"/>
              </a:buClr>
              <a:buSzPts val="1600"/>
              <a:buChar char="•"/>
              <a:defRPr sz="1600">
                <a:solidFill>
                  <a:schemeClr val="lt1"/>
                </a:solidFill>
              </a:defRPr>
            </a:lvl6pPr>
            <a:lvl7pPr indent="-330200" lvl="6" marL="3200400" algn="l">
              <a:lnSpc>
                <a:spcPct val="90000"/>
              </a:lnSpc>
              <a:spcBef>
                <a:spcPts val="400"/>
              </a:spcBef>
              <a:spcAft>
                <a:spcPts val="0"/>
              </a:spcAft>
              <a:buClr>
                <a:schemeClr val="lt1"/>
              </a:buClr>
              <a:buSzPts val="1600"/>
              <a:buChar char="•"/>
              <a:defRPr sz="1600">
                <a:solidFill>
                  <a:schemeClr val="lt1"/>
                </a:solidFill>
              </a:defRPr>
            </a:lvl7pPr>
            <a:lvl8pPr indent="-330200" lvl="7" marL="3657600" algn="l">
              <a:lnSpc>
                <a:spcPct val="90000"/>
              </a:lnSpc>
              <a:spcBef>
                <a:spcPts val="400"/>
              </a:spcBef>
              <a:spcAft>
                <a:spcPts val="0"/>
              </a:spcAft>
              <a:buClr>
                <a:schemeClr val="lt1"/>
              </a:buClr>
              <a:buSzPts val="1600"/>
              <a:buChar char="•"/>
              <a:defRPr sz="1600">
                <a:solidFill>
                  <a:schemeClr val="lt1"/>
                </a:solidFill>
              </a:defRPr>
            </a:lvl8pPr>
            <a:lvl9pPr indent="-330200" lvl="8" marL="4114800" algn="l">
              <a:lnSpc>
                <a:spcPct val="90000"/>
              </a:lnSpc>
              <a:spcBef>
                <a:spcPts val="400"/>
              </a:spcBef>
              <a:spcAft>
                <a:spcPts val="0"/>
              </a:spcAft>
              <a:buClr>
                <a:schemeClr val="lt1"/>
              </a:buClr>
              <a:buSzPts val="1600"/>
              <a:buChar char="•"/>
              <a:defRPr sz="1600">
                <a:solidFill>
                  <a:schemeClr val="lt1"/>
                </a:solidFill>
              </a:defRPr>
            </a:lvl9pPr>
          </a:lstStyle>
          <a:p/>
        </p:txBody>
      </p:sp>
      <p:sp>
        <p:nvSpPr>
          <p:cNvPr id="1845" name="Google Shape;1845;p64"/>
          <p:cNvSpPr/>
          <p:nvPr/>
        </p:nvSpPr>
        <p:spPr>
          <a:xfrm>
            <a:off x="4921050" y="1078150"/>
            <a:ext cx="794100" cy="7242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46" name="Google Shape;1846;p64"/>
          <p:cNvSpPr txBox="1"/>
          <p:nvPr>
            <p:ph idx="7" type="body"/>
          </p:nvPr>
        </p:nvSpPr>
        <p:spPr>
          <a:xfrm>
            <a:off x="4984650" y="1143000"/>
            <a:ext cx="619800" cy="5517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rmAutofit/>
          </a:bodyPr>
          <a:lstStyle>
            <a:lvl1pPr indent="-330200" lvl="0" marL="457200" algn="l">
              <a:lnSpc>
                <a:spcPct val="90000"/>
              </a:lnSpc>
              <a:spcBef>
                <a:spcPts val="800"/>
              </a:spcBef>
              <a:spcAft>
                <a:spcPts val="0"/>
              </a:spcAft>
              <a:buClr>
                <a:schemeClr val="lt1"/>
              </a:buClr>
              <a:buSzPts val="1600"/>
              <a:buChar char="•"/>
              <a:defRPr sz="1600">
                <a:solidFill>
                  <a:schemeClr val="lt1"/>
                </a:solidFill>
              </a:defRPr>
            </a:lvl1pPr>
            <a:lvl2pPr indent="-330200" lvl="1" marL="914400" algn="l">
              <a:lnSpc>
                <a:spcPct val="90000"/>
              </a:lnSpc>
              <a:spcBef>
                <a:spcPts val="400"/>
              </a:spcBef>
              <a:spcAft>
                <a:spcPts val="0"/>
              </a:spcAft>
              <a:buClr>
                <a:schemeClr val="lt1"/>
              </a:buClr>
              <a:buSzPts val="1600"/>
              <a:buChar char="•"/>
              <a:defRPr sz="1600">
                <a:solidFill>
                  <a:schemeClr val="lt1"/>
                </a:solidFill>
              </a:defRPr>
            </a:lvl2pPr>
            <a:lvl3pPr indent="-330200" lvl="2" marL="1371600" algn="l">
              <a:lnSpc>
                <a:spcPct val="90000"/>
              </a:lnSpc>
              <a:spcBef>
                <a:spcPts val="400"/>
              </a:spcBef>
              <a:spcAft>
                <a:spcPts val="0"/>
              </a:spcAft>
              <a:buClr>
                <a:schemeClr val="lt1"/>
              </a:buClr>
              <a:buSzPts val="1600"/>
              <a:buChar char="•"/>
              <a:defRPr sz="1600">
                <a:solidFill>
                  <a:schemeClr val="lt1"/>
                </a:solidFill>
              </a:defRPr>
            </a:lvl3pPr>
            <a:lvl4pPr indent="-330200" lvl="3" marL="1828800" algn="l">
              <a:lnSpc>
                <a:spcPct val="90000"/>
              </a:lnSpc>
              <a:spcBef>
                <a:spcPts val="400"/>
              </a:spcBef>
              <a:spcAft>
                <a:spcPts val="0"/>
              </a:spcAft>
              <a:buClr>
                <a:schemeClr val="lt1"/>
              </a:buClr>
              <a:buSzPts val="1600"/>
              <a:buChar char="•"/>
              <a:defRPr sz="1600">
                <a:solidFill>
                  <a:schemeClr val="lt1"/>
                </a:solidFill>
              </a:defRPr>
            </a:lvl4pPr>
            <a:lvl5pPr indent="-330200" lvl="4" marL="2286000" algn="l">
              <a:lnSpc>
                <a:spcPct val="90000"/>
              </a:lnSpc>
              <a:spcBef>
                <a:spcPts val="400"/>
              </a:spcBef>
              <a:spcAft>
                <a:spcPts val="0"/>
              </a:spcAft>
              <a:buClr>
                <a:schemeClr val="lt1"/>
              </a:buClr>
              <a:buSzPts val="1600"/>
              <a:buChar char="•"/>
              <a:defRPr sz="1600">
                <a:solidFill>
                  <a:schemeClr val="lt1"/>
                </a:solidFill>
              </a:defRPr>
            </a:lvl5pPr>
            <a:lvl6pPr indent="-330200" lvl="5" marL="2743200" algn="l">
              <a:lnSpc>
                <a:spcPct val="90000"/>
              </a:lnSpc>
              <a:spcBef>
                <a:spcPts val="400"/>
              </a:spcBef>
              <a:spcAft>
                <a:spcPts val="0"/>
              </a:spcAft>
              <a:buClr>
                <a:schemeClr val="lt1"/>
              </a:buClr>
              <a:buSzPts val="1600"/>
              <a:buChar char="•"/>
              <a:defRPr sz="1600">
                <a:solidFill>
                  <a:schemeClr val="lt1"/>
                </a:solidFill>
              </a:defRPr>
            </a:lvl6pPr>
            <a:lvl7pPr indent="-330200" lvl="6" marL="3200400" algn="l">
              <a:lnSpc>
                <a:spcPct val="90000"/>
              </a:lnSpc>
              <a:spcBef>
                <a:spcPts val="400"/>
              </a:spcBef>
              <a:spcAft>
                <a:spcPts val="0"/>
              </a:spcAft>
              <a:buClr>
                <a:schemeClr val="lt1"/>
              </a:buClr>
              <a:buSzPts val="1600"/>
              <a:buChar char="•"/>
              <a:defRPr sz="1600">
                <a:solidFill>
                  <a:schemeClr val="lt1"/>
                </a:solidFill>
              </a:defRPr>
            </a:lvl7pPr>
            <a:lvl8pPr indent="-330200" lvl="7" marL="3657600" algn="l">
              <a:lnSpc>
                <a:spcPct val="90000"/>
              </a:lnSpc>
              <a:spcBef>
                <a:spcPts val="400"/>
              </a:spcBef>
              <a:spcAft>
                <a:spcPts val="0"/>
              </a:spcAft>
              <a:buClr>
                <a:schemeClr val="lt1"/>
              </a:buClr>
              <a:buSzPts val="1600"/>
              <a:buChar char="•"/>
              <a:defRPr sz="1600">
                <a:solidFill>
                  <a:schemeClr val="lt1"/>
                </a:solidFill>
              </a:defRPr>
            </a:lvl8pPr>
            <a:lvl9pPr indent="-330200" lvl="8" marL="4114800" algn="l">
              <a:lnSpc>
                <a:spcPct val="90000"/>
              </a:lnSpc>
              <a:spcBef>
                <a:spcPts val="400"/>
              </a:spcBef>
              <a:spcAft>
                <a:spcPts val="0"/>
              </a:spcAft>
              <a:buClr>
                <a:schemeClr val="lt1"/>
              </a:buClr>
              <a:buSzPts val="1600"/>
              <a:buChar char="•"/>
              <a:defRPr sz="1600">
                <a:solidFill>
                  <a:schemeClr val="lt1"/>
                </a:solidFill>
              </a:defRPr>
            </a:lvl9pPr>
          </a:lstStyle>
          <a:p/>
        </p:txBody>
      </p:sp>
      <p:sp>
        <p:nvSpPr>
          <p:cNvPr id="1847" name="Google Shape;1847;p64"/>
          <p:cNvSpPr/>
          <p:nvPr/>
        </p:nvSpPr>
        <p:spPr>
          <a:xfrm>
            <a:off x="4897500" y="3008550"/>
            <a:ext cx="794100" cy="7242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48" name="Google Shape;1848;p64"/>
          <p:cNvSpPr txBox="1"/>
          <p:nvPr>
            <p:ph idx="8" type="body"/>
          </p:nvPr>
        </p:nvSpPr>
        <p:spPr>
          <a:xfrm>
            <a:off x="4961100" y="3073400"/>
            <a:ext cx="619800" cy="5517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rmAutofit/>
          </a:bodyPr>
          <a:lstStyle>
            <a:lvl1pPr indent="-330200" lvl="0" marL="457200" algn="l">
              <a:lnSpc>
                <a:spcPct val="90000"/>
              </a:lnSpc>
              <a:spcBef>
                <a:spcPts val="800"/>
              </a:spcBef>
              <a:spcAft>
                <a:spcPts val="0"/>
              </a:spcAft>
              <a:buClr>
                <a:schemeClr val="lt1"/>
              </a:buClr>
              <a:buSzPts val="1600"/>
              <a:buChar char="•"/>
              <a:defRPr sz="1600">
                <a:solidFill>
                  <a:schemeClr val="lt1"/>
                </a:solidFill>
              </a:defRPr>
            </a:lvl1pPr>
            <a:lvl2pPr indent="-330200" lvl="1" marL="914400" algn="l">
              <a:lnSpc>
                <a:spcPct val="90000"/>
              </a:lnSpc>
              <a:spcBef>
                <a:spcPts val="400"/>
              </a:spcBef>
              <a:spcAft>
                <a:spcPts val="0"/>
              </a:spcAft>
              <a:buClr>
                <a:schemeClr val="lt1"/>
              </a:buClr>
              <a:buSzPts val="1600"/>
              <a:buChar char="•"/>
              <a:defRPr sz="1600">
                <a:solidFill>
                  <a:schemeClr val="lt1"/>
                </a:solidFill>
              </a:defRPr>
            </a:lvl2pPr>
            <a:lvl3pPr indent="-330200" lvl="2" marL="1371600" algn="l">
              <a:lnSpc>
                <a:spcPct val="90000"/>
              </a:lnSpc>
              <a:spcBef>
                <a:spcPts val="400"/>
              </a:spcBef>
              <a:spcAft>
                <a:spcPts val="0"/>
              </a:spcAft>
              <a:buClr>
                <a:schemeClr val="lt1"/>
              </a:buClr>
              <a:buSzPts val="1600"/>
              <a:buChar char="•"/>
              <a:defRPr sz="1600">
                <a:solidFill>
                  <a:schemeClr val="lt1"/>
                </a:solidFill>
              </a:defRPr>
            </a:lvl3pPr>
            <a:lvl4pPr indent="-330200" lvl="3" marL="1828800" algn="l">
              <a:lnSpc>
                <a:spcPct val="90000"/>
              </a:lnSpc>
              <a:spcBef>
                <a:spcPts val="400"/>
              </a:spcBef>
              <a:spcAft>
                <a:spcPts val="0"/>
              </a:spcAft>
              <a:buClr>
                <a:schemeClr val="lt1"/>
              </a:buClr>
              <a:buSzPts val="1600"/>
              <a:buChar char="•"/>
              <a:defRPr sz="1600">
                <a:solidFill>
                  <a:schemeClr val="lt1"/>
                </a:solidFill>
              </a:defRPr>
            </a:lvl4pPr>
            <a:lvl5pPr indent="-330200" lvl="4" marL="2286000" algn="l">
              <a:lnSpc>
                <a:spcPct val="90000"/>
              </a:lnSpc>
              <a:spcBef>
                <a:spcPts val="400"/>
              </a:spcBef>
              <a:spcAft>
                <a:spcPts val="0"/>
              </a:spcAft>
              <a:buClr>
                <a:schemeClr val="lt1"/>
              </a:buClr>
              <a:buSzPts val="1600"/>
              <a:buChar char="•"/>
              <a:defRPr sz="1600">
                <a:solidFill>
                  <a:schemeClr val="lt1"/>
                </a:solidFill>
              </a:defRPr>
            </a:lvl5pPr>
            <a:lvl6pPr indent="-330200" lvl="5" marL="2743200" algn="l">
              <a:lnSpc>
                <a:spcPct val="90000"/>
              </a:lnSpc>
              <a:spcBef>
                <a:spcPts val="400"/>
              </a:spcBef>
              <a:spcAft>
                <a:spcPts val="0"/>
              </a:spcAft>
              <a:buClr>
                <a:schemeClr val="lt1"/>
              </a:buClr>
              <a:buSzPts val="1600"/>
              <a:buChar char="•"/>
              <a:defRPr sz="1600">
                <a:solidFill>
                  <a:schemeClr val="lt1"/>
                </a:solidFill>
              </a:defRPr>
            </a:lvl6pPr>
            <a:lvl7pPr indent="-330200" lvl="6" marL="3200400" algn="l">
              <a:lnSpc>
                <a:spcPct val="90000"/>
              </a:lnSpc>
              <a:spcBef>
                <a:spcPts val="400"/>
              </a:spcBef>
              <a:spcAft>
                <a:spcPts val="0"/>
              </a:spcAft>
              <a:buClr>
                <a:schemeClr val="lt1"/>
              </a:buClr>
              <a:buSzPts val="1600"/>
              <a:buChar char="•"/>
              <a:defRPr sz="1600">
                <a:solidFill>
                  <a:schemeClr val="lt1"/>
                </a:solidFill>
              </a:defRPr>
            </a:lvl7pPr>
            <a:lvl8pPr indent="-330200" lvl="7" marL="3657600" algn="l">
              <a:lnSpc>
                <a:spcPct val="90000"/>
              </a:lnSpc>
              <a:spcBef>
                <a:spcPts val="400"/>
              </a:spcBef>
              <a:spcAft>
                <a:spcPts val="0"/>
              </a:spcAft>
              <a:buClr>
                <a:schemeClr val="lt1"/>
              </a:buClr>
              <a:buSzPts val="1600"/>
              <a:buChar char="•"/>
              <a:defRPr sz="1600">
                <a:solidFill>
                  <a:schemeClr val="lt1"/>
                </a:solidFill>
              </a:defRPr>
            </a:lvl8pPr>
            <a:lvl9pPr indent="-330200" lvl="8" marL="4114800" algn="l">
              <a:lnSpc>
                <a:spcPct val="90000"/>
              </a:lnSpc>
              <a:spcBef>
                <a:spcPts val="400"/>
              </a:spcBef>
              <a:spcAft>
                <a:spcPts val="0"/>
              </a:spcAft>
              <a:buClr>
                <a:schemeClr val="lt1"/>
              </a:buClr>
              <a:buSzPts val="1600"/>
              <a:buChar char="•"/>
              <a:defRPr sz="1600">
                <a:solidFill>
                  <a:schemeClr val="lt1"/>
                </a:solidFill>
              </a:defRPr>
            </a:lvl9pPr>
          </a:lstStyle>
          <a:p/>
        </p:txBody>
      </p:sp>
      <p:pic>
        <p:nvPicPr>
          <p:cNvPr id="1849" name="Google Shape;1849;p64"/>
          <p:cNvPicPr preferRelativeResize="0"/>
          <p:nvPr/>
        </p:nvPicPr>
        <p:blipFill rotWithShape="1">
          <a:blip r:embed="rId2">
            <a:alphaModFix/>
          </a:blip>
          <a:srcRect b="0" l="0" r="0" t="0"/>
          <a:stretch/>
        </p:blipFill>
        <p:spPr>
          <a:xfrm>
            <a:off x="8127376" y="303499"/>
            <a:ext cx="501800" cy="5018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1">
  <p:cSld name="CUSTOM_3_1">
    <p:spTree>
      <p:nvGrpSpPr>
        <p:cNvPr id="1850" name="Shape 1850"/>
        <p:cNvGrpSpPr/>
        <p:nvPr/>
      </p:nvGrpSpPr>
      <p:grpSpPr>
        <a:xfrm>
          <a:off x="0" y="0"/>
          <a:ext cx="0" cy="0"/>
          <a:chOff x="0" y="0"/>
          <a:chExt cx="0" cy="0"/>
        </a:xfrm>
      </p:grpSpPr>
      <p:sp>
        <p:nvSpPr>
          <p:cNvPr id="1851" name="Google Shape;1851;p65"/>
          <p:cNvSpPr txBox="1"/>
          <p:nvPr>
            <p:ph type="title"/>
          </p:nvPr>
        </p:nvSpPr>
        <p:spPr>
          <a:xfrm>
            <a:off x="628650" y="273850"/>
            <a:ext cx="5086500" cy="551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2600"/>
              <a:buNone/>
              <a:defRPr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2" name="Google Shape;1852;p65"/>
          <p:cNvSpPr txBox="1"/>
          <p:nvPr>
            <p:ph idx="1" type="body"/>
          </p:nvPr>
        </p:nvSpPr>
        <p:spPr>
          <a:xfrm>
            <a:off x="1660875" y="1078150"/>
            <a:ext cx="2670900" cy="14604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a:solidFill>
                  <a:schemeClr val="dk2"/>
                </a:solidFill>
              </a:defRPr>
            </a:lvl4pPr>
            <a:lvl5pPr indent="-317500" lvl="4" marL="2286000" algn="l">
              <a:lnSpc>
                <a:spcPct val="90000"/>
              </a:lnSpc>
              <a:spcBef>
                <a:spcPts val="400"/>
              </a:spcBef>
              <a:spcAft>
                <a:spcPts val="0"/>
              </a:spcAft>
              <a:buClr>
                <a:schemeClr val="dk2"/>
              </a:buClr>
              <a:buSzPts val="1400"/>
              <a:buChar char="•"/>
              <a:defRPr>
                <a:solidFill>
                  <a:schemeClr val="dk2"/>
                </a:solidFill>
              </a:defRPr>
            </a:lvl5pPr>
            <a:lvl6pPr indent="-317500" lvl="5" marL="2743200" algn="l">
              <a:lnSpc>
                <a:spcPct val="90000"/>
              </a:lnSpc>
              <a:spcBef>
                <a:spcPts val="400"/>
              </a:spcBef>
              <a:spcAft>
                <a:spcPts val="0"/>
              </a:spcAft>
              <a:buClr>
                <a:schemeClr val="dk2"/>
              </a:buClr>
              <a:buSzPts val="1400"/>
              <a:buChar char="•"/>
              <a:defRPr>
                <a:solidFill>
                  <a:schemeClr val="dk2"/>
                </a:solidFill>
              </a:defRPr>
            </a:lvl6pPr>
            <a:lvl7pPr indent="-317500" lvl="6" marL="3200400" algn="l">
              <a:lnSpc>
                <a:spcPct val="90000"/>
              </a:lnSpc>
              <a:spcBef>
                <a:spcPts val="400"/>
              </a:spcBef>
              <a:spcAft>
                <a:spcPts val="0"/>
              </a:spcAft>
              <a:buClr>
                <a:schemeClr val="dk2"/>
              </a:buClr>
              <a:buSzPts val="1400"/>
              <a:buChar char="•"/>
              <a:defRPr>
                <a:solidFill>
                  <a:schemeClr val="dk2"/>
                </a:solidFill>
              </a:defRPr>
            </a:lvl7pPr>
            <a:lvl8pPr indent="-317500" lvl="7" marL="3657600" algn="l">
              <a:lnSpc>
                <a:spcPct val="90000"/>
              </a:lnSpc>
              <a:spcBef>
                <a:spcPts val="400"/>
              </a:spcBef>
              <a:spcAft>
                <a:spcPts val="0"/>
              </a:spcAft>
              <a:buClr>
                <a:schemeClr val="dk2"/>
              </a:buClr>
              <a:buSzPts val="1400"/>
              <a:buChar char="•"/>
              <a:defRPr>
                <a:solidFill>
                  <a:schemeClr val="dk2"/>
                </a:solidFill>
              </a:defRPr>
            </a:lvl8pPr>
            <a:lvl9pPr indent="-317500" lvl="8" marL="4114800" algn="l">
              <a:lnSpc>
                <a:spcPct val="90000"/>
              </a:lnSpc>
              <a:spcBef>
                <a:spcPts val="400"/>
              </a:spcBef>
              <a:spcAft>
                <a:spcPts val="0"/>
              </a:spcAft>
              <a:buClr>
                <a:schemeClr val="dk2"/>
              </a:buClr>
              <a:buSzPts val="1400"/>
              <a:buChar char="•"/>
              <a:defRPr>
                <a:solidFill>
                  <a:schemeClr val="dk2"/>
                </a:solidFill>
              </a:defRPr>
            </a:lvl9pPr>
          </a:lstStyle>
          <a:p/>
        </p:txBody>
      </p:sp>
      <p:sp>
        <p:nvSpPr>
          <p:cNvPr id="1853" name="Google Shape;1853;p65"/>
          <p:cNvSpPr/>
          <p:nvPr/>
        </p:nvSpPr>
        <p:spPr>
          <a:xfrm>
            <a:off x="406300" y="1078150"/>
            <a:ext cx="1152000" cy="1296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854" name="Google Shape;1854;p65"/>
          <p:cNvPicPr preferRelativeResize="0"/>
          <p:nvPr/>
        </p:nvPicPr>
        <p:blipFill rotWithShape="1">
          <a:blip r:embed="rId2">
            <a:alphaModFix/>
          </a:blip>
          <a:srcRect b="0" l="0" r="0" t="0"/>
          <a:stretch/>
        </p:blipFill>
        <p:spPr>
          <a:xfrm>
            <a:off x="8127376" y="303499"/>
            <a:ext cx="501800" cy="501800"/>
          </a:xfrm>
          <a:prstGeom prst="rect">
            <a:avLst/>
          </a:prstGeom>
          <a:noFill/>
          <a:ln>
            <a:noFill/>
          </a:ln>
        </p:spPr>
      </p:pic>
      <p:sp>
        <p:nvSpPr>
          <p:cNvPr id="1855" name="Google Shape;1855;p65"/>
          <p:cNvSpPr txBox="1"/>
          <p:nvPr>
            <p:ph idx="2" type="body"/>
          </p:nvPr>
        </p:nvSpPr>
        <p:spPr>
          <a:xfrm>
            <a:off x="496900" y="1168150"/>
            <a:ext cx="970800" cy="11160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rmAutofit/>
          </a:bodyPr>
          <a:lstStyle>
            <a:lvl1pPr indent="-330200" lvl="0" marL="457200" algn="l">
              <a:lnSpc>
                <a:spcPct val="90000"/>
              </a:lnSpc>
              <a:spcBef>
                <a:spcPts val="800"/>
              </a:spcBef>
              <a:spcAft>
                <a:spcPts val="0"/>
              </a:spcAft>
              <a:buClr>
                <a:schemeClr val="lt1"/>
              </a:buClr>
              <a:buSzPts val="1600"/>
              <a:buChar char="•"/>
              <a:defRPr sz="1600">
                <a:solidFill>
                  <a:schemeClr val="lt1"/>
                </a:solidFill>
              </a:defRPr>
            </a:lvl1pPr>
            <a:lvl2pPr indent="-330200" lvl="1" marL="914400" algn="l">
              <a:lnSpc>
                <a:spcPct val="90000"/>
              </a:lnSpc>
              <a:spcBef>
                <a:spcPts val="400"/>
              </a:spcBef>
              <a:spcAft>
                <a:spcPts val="0"/>
              </a:spcAft>
              <a:buClr>
                <a:schemeClr val="lt1"/>
              </a:buClr>
              <a:buSzPts val="1600"/>
              <a:buChar char="•"/>
              <a:defRPr sz="1600">
                <a:solidFill>
                  <a:schemeClr val="lt1"/>
                </a:solidFill>
              </a:defRPr>
            </a:lvl2pPr>
            <a:lvl3pPr indent="-330200" lvl="2" marL="1371600" algn="l">
              <a:lnSpc>
                <a:spcPct val="90000"/>
              </a:lnSpc>
              <a:spcBef>
                <a:spcPts val="400"/>
              </a:spcBef>
              <a:spcAft>
                <a:spcPts val="0"/>
              </a:spcAft>
              <a:buClr>
                <a:schemeClr val="lt1"/>
              </a:buClr>
              <a:buSzPts val="1600"/>
              <a:buChar char="•"/>
              <a:defRPr sz="1600">
                <a:solidFill>
                  <a:schemeClr val="lt1"/>
                </a:solidFill>
              </a:defRPr>
            </a:lvl3pPr>
            <a:lvl4pPr indent="-330200" lvl="3" marL="1828800" algn="l">
              <a:lnSpc>
                <a:spcPct val="90000"/>
              </a:lnSpc>
              <a:spcBef>
                <a:spcPts val="400"/>
              </a:spcBef>
              <a:spcAft>
                <a:spcPts val="0"/>
              </a:spcAft>
              <a:buClr>
                <a:schemeClr val="lt1"/>
              </a:buClr>
              <a:buSzPts val="1600"/>
              <a:buChar char="•"/>
              <a:defRPr sz="1600">
                <a:solidFill>
                  <a:schemeClr val="lt1"/>
                </a:solidFill>
              </a:defRPr>
            </a:lvl4pPr>
            <a:lvl5pPr indent="-330200" lvl="4" marL="2286000" algn="l">
              <a:lnSpc>
                <a:spcPct val="90000"/>
              </a:lnSpc>
              <a:spcBef>
                <a:spcPts val="400"/>
              </a:spcBef>
              <a:spcAft>
                <a:spcPts val="0"/>
              </a:spcAft>
              <a:buClr>
                <a:schemeClr val="lt1"/>
              </a:buClr>
              <a:buSzPts val="1600"/>
              <a:buChar char="•"/>
              <a:defRPr sz="1600">
                <a:solidFill>
                  <a:schemeClr val="lt1"/>
                </a:solidFill>
              </a:defRPr>
            </a:lvl5pPr>
            <a:lvl6pPr indent="-330200" lvl="5" marL="2743200" algn="l">
              <a:lnSpc>
                <a:spcPct val="90000"/>
              </a:lnSpc>
              <a:spcBef>
                <a:spcPts val="400"/>
              </a:spcBef>
              <a:spcAft>
                <a:spcPts val="0"/>
              </a:spcAft>
              <a:buClr>
                <a:schemeClr val="lt1"/>
              </a:buClr>
              <a:buSzPts val="1600"/>
              <a:buChar char="•"/>
              <a:defRPr sz="1600">
                <a:solidFill>
                  <a:schemeClr val="lt1"/>
                </a:solidFill>
              </a:defRPr>
            </a:lvl6pPr>
            <a:lvl7pPr indent="-330200" lvl="6" marL="3200400" algn="l">
              <a:lnSpc>
                <a:spcPct val="90000"/>
              </a:lnSpc>
              <a:spcBef>
                <a:spcPts val="400"/>
              </a:spcBef>
              <a:spcAft>
                <a:spcPts val="0"/>
              </a:spcAft>
              <a:buClr>
                <a:schemeClr val="lt1"/>
              </a:buClr>
              <a:buSzPts val="1600"/>
              <a:buChar char="•"/>
              <a:defRPr sz="1600">
                <a:solidFill>
                  <a:schemeClr val="lt1"/>
                </a:solidFill>
              </a:defRPr>
            </a:lvl7pPr>
            <a:lvl8pPr indent="-330200" lvl="7" marL="3657600" algn="l">
              <a:lnSpc>
                <a:spcPct val="90000"/>
              </a:lnSpc>
              <a:spcBef>
                <a:spcPts val="400"/>
              </a:spcBef>
              <a:spcAft>
                <a:spcPts val="0"/>
              </a:spcAft>
              <a:buClr>
                <a:schemeClr val="lt1"/>
              </a:buClr>
              <a:buSzPts val="1600"/>
              <a:buChar char="•"/>
              <a:defRPr sz="1600">
                <a:solidFill>
                  <a:schemeClr val="lt1"/>
                </a:solidFill>
              </a:defRPr>
            </a:lvl8pPr>
            <a:lvl9pPr indent="-330200" lvl="8" marL="4114800" algn="l">
              <a:lnSpc>
                <a:spcPct val="90000"/>
              </a:lnSpc>
              <a:spcBef>
                <a:spcPts val="400"/>
              </a:spcBef>
              <a:spcAft>
                <a:spcPts val="0"/>
              </a:spcAft>
              <a:buClr>
                <a:schemeClr val="lt1"/>
              </a:buClr>
              <a:buSzPts val="1600"/>
              <a:buChar char="•"/>
              <a:defRPr sz="1600">
                <a:solidFill>
                  <a:schemeClr val="lt1"/>
                </a:solidFill>
              </a:defRPr>
            </a:lvl9pPr>
          </a:lstStyle>
          <a:p/>
        </p:txBody>
      </p:sp>
      <p:sp>
        <p:nvSpPr>
          <p:cNvPr id="1856" name="Google Shape;1856;p65"/>
          <p:cNvSpPr txBox="1"/>
          <p:nvPr>
            <p:ph idx="3" type="body"/>
          </p:nvPr>
        </p:nvSpPr>
        <p:spPr>
          <a:xfrm>
            <a:off x="1660875" y="3032975"/>
            <a:ext cx="2670900" cy="14604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a:solidFill>
                  <a:schemeClr val="dk2"/>
                </a:solidFill>
              </a:defRPr>
            </a:lvl4pPr>
            <a:lvl5pPr indent="-317500" lvl="4" marL="2286000" algn="l">
              <a:lnSpc>
                <a:spcPct val="90000"/>
              </a:lnSpc>
              <a:spcBef>
                <a:spcPts val="400"/>
              </a:spcBef>
              <a:spcAft>
                <a:spcPts val="0"/>
              </a:spcAft>
              <a:buClr>
                <a:schemeClr val="dk2"/>
              </a:buClr>
              <a:buSzPts val="1400"/>
              <a:buChar char="•"/>
              <a:defRPr>
                <a:solidFill>
                  <a:schemeClr val="dk2"/>
                </a:solidFill>
              </a:defRPr>
            </a:lvl5pPr>
            <a:lvl6pPr indent="-317500" lvl="5" marL="2743200" algn="l">
              <a:lnSpc>
                <a:spcPct val="90000"/>
              </a:lnSpc>
              <a:spcBef>
                <a:spcPts val="400"/>
              </a:spcBef>
              <a:spcAft>
                <a:spcPts val="0"/>
              </a:spcAft>
              <a:buClr>
                <a:schemeClr val="dk2"/>
              </a:buClr>
              <a:buSzPts val="1400"/>
              <a:buChar char="•"/>
              <a:defRPr>
                <a:solidFill>
                  <a:schemeClr val="dk2"/>
                </a:solidFill>
              </a:defRPr>
            </a:lvl6pPr>
            <a:lvl7pPr indent="-317500" lvl="6" marL="3200400" algn="l">
              <a:lnSpc>
                <a:spcPct val="90000"/>
              </a:lnSpc>
              <a:spcBef>
                <a:spcPts val="400"/>
              </a:spcBef>
              <a:spcAft>
                <a:spcPts val="0"/>
              </a:spcAft>
              <a:buClr>
                <a:schemeClr val="dk2"/>
              </a:buClr>
              <a:buSzPts val="1400"/>
              <a:buChar char="•"/>
              <a:defRPr>
                <a:solidFill>
                  <a:schemeClr val="dk2"/>
                </a:solidFill>
              </a:defRPr>
            </a:lvl7pPr>
            <a:lvl8pPr indent="-317500" lvl="7" marL="3657600" algn="l">
              <a:lnSpc>
                <a:spcPct val="90000"/>
              </a:lnSpc>
              <a:spcBef>
                <a:spcPts val="400"/>
              </a:spcBef>
              <a:spcAft>
                <a:spcPts val="0"/>
              </a:spcAft>
              <a:buClr>
                <a:schemeClr val="dk2"/>
              </a:buClr>
              <a:buSzPts val="1400"/>
              <a:buChar char="•"/>
              <a:defRPr>
                <a:solidFill>
                  <a:schemeClr val="dk2"/>
                </a:solidFill>
              </a:defRPr>
            </a:lvl8pPr>
            <a:lvl9pPr indent="-317500" lvl="8" marL="4114800" algn="l">
              <a:lnSpc>
                <a:spcPct val="90000"/>
              </a:lnSpc>
              <a:spcBef>
                <a:spcPts val="400"/>
              </a:spcBef>
              <a:spcAft>
                <a:spcPts val="0"/>
              </a:spcAft>
              <a:buClr>
                <a:schemeClr val="dk2"/>
              </a:buClr>
              <a:buSzPts val="1400"/>
              <a:buChar char="•"/>
              <a:defRPr>
                <a:solidFill>
                  <a:schemeClr val="dk2"/>
                </a:solidFill>
              </a:defRPr>
            </a:lvl9pPr>
          </a:lstStyle>
          <a:p/>
        </p:txBody>
      </p:sp>
      <p:sp>
        <p:nvSpPr>
          <p:cNvPr id="1857" name="Google Shape;1857;p65"/>
          <p:cNvSpPr/>
          <p:nvPr/>
        </p:nvSpPr>
        <p:spPr>
          <a:xfrm>
            <a:off x="406300" y="3032975"/>
            <a:ext cx="1152000" cy="1296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58" name="Google Shape;1858;p65"/>
          <p:cNvSpPr txBox="1"/>
          <p:nvPr>
            <p:ph idx="4" type="body"/>
          </p:nvPr>
        </p:nvSpPr>
        <p:spPr>
          <a:xfrm>
            <a:off x="496900" y="3122975"/>
            <a:ext cx="970800" cy="11160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rmAutofit/>
          </a:bodyPr>
          <a:lstStyle>
            <a:lvl1pPr indent="-330200" lvl="0" marL="457200" algn="l">
              <a:lnSpc>
                <a:spcPct val="90000"/>
              </a:lnSpc>
              <a:spcBef>
                <a:spcPts val="800"/>
              </a:spcBef>
              <a:spcAft>
                <a:spcPts val="0"/>
              </a:spcAft>
              <a:buClr>
                <a:schemeClr val="lt1"/>
              </a:buClr>
              <a:buSzPts val="1600"/>
              <a:buChar char="•"/>
              <a:defRPr sz="1600">
                <a:solidFill>
                  <a:schemeClr val="lt1"/>
                </a:solidFill>
              </a:defRPr>
            </a:lvl1pPr>
            <a:lvl2pPr indent="-330200" lvl="1" marL="914400" algn="l">
              <a:lnSpc>
                <a:spcPct val="90000"/>
              </a:lnSpc>
              <a:spcBef>
                <a:spcPts val="400"/>
              </a:spcBef>
              <a:spcAft>
                <a:spcPts val="0"/>
              </a:spcAft>
              <a:buClr>
                <a:schemeClr val="lt1"/>
              </a:buClr>
              <a:buSzPts val="1600"/>
              <a:buChar char="•"/>
              <a:defRPr sz="1600">
                <a:solidFill>
                  <a:schemeClr val="lt1"/>
                </a:solidFill>
              </a:defRPr>
            </a:lvl2pPr>
            <a:lvl3pPr indent="-330200" lvl="2" marL="1371600" algn="l">
              <a:lnSpc>
                <a:spcPct val="90000"/>
              </a:lnSpc>
              <a:spcBef>
                <a:spcPts val="400"/>
              </a:spcBef>
              <a:spcAft>
                <a:spcPts val="0"/>
              </a:spcAft>
              <a:buClr>
                <a:schemeClr val="lt1"/>
              </a:buClr>
              <a:buSzPts val="1600"/>
              <a:buChar char="•"/>
              <a:defRPr sz="1600">
                <a:solidFill>
                  <a:schemeClr val="lt1"/>
                </a:solidFill>
              </a:defRPr>
            </a:lvl3pPr>
            <a:lvl4pPr indent="-330200" lvl="3" marL="1828800" algn="l">
              <a:lnSpc>
                <a:spcPct val="90000"/>
              </a:lnSpc>
              <a:spcBef>
                <a:spcPts val="400"/>
              </a:spcBef>
              <a:spcAft>
                <a:spcPts val="0"/>
              </a:spcAft>
              <a:buClr>
                <a:schemeClr val="lt1"/>
              </a:buClr>
              <a:buSzPts val="1600"/>
              <a:buChar char="•"/>
              <a:defRPr sz="1600">
                <a:solidFill>
                  <a:schemeClr val="lt1"/>
                </a:solidFill>
              </a:defRPr>
            </a:lvl4pPr>
            <a:lvl5pPr indent="-330200" lvl="4" marL="2286000" algn="l">
              <a:lnSpc>
                <a:spcPct val="90000"/>
              </a:lnSpc>
              <a:spcBef>
                <a:spcPts val="400"/>
              </a:spcBef>
              <a:spcAft>
                <a:spcPts val="0"/>
              </a:spcAft>
              <a:buClr>
                <a:schemeClr val="lt1"/>
              </a:buClr>
              <a:buSzPts val="1600"/>
              <a:buChar char="•"/>
              <a:defRPr sz="1600">
                <a:solidFill>
                  <a:schemeClr val="lt1"/>
                </a:solidFill>
              </a:defRPr>
            </a:lvl5pPr>
            <a:lvl6pPr indent="-330200" lvl="5" marL="2743200" algn="l">
              <a:lnSpc>
                <a:spcPct val="90000"/>
              </a:lnSpc>
              <a:spcBef>
                <a:spcPts val="400"/>
              </a:spcBef>
              <a:spcAft>
                <a:spcPts val="0"/>
              </a:spcAft>
              <a:buClr>
                <a:schemeClr val="lt1"/>
              </a:buClr>
              <a:buSzPts val="1600"/>
              <a:buChar char="•"/>
              <a:defRPr sz="1600">
                <a:solidFill>
                  <a:schemeClr val="lt1"/>
                </a:solidFill>
              </a:defRPr>
            </a:lvl6pPr>
            <a:lvl7pPr indent="-330200" lvl="6" marL="3200400" algn="l">
              <a:lnSpc>
                <a:spcPct val="90000"/>
              </a:lnSpc>
              <a:spcBef>
                <a:spcPts val="400"/>
              </a:spcBef>
              <a:spcAft>
                <a:spcPts val="0"/>
              </a:spcAft>
              <a:buClr>
                <a:schemeClr val="lt1"/>
              </a:buClr>
              <a:buSzPts val="1600"/>
              <a:buChar char="•"/>
              <a:defRPr sz="1600">
                <a:solidFill>
                  <a:schemeClr val="lt1"/>
                </a:solidFill>
              </a:defRPr>
            </a:lvl7pPr>
            <a:lvl8pPr indent="-330200" lvl="7" marL="3657600" algn="l">
              <a:lnSpc>
                <a:spcPct val="90000"/>
              </a:lnSpc>
              <a:spcBef>
                <a:spcPts val="400"/>
              </a:spcBef>
              <a:spcAft>
                <a:spcPts val="0"/>
              </a:spcAft>
              <a:buClr>
                <a:schemeClr val="lt1"/>
              </a:buClr>
              <a:buSzPts val="1600"/>
              <a:buChar char="•"/>
              <a:defRPr sz="1600">
                <a:solidFill>
                  <a:schemeClr val="lt1"/>
                </a:solidFill>
              </a:defRPr>
            </a:lvl8pPr>
            <a:lvl9pPr indent="-330200" lvl="8" marL="4114800" algn="l">
              <a:lnSpc>
                <a:spcPct val="90000"/>
              </a:lnSpc>
              <a:spcBef>
                <a:spcPts val="400"/>
              </a:spcBef>
              <a:spcAft>
                <a:spcPts val="0"/>
              </a:spcAft>
              <a:buClr>
                <a:schemeClr val="lt1"/>
              </a:buClr>
              <a:buSzPts val="1600"/>
              <a:buChar char="•"/>
              <a:defRPr sz="1600">
                <a:solidFill>
                  <a:schemeClr val="lt1"/>
                </a:solidFill>
              </a:defRPr>
            </a:lvl9pPr>
          </a:lstStyle>
          <a:p/>
        </p:txBody>
      </p:sp>
      <p:sp>
        <p:nvSpPr>
          <p:cNvPr id="1859" name="Google Shape;1859;p65"/>
          <p:cNvSpPr txBox="1"/>
          <p:nvPr>
            <p:ph idx="5" type="body"/>
          </p:nvPr>
        </p:nvSpPr>
        <p:spPr>
          <a:xfrm>
            <a:off x="6054100" y="1078150"/>
            <a:ext cx="2670900" cy="14604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a:solidFill>
                  <a:schemeClr val="dk2"/>
                </a:solidFill>
              </a:defRPr>
            </a:lvl4pPr>
            <a:lvl5pPr indent="-317500" lvl="4" marL="2286000" algn="l">
              <a:lnSpc>
                <a:spcPct val="90000"/>
              </a:lnSpc>
              <a:spcBef>
                <a:spcPts val="400"/>
              </a:spcBef>
              <a:spcAft>
                <a:spcPts val="0"/>
              </a:spcAft>
              <a:buClr>
                <a:schemeClr val="dk2"/>
              </a:buClr>
              <a:buSzPts val="1400"/>
              <a:buChar char="•"/>
              <a:defRPr>
                <a:solidFill>
                  <a:schemeClr val="dk2"/>
                </a:solidFill>
              </a:defRPr>
            </a:lvl5pPr>
            <a:lvl6pPr indent="-317500" lvl="5" marL="2743200" algn="l">
              <a:lnSpc>
                <a:spcPct val="90000"/>
              </a:lnSpc>
              <a:spcBef>
                <a:spcPts val="400"/>
              </a:spcBef>
              <a:spcAft>
                <a:spcPts val="0"/>
              </a:spcAft>
              <a:buClr>
                <a:schemeClr val="dk2"/>
              </a:buClr>
              <a:buSzPts val="1400"/>
              <a:buChar char="•"/>
              <a:defRPr>
                <a:solidFill>
                  <a:schemeClr val="dk2"/>
                </a:solidFill>
              </a:defRPr>
            </a:lvl6pPr>
            <a:lvl7pPr indent="-317500" lvl="6" marL="3200400" algn="l">
              <a:lnSpc>
                <a:spcPct val="90000"/>
              </a:lnSpc>
              <a:spcBef>
                <a:spcPts val="400"/>
              </a:spcBef>
              <a:spcAft>
                <a:spcPts val="0"/>
              </a:spcAft>
              <a:buClr>
                <a:schemeClr val="dk2"/>
              </a:buClr>
              <a:buSzPts val="1400"/>
              <a:buChar char="•"/>
              <a:defRPr>
                <a:solidFill>
                  <a:schemeClr val="dk2"/>
                </a:solidFill>
              </a:defRPr>
            </a:lvl7pPr>
            <a:lvl8pPr indent="-317500" lvl="7" marL="3657600" algn="l">
              <a:lnSpc>
                <a:spcPct val="90000"/>
              </a:lnSpc>
              <a:spcBef>
                <a:spcPts val="400"/>
              </a:spcBef>
              <a:spcAft>
                <a:spcPts val="0"/>
              </a:spcAft>
              <a:buClr>
                <a:schemeClr val="dk2"/>
              </a:buClr>
              <a:buSzPts val="1400"/>
              <a:buChar char="•"/>
              <a:defRPr>
                <a:solidFill>
                  <a:schemeClr val="dk2"/>
                </a:solidFill>
              </a:defRPr>
            </a:lvl8pPr>
            <a:lvl9pPr indent="-317500" lvl="8" marL="4114800" algn="l">
              <a:lnSpc>
                <a:spcPct val="90000"/>
              </a:lnSpc>
              <a:spcBef>
                <a:spcPts val="400"/>
              </a:spcBef>
              <a:spcAft>
                <a:spcPts val="0"/>
              </a:spcAft>
              <a:buClr>
                <a:schemeClr val="dk2"/>
              </a:buClr>
              <a:buSzPts val="1400"/>
              <a:buChar char="•"/>
              <a:defRPr>
                <a:solidFill>
                  <a:schemeClr val="dk2"/>
                </a:solidFill>
              </a:defRPr>
            </a:lvl9pPr>
          </a:lstStyle>
          <a:p/>
        </p:txBody>
      </p:sp>
      <p:sp>
        <p:nvSpPr>
          <p:cNvPr id="1860" name="Google Shape;1860;p65"/>
          <p:cNvSpPr/>
          <p:nvPr/>
        </p:nvSpPr>
        <p:spPr>
          <a:xfrm>
            <a:off x="4799525" y="1078150"/>
            <a:ext cx="1152000" cy="1296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61" name="Google Shape;1861;p65"/>
          <p:cNvSpPr txBox="1"/>
          <p:nvPr>
            <p:ph idx="6" type="body"/>
          </p:nvPr>
        </p:nvSpPr>
        <p:spPr>
          <a:xfrm>
            <a:off x="4890125" y="1168150"/>
            <a:ext cx="970800" cy="11160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rmAutofit/>
          </a:bodyPr>
          <a:lstStyle>
            <a:lvl1pPr indent="-330200" lvl="0" marL="457200" algn="l">
              <a:lnSpc>
                <a:spcPct val="90000"/>
              </a:lnSpc>
              <a:spcBef>
                <a:spcPts val="800"/>
              </a:spcBef>
              <a:spcAft>
                <a:spcPts val="0"/>
              </a:spcAft>
              <a:buClr>
                <a:schemeClr val="lt1"/>
              </a:buClr>
              <a:buSzPts val="1600"/>
              <a:buChar char="•"/>
              <a:defRPr sz="1600">
                <a:solidFill>
                  <a:schemeClr val="lt1"/>
                </a:solidFill>
              </a:defRPr>
            </a:lvl1pPr>
            <a:lvl2pPr indent="-330200" lvl="1" marL="914400" algn="l">
              <a:lnSpc>
                <a:spcPct val="90000"/>
              </a:lnSpc>
              <a:spcBef>
                <a:spcPts val="400"/>
              </a:spcBef>
              <a:spcAft>
                <a:spcPts val="0"/>
              </a:spcAft>
              <a:buClr>
                <a:schemeClr val="lt1"/>
              </a:buClr>
              <a:buSzPts val="1600"/>
              <a:buChar char="•"/>
              <a:defRPr sz="1600">
                <a:solidFill>
                  <a:schemeClr val="lt1"/>
                </a:solidFill>
              </a:defRPr>
            </a:lvl2pPr>
            <a:lvl3pPr indent="-330200" lvl="2" marL="1371600" algn="l">
              <a:lnSpc>
                <a:spcPct val="90000"/>
              </a:lnSpc>
              <a:spcBef>
                <a:spcPts val="400"/>
              </a:spcBef>
              <a:spcAft>
                <a:spcPts val="0"/>
              </a:spcAft>
              <a:buClr>
                <a:schemeClr val="lt1"/>
              </a:buClr>
              <a:buSzPts val="1600"/>
              <a:buChar char="•"/>
              <a:defRPr sz="1600">
                <a:solidFill>
                  <a:schemeClr val="lt1"/>
                </a:solidFill>
              </a:defRPr>
            </a:lvl3pPr>
            <a:lvl4pPr indent="-330200" lvl="3" marL="1828800" algn="l">
              <a:lnSpc>
                <a:spcPct val="90000"/>
              </a:lnSpc>
              <a:spcBef>
                <a:spcPts val="400"/>
              </a:spcBef>
              <a:spcAft>
                <a:spcPts val="0"/>
              </a:spcAft>
              <a:buClr>
                <a:schemeClr val="lt1"/>
              </a:buClr>
              <a:buSzPts val="1600"/>
              <a:buChar char="•"/>
              <a:defRPr sz="1600">
                <a:solidFill>
                  <a:schemeClr val="lt1"/>
                </a:solidFill>
              </a:defRPr>
            </a:lvl4pPr>
            <a:lvl5pPr indent="-330200" lvl="4" marL="2286000" algn="l">
              <a:lnSpc>
                <a:spcPct val="90000"/>
              </a:lnSpc>
              <a:spcBef>
                <a:spcPts val="400"/>
              </a:spcBef>
              <a:spcAft>
                <a:spcPts val="0"/>
              </a:spcAft>
              <a:buClr>
                <a:schemeClr val="lt1"/>
              </a:buClr>
              <a:buSzPts val="1600"/>
              <a:buChar char="•"/>
              <a:defRPr sz="1600">
                <a:solidFill>
                  <a:schemeClr val="lt1"/>
                </a:solidFill>
              </a:defRPr>
            </a:lvl5pPr>
            <a:lvl6pPr indent="-330200" lvl="5" marL="2743200" algn="l">
              <a:lnSpc>
                <a:spcPct val="90000"/>
              </a:lnSpc>
              <a:spcBef>
                <a:spcPts val="400"/>
              </a:spcBef>
              <a:spcAft>
                <a:spcPts val="0"/>
              </a:spcAft>
              <a:buClr>
                <a:schemeClr val="lt1"/>
              </a:buClr>
              <a:buSzPts val="1600"/>
              <a:buChar char="•"/>
              <a:defRPr sz="1600">
                <a:solidFill>
                  <a:schemeClr val="lt1"/>
                </a:solidFill>
              </a:defRPr>
            </a:lvl6pPr>
            <a:lvl7pPr indent="-330200" lvl="6" marL="3200400" algn="l">
              <a:lnSpc>
                <a:spcPct val="90000"/>
              </a:lnSpc>
              <a:spcBef>
                <a:spcPts val="400"/>
              </a:spcBef>
              <a:spcAft>
                <a:spcPts val="0"/>
              </a:spcAft>
              <a:buClr>
                <a:schemeClr val="lt1"/>
              </a:buClr>
              <a:buSzPts val="1600"/>
              <a:buChar char="•"/>
              <a:defRPr sz="1600">
                <a:solidFill>
                  <a:schemeClr val="lt1"/>
                </a:solidFill>
              </a:defRPr>
            </a:lvl7pPr>
            <a:lvl8pPr indent="-330200" lvl="7" marL="3657600" algn="l">
              <a:lnSpc>
                <a:spcPct val="90000"/>
              </a:lnSpc>
              <a:spcBef>
                <a:spcPts val="400"/>
              </a:spcBef>
              <a:spcAft>
                <a:spcPts val="0"/>
              </a:spcAft>
              <a:buClr>
                <a:schemeClr val="lt1"/>
              </a:buClr>
              <a:buSzPts val="1600"/>
              <a:buChar char="•"/>
              <a:defRPr sz="1600">
                <a:solidFill>
                  <a:schemeClr val="lt1"/>
                </a:solidFill>
              </a:defRPr>
            </a:lvl8pPr>
            <a:lvl9pPr indent="-330200" lvl="8" marL="4114800" algn="l">
              <a:lnSpc>
                <a:spcPct val="90000"/>
              </a:lnSpc>
              <a:spcBef>
                <a:spcPts val="400"/>
              </a:spcBef>
              <a:spcAft>
                <a:spcPts val="0"/>
              </a:spcAft>
              <a:buClr>
                <a:schemeClr val="lt1"/>
              </a:buClr>
              <a:buSzPts val="1600"/>
              <a:buChar char="•"/>
              <a:defRPr sz="1600">
                <a:solidFill>
                  <a:schemeClr val="lt1"/>
                </a:solidFill>
              </a:defRPr>
            </a:lvl9pPr>
          </a:lstStyle>
          <a:p/>
        </p:txBody>
      </p:sp>
      <p:sp>
        <p:nvSpPr>
          <p:cNvPr id="1862" name="Google Shape;1862;p65"/>
          <p:cNvSpPr txBox="1"/>
          <p:nvPr>
            <p:ph idx="7" type="body"/>
          </p:nvPr>
        </p:nvSpPr>
        <p:spPr>
          <a:xfrm>
            <a:off x="6054100" y="3032975"/>
            <a:ext cx="2670900" cy="14604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a:solidFill>
                  <a:schemeClr val="dk2"/>
                </a:solidFill>
              </a:defRPr>
            </a:lvl4pPr>
            <a:lvl5pPr indent="-317500" lvl="4" marL="2286000" algn="l">
              <a:lnSpc>
                <a:spcPct val="90000"/>
              </a:lnSpc>
              <a:spcBef>
                <a:spcPts val="400"/>
              </a:spcBef>
              <a:spcAft>
                <a:spcPts val="0"/>
              </a:spcAft>
              <a:buClr>
                <a:schemeClr val="dk2"/>
              </a:buClr>
              <a:buSzPts val="1400"/>
              <a:buChar char="•"/>
              <a:defRPr>
                <a:solidFill>
                  <a:schemeClr val="dk2"/>
                </a:solidFill>
              </a:defRPr>
            </a:lvl5pPr>
            <a:lvl6pPr indent="-317500" lvl="5" marL="2743200" algn="l">
              <a:lnSpc>
                <a:spcPct val="90000"/>
              </a:lnSpc>
              <a:spcBef>
                <a:spcPts val="400"/>
              </a:spcBef>
              <a:spcAft>
                <a:spcPts val="0"/>
              </a:spcAft>
              <a:buClr>
                <a:schemeClr val="dk2"/>
              </a:buClr>
              <a:buSzPts val="1400"/>
              <a:buChar char="•"/>
              <a:defRPr>
                <a:solidFill>
                  <a:schemeClr val="dk2"/>
                </a:solidFill>
              </a:defRPr>
            </a:lvl6pPr>
            <a:lvl7pPr indent="-317500" lvl="6" marL="3200400" algn="l">
              <a:lnSpc>
                <a:spcPct val="90000"/>
              </a:lnSpc>
              <a:spcBef>
                <a:spcPts val="400"/>
              </a:spcBef>
              <a:spcAft>
                <a:spcPts val="0"/>
              </a:spcAft>
              <a:buClr>
                <a:schemeClr val="dk2"/>
              </a:buClr>
              <a:buSzPts val="1400"/>
              <a:buChar char="•"/>
              <a:defRPr>
                <a:solidFill>
                  <a:schemeClr val="dk2"/>
                </a:solidFill>
              </a:defRPr>
            </a:lvl7pPr>
            <a:lvl8pPr indent="-317500" lvl="7" marL="3657600" algn="l">
              <a:lnSpc>
                <a:spcPct val="90000"/>
              </a:lnSpc>
              <a:spcBef>
                <a:spcPts val="400"/>
              </a:spcBef>
              <a:spcAft>
                <a:spcPts val="0"/>
              </a:spcAft>
              <a:buClr>
                <a:schemeClr val="dk2"/>
              </a:buClr>
              <a:buSzPts val="1400"/>
              <a:buChar char="•"/>
              <a:defRPr>
                <a:solidFill>
                  <a:schemeClr val="dk2"/>
                </a:solidFill>
              </a:defRPr>
            </a:lvl8pPr>
            <a:lvl9pPr indent="-317500" lvl="8" marL="4114800" algn="l">
              <a:lnSpc>
                <a:spcPct val="90000"/>
              </a:lnSpc>
              <a:spcBef>
                <a:spcPts val="400"/>
              </a:spcBef>
              <a:spcAft>
                <a:spcPts val="0"/>
              </a:spcAft>
              <a:buClr>
                <a:schemeClr val="dk2"/>
              </a:buClr>
              <a:buSzPts val="1400"/>
              <a:buChar char="•"/>
              <a:defRPr>
                <a:solidFill>
                  <a:schemeClr val="dk2"/>
                </a:solidFill>
              </a:defRPr>
            </a:lvl9pPr>
          </a:lstStyle>
          <a:p/>
        </p:txBody>
      </p:sp>
      <p:sp>
        <p:nvSpPr>
          <p:cNvPr id="1863" name="Google Shape;1863;p65"/>
          <p:cNvSpPr/>
          <p:nvPr/>
        </p:nvSpPr>
        <p:spPr>
          <a:xfrm>
            <a:off x="4799525" y="3032975"/>
            <a:ext cx="1152000" cy="1296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64" name="Google Shape;1864;p65"/>
          <p:cNvSpPr txBox="1"/>
          <p:nvPr>
            <p:ph idx="8" type="body"/>
          </p:nvPr>
        </p:nvSpPr>
        <p:spPr>
          <a:xfrm>
            <a:off x="4890125" y="3122975"/>
            <a:ext cx="970800" cy="11160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rmAutofit/>
          </a:bodyPr>
          <a:lstStyle>
            <a:lvl1pPr indent="-330200" lvl="0" marL="457200" algn="l">
              <a:lnSpc>
                <a:spcPct val="90000"/>
              </a:lnSpc>
              <a:spcBef>
                <a:spcPts val="800"/>
              </a:spcBef>
              <a:spcAft>
                <a:spcPts val="0"/>
              </a:spcAft>
              <a:buClr>
                <a:schemeClr val="lt1"/>
              </a:buClr>
              <a:buSzPts val="1600"/>
              <a:buChar char="•"/>
              <a:defRPr sz="1600">
                <a:solidFill>
                  <a:schemeClr val="lt1"/>
                </a:solidFill>
              </a:defRPr>
            </a:lvl1pPr>
            <a:lvl2pPr indent="-330200" lvl="1" marL="914400" algn="l">
              <a:lnSpc>
                <a:spcPct val="90000"/>
              </a:lnSpc>
              <a:spcBef>
                <a:spcPts val="400"/>
              </a:spcBef>
              <a:spcAft>
                <a:spcPts val="0"/>
              </a:spcAft>
              <a:buClr>
                <a:schemeClr val="lt1"/>
              </a:buClr>
              <a:buSzPts val="1600"/>
              <a:buChar char="•"/>
              <a:defRPr sz="1600">
                <a:solidFill>
                  <a:schemeClr val="lt1"/>
                </a:solidFill>
              </a:defRPr>
            </a:lvl2pPr>
            <a:lvl3pPr indent="-330200" lvl="2" marL="1371600" algn="l">
              <a:lnSpc>
                <a:spcPct val="90000"/>
              </a:lnSpc>
              <a:spcBef>
                <a:spcPts val="400"/>
              </a:spcBef>
              <a:spcAft>
                <a:spcPts val="0"/>
              </a:spcAft>
              <a:buClr>
                <a:schemeClr val="lt1"/>
              </a:buClr>
              <a:buSzPts val="1600"/>
              <a:buChar char="•"/>
              <a:defRPr sz="1600">
                <a:solidFill>
                  <a:schemeClr val="lt1"/>
                </a:solidFill>
              </a:defRPr>
            </a:lvl3pPr>
            <a:lvl4pPr indent="-330200" lvl="3" marL="1828800" algn="l">
              <a:lnSpc>
                <a:spcPct val="90000"/>
              </a:lnSpc>
              <a:spcBef>
                <a:spcPts val="400"/>
              </a:spcBef>
              <a:spcAft>
                <a:spcPts val="0"/>
              </a:spcAft>
              <a:buClr>
                <a:schemeClr val="lt1"/>
              </a:buClr>
              <a:buSzPts val="1600"/>
              <a:buChar char="•"/>
              <a:defRPr sz="1600">
                <a:solidFill>
                  <a:schemeClr val="lt1"/>
                </a:solidFill>
              </a:defRPr>
            </a:lvl4pPr>
            <a:lvl5pPr indent="-330200" lvl="4" marL="2286000" algn="l">
              <a:lnSpc>
                <a:spcPct val="90000"/>
              </a:lnSpc>
              <a:spcBef>
                <a:spcPts val="400"/>
              </a:spcBef>
              <a:spcAft>
                <a:spcPts val="0"/>
              </a:spcAft>
              <a:buClr>
                <a:schemeClr val="lt1"/>
              </a:buClr>
              <a:buSzPts val="1600"/>
              <a:buChar char="•"/>
              <a:defRPr sz="1600">
                <a:solidFill>
                  <a:schemeClr val="lt1"/>
                </a:solidFill>
              </a:defRPr>
            </a:lvl5pPr>
            <a:lvl6pPr indent="-330200" lvl="5" marL="2743200" algn="l">
              <a:lnSpc>
                <a:spcPct val="90000"/>
              </a:lnSpc>
              <a:spcBef>
                <a:spcPts val="400"/>
              </a:spcBef>
              <a:spcAft>
                <a:spcPts val="0"/>
              </a:spcAft>
              <a:buClr>
                <a:schemeClr val="lt1"/>
              </a:buClr>
              <a:buSzPts val="1600"/>
              <a:buChar char="•"/>
              <a:defRPr sz="1600">
                <a:solidFill>
                  <a:schemeClr val="lt1"/>
                </a:solidFill>
              </a:defRPr>
            </a:lvl6pPr>
            <a:lvl7pPr indent="-330200" lvl="6" marL="3200400" algn="l">
              <a:lnSpc>
                <a:spcPct val="90000"/>
              </a:lnSpc>
              <a:spcBef>
                <a:spcPts val="400"/>
              </a:spcBef>
              <a:spcAft>
                <a:spcPts val="0"/>
              </a:spcAft>
              <a:buClr>
                <a:schemeClr val="lt1"/>
              </a:buClr>
              <a:buSzPts val="1600"/>
              <a:buChar char="•"/>
              <a:defRPr sz="1600">
                <a:solidFill>
                  <a:schemeClr val="lt1"/>
                </a:solidFill>
              </a:defRPr>
            </a:lvl7pPr>
            <a:lvl8pPr indent="-330200" lvl="7" marL="3657600" algn="l">
              <a:lnSpc>
                <a:spcPct val="90000"/>
              </a:lnSpc>
              <a:spcBef>
                <a:spcPts val="400"/>
              </a:spcBef>
              <a:spcAft>
                <a:spcPts val="0"/>
              </a:spcAft>
              <a:buClr>
                <a:schemeClr val="lt1"/>
              </a:buClr>
              <a:buSzPts val="1600"/>
              <a:buChar char="•"/>
              <a:defRPr sz="1600">
                <a:solidFill>
                  <a:schemeClr val="lt1"/>
                </a:solidFill>
              </a:defRPr>
            </a:lvl8pPr>
            <a:lvl9pPr indent="-330200" lvl="8" marL="4114800" algn="l">
              <a:lnSpc>
                <a:spcPct val="90000"/>
              </a:lnSpc>
              <a:spcBef>
                <a:spcPts val="400"/>
              </a:spcBef>
              <a:spcAft>
                <a:spcPts val="0"/>
              </a:spcAft>
              <a:buClr>
                <a:schemeClr val="lt1"/>
              </a:buClr>
              <a:buSzPts val="1600"/>
              <a:buChar char="•"/>
              <a:defRPr sz="1600">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35"/>
          <p:cNvSpPr txBox="1"/>
          <p:nvPr>
            <p:ph type="title"/>
          </p:nvPr>
        </p:nvSpPr>
        <p:spPr>
          <a:xfrm>
            <a:off x="486725" y="237400"/>
            <a:ext cx="7046400" cy="494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Arial"/>
              <a:buNone/>
              <a:defRPr b="1" sz="4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5"/>
          <p:cNvSpPr txBox="1"/>
          <p:nvPr>
            <p:ph idx="1" type="body"/>
          </p:nvPr>
        </p:nvSpPr>
        <p:spPr>
          <a:xfrm>
            <a:off x="623900" y="1131562"/>
            <a:ext cx="7886700" cy="1986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7" name="Google Shape;27;p35"/>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p3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9" name="Google Shape;29;p35"/>
          <p:cNvSpPr/>
          <p:nvPr/>
        </p:nvSpPr>
        <p:spPr>
          <a:xfrm>
            <a:off x="0" y="3057748"/>
            <a:ext cx="1907700" cy="2085900"/>
          </a:xfrm>
          <a:prstGeom prst="rtTriangle">
            <a:avLst/>
          </a:prstGeom>
          <a:solidFill>
            <a:srgbClr val="1747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30" name="Google Shape;30;p35"/>
          <p:cNvSpPr/>
          <p:nvPr/>
        </p:nvSpPr>
        <p:spPr>
          <a:xfrm>
            <a:off x="0" y="4199153"/>
            <a:ext cx="2607000" cy="951600"/>
          </a:xfrm>
          <a:prstGeom prst="rtTriangle">
            <a:avLst/>
          </a:prstGeom>
          <a:solidFill>
            <a:srgbClr val="48AF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31" name="Google Shape;31;p35"/>
          <p:cNvSpPr/>
          <p:nvPr/>
        </p:nvSpPr>
        <p:spPr>
          <a:xfrm>
            <a:off x="683599" y="780800"/>
            <a:ext cx="6580500" cy="50100"/>
          </a:xfrm>
          <a:prstGeom prst="rect">
            <a:avLst/>
          </a:prstGeom>
          <a:solidFill>
            <a:srgbClr val="48AF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32" name="Google Shape;32;p35"/>
          <p:cNvPicPr preferRelativeResize="0"/>
          <p:nvPr/>
        </p:nvPicPr>
        <p:blipFill rotWithShape="1">
          <a:blip r:embed="rId2">
            <a:alphaModFix/>
          </a:blip>
          <a:srcRect b="0" l="0" r="0" t="0"/>
          <a:stretch/>
        </p:blipFill>
        <p:spPr>
          <a:xfrm>
            <a:off x="7920975" y="182000"/>
            <a:ext cx="902074" cy="1095400"/>
          </a:xfrm>
          <a:prstGeom prst="rect">
            <a:avLst/>
          </a:prstGeom>
          <a:noFill/>
          <a:ln>
            <a:noFill/>
          </a:ln>
        </p:spPr>
      </p:pic>
    </p:spTree>
  </p:cSld>
  <p:clrMapOvr>
    <a:masterClrMapping/>
  </p:clrMapOvr>
  <p:extLst>
    <p:ext uri="{DCECCB84-F9BA-43D5-87BE-67443E8EF086}">
      <p15:sldGuideLst>
        <p15:guide id="1" orient="horz" pos="1620">
          <p15:clr>
            <a:srgbClr val="E46962"/>
          </p15:clr>
        </p15:guide>
        <p15:guide id="2" pos="2880">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1">
  <p:cSld name="VERTICAL_TITLE_AND_VERTICAL_TEXT_1">
    <p:bg>
      <p:bgPr>
        <a:solidFill>
          <a:srgbClr val="174780"/>
        </a:solidFill>
      </p:bgPr>
    </p:bg>
    <p:spTree>
      <p:nvGrpSpPr>
        <p:cNvPr id="33" name="Shape 33"/>
        <p:cNvGrpSpPr/>
        <p:nvPr/>
      </p:nvGrpSpPr>
      <p:grpSpPr>
        <a:xfrm>
          <a:off x="0" y="0"/>
          <a:ext cx="0" cy="0"/>
          <a:chOff x="0" y="0"/>
          <a:chExt cx="0" cy="0"/>
        </a:xfrm>
      </p:grpSpPr>
      <p:pic>
        <p:nvPicPr>
          <p:cNvPr id="34" name="Google Shape;34;p36"/>
          <p:cNvPicPr preferRelativeResize="0"/>
          <p:nvPr/>
        </p:nvPicPr>
        <p:blipFill rotWithShape="1">
          <a:blip r:embed="rId2">
            <a:alphaModFix/>
          </a:blip>
          <a:srcRect b="0" l="0" r="0" t="0"/>
          <a:stretch/>
        </p:blipFill>
        <p:spPr>
          <a:xfrm>
            <a:off x="811300" y="894738"/>
            <a:ext cx="7521400" cy="33540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OBJECT_2">
    <p:spTree>
      <p:nvGrpSpPr>
        <p:cNvPr id="35" name="Shape 35"/>
        <p:cNvGrpSpPr/>
        <p:nvPr/>
      </p:nvGrpSpPr>
      <p:grpSpPr>
        <a:xfrm>
          <a:off x="0" y="0"/>
          <a:ext cx="0" cy="0"/>
          <a:chOff x="0" y="0"/>
          <a:chExt cx="0" cy="0"/>
        </a:xfrm>
      </p:grpSpPr>
      <p:sp>
        <p:nvSpPr>
          <p:cNvPr id="36" name="Google Shape;36;p37"/>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Arial"/>
              <a:buNone/>
              <a:defRPr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7"/>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dk1"/>
              </a:buClr>
              <a:buSzPts val="2100"/>
              <a:buFont typeface="Arial"/>
              <a:buChar char="•"/>
              <a:defRPr>
                <a:latin typeface="Arial"/>
                <a:ea typeface="Arial"/>
                <a:cs typeface="Arial"/>
                <a:sym typeface="Arial"/>
              </a:defRPr>
            </a:lvl1pPr>
            <a:lvl2pPr indent="-342900" lvl="1" marL="9144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2pPr>
            <a:lvl3pPr indent="-323850" lvl="2" marL="1371600" algn="l">
              <a:lnSpc>
                <a:spcPct val="90000"/>
              </a:lnSpc>
              <a:spcBef>
                <a:spcPts val="400"/>
              </a:spcBef>
              <a:spcAft>
                <a:spcPts val="0"/>
              </a:spcAft>
              <a:buClr>
                <a:schemeClr val="dk1"/>
              </a:buClr>
              <a:buSzPts val="1500"/>
              <a:buFont typeface="Arial"/>
              <a:buChar char="•"/>
              <a:defRPr>
                <a:latin typeface="Arial"/>
                <a:ea typeface="Arial"/>
                <a:cs typeface="Arial"/>
                <a:sym typeface="Arial"/>
              </a:defRPr>
            </a:lvl3pPr>
            <a:lvl4pPr indent="-317500" lvl="3" marL="1828800" algn="l">
              <a:lnSpc>
                <a:spcPct val="90000"/>
              </a:lnSpc>
              <a:spcBef>
                <a:spcPts val="400"/>
              </a:spcBef>
              <a:spcAft>
                <a:spcPts val="0"/>
              </a:spcAft>
              <a:buClr>
                <a:schemeClr val="dk1"/>
              </a:buClr>
              <a:buSzPts val="1400"/>
              <a:buFont typeface="Arial"/>
              <a:buChar char="•"/>
              <a:defRPr>
                <a:latin typeface="Arial"/>
                <a:ea typeface="Arial"/>
                <a:cs typeface="Arial"/>
                <a:sym typeface="Arial"/>
              </a:defRPr>
            </a:lvl4pPr>
            <a:lvl5pPr indent="-317500" lvl="4" marL="2286000" algn="l">
              <a:lnSpc>
                <a:spcPct val="90000"/>
              </a:lnSpc>
              <a:spcBef>
                <a:spcPts val="400"/>
              </a:spcBef>
              <a:spcAft>
                <a:spcPts val="0"/>
              </a:spcAft>
              <a:buClr>
                <a:schemeClr val="dk1"/>
              </a:buClr>
              <a:buSzPts val="1400"/>
              <a:buFont typeface="Arial"/>
              <a:buChar char="•"/>
              <a:defRPr>
                <a:latin typeface="Arial"/>
                <a:ea typeface="Arial"/>
                <a:cs typeface="Arial"/>
                <a:sym typeface="Arial"/>
              </a:defRPr>
            </a:lvl5pPr>
            <a:lvl6pPr indent="-342900" lvl="5" marL="27432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6pPr>
            <a:lvl7pPr indent="-342900" lvl="6" marL="32004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7pPr>
            <a:lvl8pPr indent="-342900" lvl="7" marL="36576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8pPr>
            <a:lvl9pPr indent="-342900" lvl="8" marL="41148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9pPr>
          </a:lstStyle>
          <a:p/>
        </p:txBody>
      </p:sp>
      <p:pic>
        <p:nvPicPr>
          <p:cNvPr id="38" name="Google Shape;38;p37"/>
          <p:cNvPicPr preferRelativeResize="0"/>
          <p:nvPr/>
        </p:nvPicPr>
        <p:blipFill rotWithShape="1">
          <a:blip r:embed="rId2">
            <a:alphaModFix/>
          </a:blip>
          <a:srcRect b="0" l="0" r="0" t="0"/>
          <a:stretch/>
        </p:blipFill>
        <p:spPr>
          <a:xfrm>
            <a:off x="7884368" y="303498"/>
            <a:ext cx="744809" cy="744809"/>
          </a:xfrm>
          <a:prstGeom prst="rect">
            <a:avLst/>
          </a:prstGeom>
          <a:noFill/>
          <a:ln>
            <a:noFill/>
          </a:ln>
        </p:spPr>
      </p:pic>
      <p:sp>
        <p:nvSpPr>
          <p:cNvPr id="39" name="Google Shape;39;p37"/>
          <p:cNvSpPr/>
          <p:nvPr/>
        </p:nvSpPr>
        <p:spPr>
          <a:xfrm>
            <a:off x="-19" y="4766831"/>
            <a:ext cx="9144000" cy="376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1">
  <p:cSld name="OBJECT_2_1">
    <p:spTree>
      <p:nvGrpSpPr>
        <p:cNvPr id="40" name="Shape 40"/>
        <p:cNvGrpSpPr/>
        <p:nvPr/>
      </p:nvGrpSpPr>
      <p:grpSpPr>
        <a:xfrm>
          <a:off x="0" y="0"/>
          <a:ext cx="0" cy="0"/>
          <a:chOff x="0" y="0"/>
          <a:chExt cx="0" cy="0"/>
        </a:xfrm>
      </p:grpSpPr>
      <p:sp>
        <p:nvSpPr>
          <p:cNvPr id="41" name="Google Shape;41;p38"/>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Arial"/>
              <a:buNone/>
              <a:defRPr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8"/>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dk1"/>
              </a:buClr>
              <a:buSzPts val="2100"/>
              <a:buFont typeface="Arial"/>
              <a:buChar char="•"/>
              <a:defRPr>
                <a:latin typeface="Arial"/>
                <a:ea typeface="Arial"/>
                <a:cs typeface="Arial"/>
                <a:sym typeface="Arial"/>
              </a:defRPr>
            </a:lvl1pPr>
            <a:lvl2pPr indent="-342900" lvl="1" marL="9144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2pPr>
            <a:lvl3pPr indent="-323850" lvl="2" marL="1371600" algn="l">
              <a:lnSpc>
                <a:spcPct val="90000"/>
              </a:lnSpc>
              <a:spcBef>
                <a:spcPts val="400"/>
              </a:spcBef>
              <a:spcAft>
                <a:spcPts val="0"/>
              </a:spcAft>
              <a:buClr>
                <a:schemeClr val="dk1"/>
              </a:buClr>
              <a:buSzPts val="1500"/>
              <a:buFont typeface="Arial"/>
              <a:buChar char="•"/>
              <a:defRPr>
                <a:latin typeface="Arial"/>
                <a:ea typeface="Arial"/>
                <a:cs typeface="Arial"/>
                <a:sym typeface="Arial"/>
              </a:defRPr>
            </a:lvl3pPr>
            <a:lvl4pPr indent="-317500" lvl="3" marL="1828800" algn="l">
              <a:lnSpc>
                <a:spcPct val="90000"/>
              </a:lnSpc>
              <a:spcBef>
                <a:spcPts val="400"/>
              </a:spcBef>
              <a:spcAft>
                <a:spcPts val="0"/>
              </a:spcAft>
              <a:buClr>
                <a:schemeClr val="dk1"/>
              </a:buClr>
              <a:buSzPts val="1400"/>
              <a:buFont typeface="Arial"/>
              <a:buChar char="•"/>
              <a:defRPr>
                <a:latin typeface="Arial"/>
                <a:ea typeface="Arial"/>
                <a:cs typeface="Arial"/>
                <a:sym typeface="Arial"/>
              </a:defRPr>
            </a:lvl4pPr>
            <a:lvl5pPr indent="-317500" lvl="4" marL="2286000" algn="l">
              <a:lnSpc>
                <a:spcPct val="90000"/>
              </a:lnSpc>
              <a:spcBef>
                <a:spcPts val="400"/>
              </a:spcBef>
              <a:spcAft>
                <a:spcPts val="0"/>
              </a:spcAft>
              <a:buClr>
                <a:schemeClr val="dk1"/>
              </a:buClr>
              <a:buSzPts val="1400"/>
              <a:buFont typeface="Arial"/>
              <a:buChar char="•"/>
              <a:defRPr>
                <a:latin typeface="Arial"/>
                <a:ea typeface="Arial"/>
                <a:cs typeface="Arial"/>
                <a:sym typeface="Arial"/>
              </a:defRPr>
            </a:lvl5pPr>
            <a:lvl6pPr indent="-342900" lvl="5" marL="27432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6pPr>
            <a:lvl7pPr indent="-342900" lvl="6" marL="32004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7pPr>
            <a:lvl8pPr indent="-342900" lvl="7" marL="36576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8pPr>
            <a:lvl9pPr indent="-342900" lvl="8" marL="41148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9pPr>
          </a:lstStyle>
          <a:p/>
        </p:txBody>
      </p:sp>
      <p:pic>
        <p:nvPicPr>
          <p:cNvPr id="43" name="Google Shape;43;p38"/>
          <p:cNvPicPr preferRelativeResize="0"/>
          <p:nvPr/>
        </p:nvPicPr>
        <p:blipFill rotWithShape="1">
          <a:blip r:embed="rId2">
            <a:alphaModFix/>
          </a:blip>
          <a:srcRect b="0" l="0" r="0" t="0"/>
          <a:stretch/>
        </p:blipFill>
        <p:spPr>
          <a:xfrm>
            <a:off x="7884368" y="303498"/>
            <a:ext cx="744809" cy="744809"/>
          </a:xfrm>
          <a:prstGeom prst="rect">
            <a:avLst/>
          </a:prstGeom>
          <a:noFill/>
          <a:ln>
            <a:noFill/>
          </a:ln>
        </p:spPr>
      </p:pic>
      <p:sp>
        <p:nvSpPr>
          <p:cNvPr id="44" name="Google Shape;44;p38"/>
          <p:cNvSpPr/>
          <p:nvPr/>
        </p:nvSpPr>
        <p:spPr>
          <a:xfrm>
            <a:off x="-19" y="4896713"/>
            <a:ext cx="9144000" cy="246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5" name="Google Shape;45;p38"/>
          <p:cNvSpPr/>
          <p:nvPr/>
        </p:nvSpPr>
        <p:spPr>
          <a:xfrm>
            <a:off x="0" y="4762388"/>
            <a:ext cx="9144000" cy="134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bg>
      <p:bgPr>
        <a:solidFill>
          <a:srgbClr val="174780"/>
        </a:solidFill>
      </p:bgPr>
    </p:bg>
    <p:spTree>
      <p:nvGrpSpPr>
        <p:cNvPr id="46" name="Shape 46"/>
        <p:cNvGrpSpPr/>
        <p:nvPr/>
      </p:nvGrpSpPr>
      <p:grpSpPr>
        <a:xfrm>
          <a:off x="0" y="0"/>
          <a:ext cx="0" cy="0"/>
          <a:chOff x="0" y="0"/>
          <a:chExt cx="0" cy="0"/>
        </a:xfrm>
      </p:grpSpPr>
      <p:sp>
        <p:nvSpPr>
          <p:cNvPr id="47" name="Google Shape;47;p39"/>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9"/>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lt1"/>
              </a:buClr>
              <a:buSzPts val="2100"/>
              <a:buFont typeface="Arial"/>
              <a:buChar char="•"/>
              <a:defRPr>
                <a:solidFill>
                  <a:schemeClr val="lt1"/>
                </a:solidFill>
                <a:latin typeface="Arial"/>
                <a:ea typeface="Arial"/>
                <a:cs typeface="Arial"/>
                <a:sym typeface="Arial"/>
              </a:defRPr>
            </a:lvl1pPr>
            <a:lvl2pPr indent="-342900" lvl="1" marL="914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2pPr>
            <a:lvl3pPr indent="-323850" lvl="2" marL="1371600" algn="l">
              <a:lnSpc>
                <a:spcPct val="90000"/>
              </a:lnSpc>
              <a:spcBef>
                <a:spcPts val="400"/>
              </a:spcBef>
              <a:spcAft>
                <a:spcPts val="0"/>
              </a:spcAft>
              <a:buClr>
                <a:schemeClr val="lt1"/>
              </a:buClr>
              <a:buSzPts val="1500"/>
              <a:buFont typeface="Arial"/>
              <a:buChar char="•"/>
              <a:defRPr>
                <a:solidFill>
                  <a:schemeClr val="lt1"/>
                </a:solidFill>
                <a:latin typeface="Arial"/>
                <a:ea typeface="Arial"/>
                <a:cs typeface="Arial"/>
                <a:sym typeface="Arial"/>
              </a:defRPr>
            </a:lvl3pPr>
            <a:lvl4pPr indent="-317500" lvl="3" marL="18288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4pPr>
            <a:lvl5pPr indent="-317500" lvl="4" marL="22860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5pPr>
            <a:lvl6pPr indent="-342900" lvl="5" marL="27432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6pPr>
            <a:lvl7pPr indent="-342900" lvl="6" marL="3200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7pPr>
            <a:lvl8pPr indent="-342900" lvl="7" marL="36576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8pPr>
            <a:lvl9pPr indent="-342900" lvl="8" marL="41148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9pPr>
          </a:lstStyle>
          <a:p/>
        </p:txBody>
      </p:sp>
      <p:sp>
        <p:nvSpPr>
          <p:cNvPr id="49" name="Google Shape;49;p3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
        <p:nvSpPr>
          <p:cNvPr id="50" name="Google Shape;50;p39"/>
          <p:cNvSpPr/>
          <p:nvPr/>
        </p:nvSpPr>
        <p:spPr>
          <a:xfrm>
            <a:off x="683598" y="998137"/>
            <a:ext cx="5699700" cy="50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51" name="Google Shape;51;p39"/>
          <p:cNvPicPr preferRelativeResize="0"/>
          <p:nvPr/>
        </p:nvPicPr>
        <p:blipFill rotWithShape="1">
          <a:blip r:embed="rId2">
            <a:alphaModFix/>
          </a:blip>
          <a:srcRect b="0" l="0" r="0" t="0"/>
          <a:stretch/>
        </p:blipFill>
        <p:spPr>
          <a:xfrm>
            <a:off x="7731500" y="142425"/>
            <a:ext cx="916390" cy="9942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3">
  <p:cSld name="OBJECT_1_3">
    <p:bg>
      <p:bgPr>
        <a:solidFill>
          <a:srgbClr val="174780"/>
        </a:solidFill>
      </p:bgPr>
    </p:bg>
    <p:spTree>
      <p:nvGrpSpPr>
        <p:cNvPr id="52" name="Shape 52"/>
        <p:cNvGrpSpPr/>
        <p:nvPr/>
      </p:nvGrpSpPr>
      <p:grpSpPr>
        <a:xfrm>
          <a:off x="0" y="0"/>
          <a:ext cx="0" cy="0"/>
          <a:chOff x="0" y="0"/>
          <a:chExt cx="0" cy="0"/>
        </a:xfrm>
      </p:grpSpPr>
      <p:sp>
        <p:nvSpPr>
          <p:cNvPr id="53" name="Google Shape;53;p40"/>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0"/>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lt1"/>
              </a:buClr>
              <a:buSzPts val="2100"/>
              <a:buFont typeface="Arial"/>
              <a:buChar char="•"/>
              <a:defRPr>
                <a:solidFill>
                  <a:schemeClr val="lt1"/>
                </a:solidFill>
                <a:latin typeface="Arial"/>
                <a:ea typeface="Arial"/>
                <a:cs typeface="Arial"/>
                <a:sym typeface="Arial"/>
              </a:defRPr>
            </a:lvl1pPr>
            <a:lvl2pPr indent="-342900" lvl="1" marL="914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2pPr>
            <a:lvl3pPr indent="-323850" lvl="2" marL="1371600" algn="l">
              <a:lnSpc>
                <a:spcPct val="90000"/>
              </a:lnSpc>
              <a:spcBef>
                <a:spcPts val="400"/>
              </a:spcBef>
              <a:spcAft>
                <a:spcPts val="0"/>
              </a:spcAft>
              <a:buClr>
                <a:schemeClr val="lt1"/>
              </a:buClr>
              <a:buSzPts val="1500"/>
              <a:buFont typeface="Arial"/>
              <a:buChar char="•"/>
              <a:defRPr>
                <a:solidFill>
                  <a:schemeClr val="lt1"/>
                </a:solidFill>
                <a:latin typeface="Arial"/>
                <a:ea typeface="Arial"/>
                <a:cs typeface="Arial"/>
                <a:sym typeface="Arial"/>
              </a:defRPr>
            </a:lvl3pPr>
            <a:lvl4pPr indent="-317500" lvl="3" marL="18288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4pPr>
            <a:lvl5pPr indent="-317500" lvl="4" marL="22860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5pPr>
            <a:lvl6pPr indent="-342900" lvl="5" marL="27432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6pPr>
            <a:lvl7pPr indent="-342900" lvl="6" marL="3200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7pPr>
            <a:lvl8pPr indent="-342900" lvl="7" marL="36576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8pPr>
            <a:lvl9pPr indent="-342900" lvl="8" marL="41148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9pPr>
          </a:lstStyle>
          <a:p/>
        </p:txBody>
      </p:sp>
      <p:sp>
        <p:nvSpPr>
          <p:cNvPr id="55" name="Google Shape;55;p4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pic>
        <p:nvPicPr>
          <p:cNvPr id="56" name="Google Shape;56;p40"/>
          <p:cNvPicPr preferRelativeResize="0"/>
          <p:nvPr/>
        </p:nvPicPr>
        <p:blipFill rotWithShape="1">
          <a:blip r:embed="rId2">
            <a:alphaModFix/>
          </a:blip>
          <a:srcRect b="0" l="0" r="0" t="0"/>
          <a:stretch/>
        </p:blipFill>
        <p:spPr>
          <a:xfrm>
            <a:off x="7801899" y="142425"/>
            <a:ext cx="846002" cy="9179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theme" Target="../theme/theme1.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1"/>
          <p:cNvSpPr txBox="1"/>
          <p:nvPr>
            <p:ph type="title"/>
          </p:nvPr>
        </p:nvSpPr>
        <p:spPr>
          <a:xfrm>
            <a:off x="628650" y="273849"/>
            <a:ext cx="7359300" cy="8043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1"/>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mailto:info@intfoundationgroup.co.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hyperlink" Target="mailto:admin@intfoundationgroup.co.uk" TargetMode="Externa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hyperlink" Target="https://www.intfoundationgroup.co.uk/student-handboo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hyperlink" Target="https://pharos.intfoundationgroup.co.uk/course/view.php?id=76" TargetMode="External"/><Relationship Id="rId4" Type="http://schemas.openxmlformats.org/officeDocument/2006/relationships/hyperlink" Target="https://pharos.intfoundationgroup.co.uk/course/view.php?id=76" TargetMode="External"/><Relationship Id="rId5" Type="http://schemas.openxmlformats.org/officeDocument/2006/relationships/hyperlink" Target="mailto:info@intfoundationgroup.co.uk"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monzo.com/sign-u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photocard.tfl.gov.uk/tfl/showLogon.do?selection=student" TargetMode="External"/><Relationship Id="rId4" Type="http://schemas.openxmlformats.org/officeDocument/2006/relationships/hyperlink" Target="https://tfl.gov.uk/fares/free-and-discounted-travel/16-plus-zip-oyster-photocard" TargetMode="External"/><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www.intfoundationgroup.co.uk/pharos/"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8" name="Shape 1868"/>
        <p:cNvGrpSpPr/>
        <p:nvPr/>
      </p:nvGrpSpPr>
      <p:grpSpPr>
        <a:xfrm>
          <a:off x="0" y="0"/>
          <a:ext cx="0" cy="0"/>
          <a:chOff x="0" y="0"/>
          <a:chExt cx="0" cy="0"/>
        </a:xfrm>
      </p:grpSpPr>
      <p:sp>
        <p:nvSpPr>
          <p:cNvPr id="1869" name="Google Shape;1869;p1"/>
          <p:cNvSpPr txBox="1"/>
          <p:nvPr>
            <p:ph type="ctrTitle"/>
          </p:nvPr>
        </p:nvSpPr>
        <p:spPr>
          <a:xfrm>
            <a:off x="1150089" y="1415930"/>
            <a:ext cx="6858000" cy="1790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000"/>
              <a:buNone/>
            </a:pPr>
            <a:r>
              <a:rPr lang="en-GB" sz="5400"/>
              <a:t>WELCOME TO IFG!</a:t>
            </a:r>
            <a:endParaRPr sz="5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4" name="Shape 1924"/>
        <p:cNvGrpSpPr/>
        <p:nvPr/>
      </p:nvGrpSpPr>
      <p:grpSpPr>
        <a:xfrm>
          <a:off x="0" y="0"/>
          <a:ext cx="0" cy="0"/>
          <a:chOff x="0" y="0"/>
          <a:chExt cx="0" cy="0"/>
        </a:xfrm>
      </p:grpSpPr>
      <p:sp>
        <p:nvSpPr>
          <p:cNvPr id="1925" name="Google Shape;1925;p10"/>
          <p:cNvSpPr txBox="1"/>
          <p:nvPr>
            <p:ph type="title"/>
          </p:nvPr>
        </p:nvSpPr>
        <p:spPr>
          <a:xfrm>
            <a:off x="182875" y="137150"/>
            <a:ext cx="7732500" cy="6783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Arial"/>
              <a:buNone/>
            </a:pPr>
            <a:r>
              <a:t/>
            </a:r>
            <a:endParaRPr/>
          </a:p>
          <a:p>
            <a:pPr indent="0" lvl="0" marL="0" rtl="0" algn="l">
              <a:lnSpc>
                <a:spcPct val="90000"/>
              </a:lnSpc>
              <a:spcBef>
                <a:spcPts val="0"/>
              </a:spcBef>
              <a:spcAft>
                <a:spcPts val="0"/>
              </a:spcAft>
              <a:buClr>
                <a:schemeClr val="dk1"/>
              </a:buClr>
              <a:buSzPct val="111111"/>
              <a:buFont typeface="Arial"/>
              <a:buNone/>
            </a:pPr>
            <a:r>
              <a:t/>
            </a:r>
            <a:endParaRPr/>
          </a:p>
          <a:p>
            <a:pPr indent="0" lvl="0" marL="0" rtl="0" algn="l">
              <a:lnSpc>
                <a:spcPct val="90000"/>
              </a:lnSpc>
              <a:spcBef>
                <a:spcPts val="0"/>
              </a:spcBef>
              <a:spcAft>
                <a:spcPts val="0"/>
              </a:spcAft>
              <a:buClr>
                <a:schemeClr val="dk1"/>
              </a:buClr>
              <a:buSzPct val="129032"/>
              <a:buFont typeface="Arial"/>
              <a:buNone/>
            </a:pPr>
            <a:r>
              <a:rPr lang="en-GB" sz="3444"/>
              <a:t>RECOMMENDED READING &amp; PERLEGO</a:t>
            </a:r>
            <a:endParaRPr sz="3444"/>
          </a:p>
        </p:txBody>
      </p:sp>
      <p:sp>
        <p:nvSpPr>
          <p:cNvPr id="1926" name="Google Shape;1926;p10"/>
          <p:cNvSpPr txBox="1"/>
          <p:nvPr>
            <p:ph idx="1" type="body"/>
          </p:nvPr>
        </p:nvSpPr>
        <p:spPr>
          <a:xfrm>
            <a:off x="574281" y="1273329"/>
            <a:ext cx="7886700" cy="2979694"/>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Clr>
                <a:schemeClr val="dk1"/>
              </a:buClr>
              <a:buSzPts val="2400"/>
              <a:buChar char="*"/>
            </a:pPr>
            <a:r>
              <a:rPr lang="en-GB" sz="2000">
                <a:solidFill>
                  <a:schemeClr val="dk1"/>
                </a:solidFill>
              </a:rPr>
              <a:t>Reading list for each course will be sent to you</a:t>
            </a:r>
            <a:endParaRPr>
              <a:solidFill>
                <a:schemeClr val="dk1"/>
              </a:solidFill>
            </a:endParaRPr>
          </a:p>
          <a:p>
            <a:pPr indent="0" lvl="0" marL="0" rtl="0" algn="l">
              <a:lnSpc>
                <a:spcPct val="100000"/>
              </a:lnSpc>
              <a:spcBef>
                <a:spcPts val="0"/>
              </a:spcBef>
              <a:spcAft>
                <a:spcPts val="0"/>
              </a:spcAft>
              <a:buSzPts val="2400"/>
              <a:buNone/>
            </a:pPr>
            <a:r>
              <a:t/>
            </a:r>
            <a:endParaRPr sz="2000">
              <a:solidFill>
                <a:schemeClr val="dk1"/>
              </a:solidFill>
            </a:endParaRPr>
          </a:p>
          <a:p>
            <a:pPr indent="-274320" lvl="0" marL="274320" rtl="0" algn="l">
              <a:lnSpc>
                <a:spcPct val="100000"/>
              </a:lnSpc>
              <a:spcBef>
                <a:spcPts val="480"/>
              </a:spcBef>
              <a:spcAft>
                <a:spcPts val="0"/>
              </a:spcAft>
              <a:buClr>
                <a:schemeClr val="dk1"/>
              </a:buClr>
              <a:buSzPts val="2400"/>
              <a:buChar char="*"/>
            </a:pPr>
            <a:r>
              <a:rPr lang="en-GB" sz="2000">
                <a:solidFill>
                  <a:schemeClr val="dk1"/>
                </a:solidFill>
              </a:rPr>
              <a:t>There are a lot of learning resources on our learning platform, Pharos.</a:t>
            </a:r>
            <a:endParaRPr>
              <a:solidFill>
                <a:schemeClr val="dk1"/>
              </a:solidFill>
            </a:endParaRPr>
          </a:p>
          <a:p>
            <a:pPr indent="0" lvl="0" marL="0" rtl="0" algn="l">
              <a:lnSpc>
                <a:spcPct val="100000"/>
              </a:lnSpc>
              <a:spcBef>
                <a:spcPts val="480"/>
              </a:spcBef>
              <a:spcAft>
                <a:spcPts val="0"/>
              </a:spcAft>
              <a:buSzPts val="2400"/>
              <a:buNone/>
            </a:pPr>
            <a:r>
              <a:t/>
            </a:r>
            <a:endParaRPr sz="2000">
              <a:solidFill>
                <a:schemeClr val="dk1"/>
              </a:solidFill>
            </a:endParaRPr>
          </a:p>
          <a:p>
            <a:pPr indent="-274320" lvl="0" marL="274320" rtl="0" algn="l">
              <a:lnSpc>
                <a:spcPct val="100000"/>
              </a:lnSpc>
              <a:spcBef>
                <a:spcPts val="480"/>
              </a:spcBef>
              <a:spcAft>
                <a:spcPts val="0"/>
              </a:spcAft>
              <a:buClr>
                <a:schemeClr val="dk1"/>
              </a:buClr>
              <a:buSzPts val="2400"/>
              <a:buChar char="*"/>
            </a:pPr>
            <a:r>
              <a:rPr lang="en-GB" sz="2000">
                <a:solidFill>
                  <a:schemeClr val="dk1"/>
                </a:solidFill>
              </a:rPr>
              <a:t>Most books are available to download from our online library,  Perlego.</a:t>
            </a:r>
            <a:endParaRPr sz="2000">
              <a:solidFill>
                <a:schemeClr val="dk1"/>
              </a:solidFill>
            </a:endParaRPr>
          </a:p>
          <a:p>
            <a:pPr indent="-228600" lvl="0" marL="457200" rtl="0" algn="l">
              <a:lnSpc>
                <a:spcPct val="90000"/>
              </a:lnSpc>
              <a:spcBef>
                <a:spcPts val="800"/>
              </a:spcBef>
              <a:spcAft>
                <a:spcPts val="0"/>
              </a:spcAft>
              <a:buClr>
                <a:srgbClr val="888888"/>
              </a:buClr>
              <a:buSzPts val="1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0" name="Shape 1930"/>
        <p:cNvGrpSpPr/>
        <p:nvPr/>
      </p:nvGrpSpPr>
      <p:grpSpPr>
        <a:xfrm>
          <a:off x="0" y="0"/>
          <a:ext cx="0" cy="0"/>
          <a:chOff x="0" y="0"/>
          <a:chExt cx="0" cy="0"/>
        </a:xfrm>
      </p:grpSpPr>
      <p:sp>
        <p:nvSpPr>
          <p:cNvPr id="1931" name="Google Shape;1931;p11"/>
          <p:cNvSpPr txBox="1"/>
          <p:nvPr>
            <p:ph type="title"/>
          </p:nvPr>
        </p:nvSpPr>
        <p:spPr>
          <a:xfrm>
            <a:off x="876585" y="315372"/>
            <a:ext cx="7046400" cy="494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Arial"/>
              <a:buNone/>
            </a:pPr>
            <a:r>
              <a:rPr lang="en-GB"/>
              <a:t>PERSONAL TUTORS</a:t>
            </a:r>
            <a:endParaRPr/>
          </a:p>
        </p:txBody>
      </p:sp>
      <p:sp>
        <p:nvSpPr>
          <p:cNvPr id="1932" name="Google Shape;1932;p11"/>
          <p:cNvSpPr txBox="1"/>
          <p:nvPr>
            <p:ph idx="1" type="body"/>
          </p:nvPr>
        </p:nvSpPr>
        <p:spPr>
          <a:xfrm>
            <a:off x="560105" y="1110296"/>
            <a:ext cx="8307448" cy="3723973"/>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2400"/>
              <a:buChar char="*"/>
            </a:pPr>
            <a:r>
              <a:rPr lang="en-GB" sz="2000">
                <a:solidFill>
                  <a:schemeClr val="dk2"/>
                </a:solidFill>
              </a:rPr>
              <a:t>You will be allocated a personal tutor. </a:t>
            </a:r>
            <a:endParaRPr sz="2000">
              <a:solidFill>
                <a:schemeClr val="dk2"/>
              </a:solidFill>
            </a:endParaRPr>
          </a:p>
          <a:p>
            <a:pPr indent="0" lvl="0" marL="0" rtl="0" algn="l">
              <a:lnSpc>
                <a:spcPct val="100000"/>
              </a:lnSpc>
              <a:spcBef>
                <a:spcPts val="0"/>
              </a:spcBef>
              <a:spcAft>
                <a:spcPts val="0"/>
              </a:spcAft>
              <a:buSzPts val="2400"/>
              <a:buNone/>
            </a:pPr>
            <a:r>
              <a:t/>
            </a:r>
            <a:endParaRPr sz="2000">
              <a:solidFill>
                <a:schemeClr val="dk2"/>
              </a:solidFill>
            </a:endParaRPr>
          </a:p>
          <a:p>
            <a:pPr indent="-274320" lvl="0" marL="274320" rtl="0" algn="l">
              <a:lnSpc>
                <a:spcPct val="100000"/>
              </a:lnSpc>
              <a:spcBef>
                <a:spcPts val="480"/>
              </a:spcBef>
              <a:spcAft>
                <a:spcPts val="0"/>
              </a:spcAft>
              <a:buSzPts val="2400"/>
              <a:buChar char="*"/>
            </a:pPr>
            <a:r>
              <a:rPr lang="en-GB" sz="2000">
                <a:solidFill>
                  <a:schemeClr val="dk2"/>
                </a:solidFill>
              </a:rPr>
              <a:t>The tutor will assist in your personal and academic development throughout your time with us. You can consult her/him for any of your academic, personal and </a:t>
            </a:r>
            <a:r>
              <a:rPr lang="en-GB" sz="2000">
                <a:solidFill>
                  <a:schemeClr val="dk2"/>
                </a:solidFill>
              </a:rPr>
              <a:t>career</a:t>
            </a:r>
            <a:r>
              <a:rPr lang="en-GB" sz="2000">
                <a:solidFill>
                  <a:schemeClr val="dk2"/>
                </a:solidFill>
              </a:rPr>
              <a:t> matters.</a:t>
            </a:r>
            <a:endParaRPr/>
          </a:p>
          <a:p>
            <a:pPr indent="-228600" lvl="0" marL="457200" rtl="0" algn="l">
              <a:lnSpc>
                <a:spcPct val="90000"/>
              </a:lnSpc>
              <a:spcBef>
                <a:spcPts val="800"/>
              </a:spcBef>
              <a:spcAft>
                <a:spcPts val="0"/>
              </a:spcAft>
              <a:buClr>
                <a:srgbClr val="888888"/>
              </a:buClr>
              <a:buSzPts val="1800"/>
              <a:buNone/>
            </a:pPr>
            <a:r>
              <a:t/>
            </a:r>
            <a:endParaRPr/>
          </a:p>
        </p:txBody>
      </p:sp>
      <p:pic>
        <p:nvPicPr>
          <p:cNvPr id="1933" name="Google Shape;1933;p11"/>
          <p:cNvPicPr preferRelativeResize="0"/>
          <p:nvPr/>
        </p:nvPicPr>
        <p:blipFill rotWithShape="1">
          <a:blip r:embed="rId3">
            <a:alphaModFix/>
          </a:blip>
          <a:srcRect b="0" l="0" r="0" t="0"/>
          <a:stretch/>
        </p:blipFill>
        <p:spPr>
          <a:xfrm>
            <a:off x="4082902" y="2892056"/>
            <a:ext cx="4906470" cy="210624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7" name="Shape 1937"/>
        <p:cNvGrpSpPr/>
        <p:nvPr/>
      </p:nvGrpSpPr>
      <p:grpSpPr>
        <a:xfrm>
          <a:off x="0" y="0"/>
          <a:ext cx="0" cy="0"/>
          <a:chOff x="0" y="0"/>
          <a:chExt cx="0" cy="0"/>
        </a:xfrm>
      </p:grpSpPr>
      <p:sp>
        <p:nvSpPr>
          <p:cNvPr id="1938" name="Google Shape;1938;p12"/>
          <p:cNvSpPr txBox="1"/>
          <p:nvPr>
            <p:ph type="title"/>
          </p:nvPr>
        </p:nvSpPr>
        <p:spPr>
          <a:xfrm>
            <a:off x="-216400" y="279925"/>
            <a:ext cx="7886700" cy="4941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Arial"/>
              <a:buNone/>
            </a:pPr>
            <a:r>
              <a:rPr lang="en-GB" sz="3200">
                <a:solidFill>
                  <a:srgbClr val="FFC000"/>
                </a:solidFill>
              </a:rPr>
              <a:t>FURTHER INDUCTION MEETINGS                              IN LONDON</a:t>
            </a:r>
            <a:endParaRPr>
              <a:solidFill>
                <a:srgbClr val="FFC000"/>
              </a:solidFill>
            </a:endParaRPr>
          </a:p>
        </p:txBody>
      </p:sp>
      <p:sp>
        <p:nvSpPr>
          <p:cNvPr id="1939" name="Google Shape;1939;p12"/>
          <p:cNvSpPr txBox="1"/>
          <p:nvPr>
            <p:ph idx="1" type="body"/>
          </p:nvPr>
        </p:nvSpPr>
        <p:spPr>
          <a:xfrm>
            <a:off x="623900" y="1131562"/>
            <a:ext cx="7886700" cy="1986300"/>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800"/>
              </a:spcBef>
              <a:spcAft>
                <a:spcPts val="0"/>
              </a:spcAft>
              <a:buClr>
                <a:srgbClr val="888888"/>
              </a:buClr>
              <a:buSzPts val="1800"/>
              <a:buNone/>
            </a:pPr>
            <a:r>
              <a:t/>
            </a:r>
            <a:endParaRPr/>
          </a:p>
        </p:txBody>
      </p:sp>
      <p:pic>
        <p:nvPicPr>
          <p:cNvPr id="1940" name="Google Shape;1940;p12" title="Screenshot (102).png"/>
          <p:cNvPicPr preferRelativeResize="0"/>
          <p:nvPr/>
        </p:nvPicPr>
        <p:blipFill>
          <a:blip r:embed="rId3">
            <a:alphaModFix/>
          </a:blip>
          <a:stretch>
            <a:fillRect/>
          </a:stretch>
        </p:blipFill>
        <p:spPr>
          <a:xfrm>
            <a:off x="728325" y="1131550"/>
            <a:ext cx="6941976" cy="36219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4" name="Shape 1944"/>
        <p:cNvGrpSpPr/>
        <p:nvPr/>
      </p:nvGrpSpPr>
      <p:grpSpPr>
        <a:xfrm>
          <a:off x="0" y="0"/>
          <a:ext cx="0" cy="0"/>
          <a:chOff x="0" y="0"/>
          <a:chExt cx="0" cy="0"/>
        </a:xfrm>
      </p:grpSpPr>
      <p:sp>
        <p:nvSpPr>
          <p:cNvPr id="1945" name="Google Shape;1945;g384455294f1_0_3"/>
          <p:cNvSpPr txBox="1"/>
          <p:nvPr>
            <p:ph type="title"/>
          </p:nvPr>
        </p:nvSpPr>
        <p:spPr>
          <a:xfrm>
            <a:off x="-216400" y="279925"/>
            <a:ext cx="7886700" cy="4941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Arial"/>
              <a:buNone/>
            </a:pPr>
            <a:r>
              <a:rPr lang="en-GB" sz="3200">
                <a:solidFill>
                  <a:srgbClr val="FFC000"/>
                </a:solidFill>
              </a:rPr>
              <a:t>FURTHER INDUCTION MEETINGS                              ONLINE</a:t>
            </a:r>
            <a:endParaRPr>
              <a:solidFill>
                <a:srgbClr val="FFC000"/>
              </a:solidFill>
            </a:endParaRPr>
          </a:p>
        </p:txBody>
      </p:sp>
      <p:sp>
        <p:nvSpPr>
          <p:cNvPr id="1946" name="Google Shape;1946;g384455294f1_0_3"/>
          <p:cNvSpPr txBox="1"/>
          <p:nvPr>
            <p:ph idx="1" type="body"/>
          </p:nvPr>
        </p:nvSpPr>
        <p:spPr>
          <a:xfrm>
            <a:off x="623900" y="1131562"/>
            <a:ext cx="7886700" cy="1986300"/>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800"/>
              </a:spcBef>
              <a:spcAft>
                <a:spcPts val="0"/>
              </a:spcAft>
              <a:buClr>
                <a:srgbClr val="888888"/>
              </a:buClr>
              <a:buSzPts val="1800"/>
              <a:buNone/>
            </a:pPr>
            <a:r>
              <a:t/>
            </a:r>
            <a:endParaRPr/>
          </a:p>
        </p:txBody>
      </p:sp>
      <p:pic>
        <p:nvPicPr>
          <p:cNvPr id="1947" name="Google Shape;1947;g384455294f1_0_3" title="Screenshot (103).png"/>
          <p:cNvPicPr preferRelativeResize="0"/>
          <p:nvPr/>
        </p:nvPicPr>
        <p:blipFill>
          <a:blip r:embed="rId3">
            <a:alphaModFix/>
          </a:blip>
          <a:stretch>
            <a:fillRect/>
          </a:stretch>
        </p:blipFill>
        <p:spPr>
          <a:xfrm>
            <a:off x="1002175" y="774025"/>
            <a:ext cx="7048500" cy="3955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1" name="Shape 1951"/>
        <p:cNvGrpSpPr/>
        <p:nvPr/>
      </p:nvGrpSpPr>
      <p:grpSpPr>
        <a:xfrm>
          <a:off x="0" y="0"/>
          <a:ext cx="0" cy="0"/>
          <a:chOff x="0" y="0"/>
          <a:chExt cx="0" cy="0"/>
        </a:xfrm>
      </p:grpSpPr>
      <p:sp>
        <p:nvSpPr>
          <p:cNvPr id="1952" name="Google Shape;1952;p13"/>
          <p:cNvSpPr txBox="1"/>
          <p:nvPr>
            <p:ph type="title"/>
          </p:nvPr>
        </p:nvSpPr>
        <p:spPr>
          <a:xfrm>
            <a:off x="819879" y="322460"/>
            <a:ext cx="7046400" cy="494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Arial"/>
              <a:buNone/>
            </a:pPr>
            <a:r>
              <a:rPr lang="en-GB"/>
              <a:t>APPLYING TO UNIVERSITY</a:t>
            </a:r>
            <a:endParaRPr/>
          </a:p>
        </p:txBody>
      </p:sp>
      <p:sp>
        <p:nvSpPr>
          <p:cNvPr id="1953" name="Google Shape;1953;p13"/>
          <p:cNvSpPr txBox="1"/>
          <p:nvPr>
            <p:ph idx="1" type="body"/>
          </p:nvPr>
        </p:nvSpPr>
        <p:spPr>
          <a:xfrm>
            <a:off x="630989" y="1167003"/>
            <a:ext cx="7886700" cy="3383731"/>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2200"/>
              <a:buChar char="*"/>
            </a:pPr>
            <a:r>
              <a:rPr lang="en-GB" sz="1900">
                <a:solidFill>
                  <a:schemeClr val="dk2"/>
                </a:solidFill>
              </a:rPr>
              <a:t>You will receive extensive one to one help in choosing the right course and university for the next stage of your studies. </a:t>
            </a:r>
            <a:endParaRPr/>
          </a:p>
          <a:p>
            <a:pPr indent="-274320" lvl="0" marL="274320" rtl="0" algn="l">
              <a:lnSpc>
                <a:spcPct val="100000"/>
              </a:lnSpc>
              <a:spcBef>
                <a:spcPts val="440"/>
              </a:spcBef>
              <a:spcAft>
                <a:spcPts val="0"/>
              </a:spcAft>
              <a:buSzPts val="2200"/>
              <a:buChar char="*"/>
            </a:pPr>
            <a:r>
              <a:rPr lang="en-GB" sz="1900">
                <a:solidFill>
                  <a:schemeClr val="dk2"/>
                </a:solidFill>
              </a:rPr>
              <a:t>In the Study Skills module, you will receive advice on how to apply to different universities, and there is a wealth of material on Pharos to help you. </a:t>
            </a:r>
            <a:endParaRPr/>
          </a:p>
          <a:p>
            <a:pPr indent="-274320" lvl="0" marL="274320" rtl="0" algn="l">
              <a:lnSpc>
                <a:spcPct val="100000"/>
              </a:lnSpc>
              <a:spcBef>
                <a:spcPts val="440"/>
              </a:spcBef>
              <a:spcAft>
                <a:spcPts val="0"/>
              </a:spcAft>
              <a:buSzPts val="2200"/>
              <a:buChar char="*"/>
            </a:pPr>
            <a:r>
              <a:rPr lang="en-GB" sz="1900">
                <a:solidFill>
                  <a:schemeClr val="dk2"/>
                </a:solidFill>
              </a:rPr>
              <a:t>Students on the Foundation course must submit their applications before the end of the first term.</a:t>
            </a:r>
            <a:endParaRPr/>
          </a:p>
          <a:p>
            <a:pPr indent="-274320" lvl="0" marL="274320" rtl="0" algn="l">
              <a:lnSpc>
                <a:spcPct val="100000"/>
              </a:lnSpc>
              <a:spcBef>
                <a:spcPts val="440"/>
              </a:spcBef>
              <a:spcAft>
                <a:spcPts val="0"/>
              </a:spcAft>
              <a:buSzPts val="2200"/>
              <a:buChar char="*"/>
            </a:pPr>
            <a:r>
              <a:rPr lang="en-GB" sz="1900">
                <a:solidFill>
                  <a:schemeClr val="dk2"/>
                </a:solidFill>
              </a:rPr>
              <a:t>Postgraduate applications are usually not made until a little later but it is good to start thinking about your application as soon as possible.</a:t>
            </a:r>
            <a:endParaRPr/>
          </a:p>
          <a:p>
            <a:pPr indent="-228600" lvl="0" marL="457200" rtl="0" algn="l">
              <a:lnSpc>
                <a:spcPct val="90000"/>
              </a:lnSpc>
              <a:spcBef>
                <a:spcPts val="800"/>
              </a:spcBef>
              <a:spcAft>
                <a:spcPts val="0"/>
              </a:spcAft>
              <a:buClr>
                <a:srgbClr val="888888"/>
              </a:buClr>
              <a:buSzPts val="1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7" name="Shape 1957"/>
        <p:cNvGrpSpPr/>
        <p:nvPr/>
      </p:nvGrpSpPr>
      <p:grpSpPr>
        <a:xfrm>
          <a:off x="0" y="0"/>
          <a:ext cx="0" cy="0"/>
          <a:chOff x="0" y="0"/>
          <a:chExt cx="0" cy="0"/>
        </a:xfrm>
      </p:grpSpPr>
      <p:sp>
        <p:nvSpPr>
          <p:cNvPr id="1958" name="Google Shape;1958;p14"/>
          <p:cNvSpPr txBox="1"/>
          <p:nvPr>
            <p:ph type="title"/>
          </p:nvPr>
        </p:nvSpPr>
        <p:spPr>
          <a:xfrm>
            <a:off x="784437" y="279930"/>
            <a:ext cx="7046400" cy="494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lang="en-GB" sz="2800"/>
              <a:t>DIFFERENT TYPES OF ASSESSMENTS</a:t>
            </a:r>
            <a:endParaRPr/>
          </a:p>
        </p:txBody>
      </p:sp>
      <p:sp>
        <p:nvSpPr>
          <p:cNvPr id="1959" name="Google Shape;1959;p14"/>
          <p:cNvSpPr txBox="1"/>
          <p:nvPr>
            <p:ph idx="1" type="body"/>
          </p:nvPr>
        </p:nvSpPr>
        <p:spPr>
          <a:xfrm>
            <a:off x="623900" y="1131561"/>
            <a:ext cx="7886700" cy="3121461"/>
          </a:xfrm>
          <a:prstGeom prst="rect">
            <a:avLst/>
          </a:prstGeom>
          <a:noFill/>
          <a:ln>
            <a:noFill/>
          </a:ln>
        </p:spPr>
        <p:txBody>
          <a:bodyPr anchorCtr="0" anchor="t" bIns="45700" lIns="91425" spcFirstLastPara="1" rIns="91425" wrap="square" tIns="45700">
            <a:normAutofit/>
          </a:bodyPr>
          <a:lstStyle/>
          <a:p>
            <a:pPr indent="-248920" lvl="0" marL="274320" rtl="0" algn="l">
              <a:lnSpc>
                <a:spcPct val="100000"/>
              </a:lnSpc>
              <a:spcBef>
                <a:spcPts val="440"/>
              </a:spcBef>
              <a:spcAft>
                <a:spcPts val="0"/>
              </a:spcAft>
              <a:buClr>
                <a:srgbClr val="257FB8"/>
              </a:buClr>
              <a:buSzPts val="1800"/>
              <a:buChar char="*"/>
            </a:pPr>
            <a:r>
              <a:rPr lang="en-GB">
                <a:solidFill>
                  <a:srgbClr val="257FB8"/>
                </a:solidFill>
              </a:rPr>
              <a:t>Exams</a:t>
            </a:r>
            <a:endParaRPr>
              <a:solidFill>
                <a:srgbClr val="257FB8"/>
              </a:solidFill>
            </a:endParaRPr>
          </a:p>
          <a:p>
            <a:pPr indent="-248920" lvl="0" marL="274320" rtl="0" algn="l">
              <a:lnSpc>
                <a:spcPct val="100000"/>
              </a:lnSpc>
              <a:spcBef>
                <a:spcPts val="440"/>
              </a:spcBef>
              <a:spcAft>
                <a:spcPts val="0"/>
              </a:spcAft>
              <a:buClr>
                <a:srgbClr val="257FB8"/>
              </a:buClr>
              <a:buSzPts val="1800"/>
              <a:buChar char="*"/>
            </a:pPr>
            <a:r>
              <a:rPr lang="en-GB">
                <a:solidFill>
                  <a:srgbClr val="257FB8"/>
                </a:solidFill>
              </a:rPr>
              <a:t>Coursework</a:t>
            </a:r>
            <a:endParaRPr>
              <a:solidFill>
                <a:srgbClr val="257FB8"/>
              </a:solidFill>
            </a:endParaRPr>
          </a:p>
          <a:p>
            <a:pPr indent="-248920" lvl="0" marL="274320" rtl="0" algn="l">
              <a:lnSpc>
                <a:spcPct val="100000"/>
              </a:lnSpc>
              <a:spcBef>
                <a:spcPts val="440"/>
              </a:spcBef>
              <a:spcAft>
                <a:spcPts val="0"/>
              </a:spcAft>
              <a:buClr>
                <a:srgbClr val="257FB8"/>
              </a:buClr>
              <a:buSzPts val="1800"/>
              <a:buChar char="*"/>
            </a:pPr>
            <a:r>
              <a:rPr lang="en-GB">
                <a:solidFill>
                  <a:srgbClr val="257FB8"/>
                </a:solidFill>
              </a:rPr>
              <a:t>Presentations</a:t>
            </a:r>
            <a:endParaRPr>
              <a:solidFill>
                <a:srgbClr val="257FB8"/>
              </a:solidFill>
            </a:endParaRPr>
          </a:p>
          <a:p>
            <a:pPr indent="-248920" lvl="0" marL="274320" rtl="0" algn="l">
              <a:lnSpc>
                <a:spcPct val="100000"/>
              </a:lnSpc>
              <a:spcBef>
                <a:spcPts val="440"/>
              </a:spcBef>
              <a:spcAft>
                <a:spcPts val="0"/>
              </a:spcAft>
              <a:buClr>
                <a:srgbClr val="257FB8"/>
              </a:buClr>
              <a:buSzPts val="1800"/>
              <a:buChar char="*"/>
            </a:pPr>
            <a:r>
              <a:rPr lang="en-GB">
                <a:solidFill>
                  <a:srgbClr val="257FB8"/>
                </a:solidFill>
              </a:rPr>
              <a:t>Group activity</a:t>
            </a:r>
            <a:endParaRPr>
              <a:solidFill>
                <a:srgbClr val="257FB8"/>
              </a:solidFill>
            </a:endParaRPr>
          </a:p>
          <a:p>
            <a:pPr indent="-248920" lvl="0" marL="274320" rtl="0" algn="l">
              <a:lnSpc>
                <a:spcPct val="100000"/>
              </a:lnSpc>
              <a:spcBef>
                <a:spcPts val="440"/>
              </a:spcBef>
              <a:spcAft>
                <a:spcPts val="0"/>
              </a:spcAft>
              <a:buClr>
                <a:srgbClr val="257FB8"/>
              </a:buClr>
              <a:buSzPts val="1800"/>
              <a:buChar char="*"/>
            </a:pPr>
            <a:r>
              <a:rPr lang="en-GB">
                <a:solidFill>
                  <a:srgbClr val="257FB8"/>
                </a:solidFill>
              </a:rPr>
              <a:t>Reflection</a:t>
            </a:r>
            <a:endParaRPr>
              <a:solidFill>
                <a:srgbClr val="257FB8"/>
              </a:solidFill>
            </a:endParaRPr>
          </a:p>
          <a:p>
            <a:pPr indent="-248920" lvl="0" marL="274320" rtl="0" algn="l">
              <a:lnSpc>
                <a:spcPct val="100000"/>
              </a:lnSpc>
              <a:spcBef>
                <a:spcPts val="440"/>
              </a:spcBef>
              <a:spcAft>
                <a:spcPts val="0"/>
              </a:spcAft>
              <a:buClr>
                <a:srgbClr val="257FB8"/>
              </a:buClr>
              <a:buSzPts val="1800"/>
              <a:buChar char="*"/>
            </a:pPr>
            <a:r>
              <a:rPr lang="en-GB">
                <a:solidFill>
                  <a:srgbClr val="257FB8"/>
                </a:solidFill>
              </a:rPr>
              <a:t>Posters</a:t>
            </a:r>
            <a:endParaRPr>
              <a:solidFill>
                <a:srgbClr val="257FB8"/>
              </a:solidFill>
            </a:endParaRPr>
          </a:p>
          <a:p>
            <a:pPr indent="-248920" lvl="0" marL="274320" rtl="0" algn="l">
              <a:lnSpc>
                <a:spcPct val="100000"/>
              </a:lnSpc>
              <a:spcBef>
                <a:spcPts val="440"/>
              </a:spcBef>
              <a:spcAft>
                <a:spcPts val="0"/>
              </a:spcAft>
              <a:buClr>
                <a:srgbClr val="257FB8"/>
              </a:buClr>
              <a:buSzPts val="1800"/>
              <a:buChar char="*"/>
            </a:pPr>
            <a:r>
              <a:rPr lang="en-GB">
                <a:solidFill>
                  <a:srgbClr val="257FB8"/>
                </a:solidFill>
              </a:rPr>
              <a:t>Research projects</a:t>
            </a:r>
            <a:endParaRPr>
              <a:solidFill>
                <a:srgbClr val="257FB8"/>
              </a:solidFill>
            </a:endParaRPr>
          </a:p>
          <a:p>
            <a:pPr indent="-248920" lvl="0" marL="274320" rtl="0" algn="l">
              <a:lnSpc>
                <a:spcPct val="100000"/>
              </a:lnSpc>
              <a:spcBef>
                <a:spcPts val="440"/>
              </a:spcBef>
              <a:spcAft>
                <a:spcPts val="0"/>
              </a:spcAft>
              <a:buClr>
                <a:srgbClr val="257FB8"/>
              </a:buClr>
              <a:buSzPts val="1800"/>
              <a:buChar char="*"/>
            </a:pPr>
            <a:r>
              <a:rPr lang="en-GB">
                <a:solidFill>
                  <a:srgbClr val="257FB8"/>
                </a:solidFill>
              </a:rPr>
              <a:t>Debates</a:t>
            </a:r>
            <a:endParaRPr>
              <a:solidFill>
                <a:srgbClr val="257FB8"/>
              </a:solidFill>
            </a:endParaRPr>
          </a:p>
          <a:p>
            <a:pPr indent="-228600" lvl="0" marL="457200" rtl="0" algn="l">
              <a:lnSpc>
                <a:spcPct val="90000"/>
              </a:lnSpc>
              <a:spcBef>
                <a:spcPts val="800"/>
              </a:spcBef>
              <a:spcAft>
                <a:spcPts val="0"/>
              </a:spcAft>
              <a:buClr>
                <a:srgbClr val="888888"/>
              </a:buClr>
              <a:buSzPts val="1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3" name="Shape 1963"/>
        <p:cNvGrpSpPr/>
        <p:nvPr/>
      </p:nvGrpSpPr>
      <p:grpSpPr>
        <a:xfrm>
          <a:off x="0" y="0"/>
          <a:ext cx="0" cy="0"/>
          <a:chOff x="0" y="0"/>
          <a:chExt cx="0" cy="0"/>
        </a:xfrm>
      </p:grpSpPr>
      <p:sp>
        <p:nvSpPr>
          <p:cNvPr id="1964" name="Google Shape;1964;p15"/>
          <p:cNvSpPr txBox="1"/>
          <p:nvPr>
            <p:ph type="title"/>
          </p:nvPr>
        </p:nvSpPr>
        <p:spPr>
          <a:xfrm>
            <a:off x="912027" y="301195"/>
            <a:ext cx="7046400" cy="494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Arial"/>
              <a:buNone/>
            </a:pPr>
            <a:r>
              <a:rPr lang="en-GB"/>
              <a:t>AIMS OF OUR COURSES</a:t>
            </a:r>
            <a:endParaRPr/>
          </a:p>
        </p:txBody>
      </p:sp>
      <p:sp>
        <p:nvSpPr>
          <p:cNvPr id="1965" name="Google Shape;1965;p15"/>
          <p:cNvSpPr txBox="1"/>
          <p:nvPr>
            <p:ph idx="1" type="body"/>
          </p:nvPr>
        </p:nvSpPr>
        <p:spPr>
          <a:xfrm>
            <a:off x="694784" y="1393832"/>
            <a:ext cx="7886700" cy="2944252"/>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440"/>
              </a:spcBef>
              <a:spcAft>
                <a:spcPts val="0"/>
              </a:spcAft>
              <a:buSzPts val="2300"/>
              <a:buChar char="*"/>
            </a:pPr>
            <a:r>
              <a:rPr lang="en-GB" sz="2400">
                <a:solidFill>
                  <a:schemeClr val="dk2"/>
                </a:solidFill>
              </a:rPr>
              <a:t>Increase your knowledge of different topics</a:t>
            </a:r>
            <a:endParaRPr/>
          </a:p>
          <a:p>
            <a:pPr indent="0" lvl="0" marL="457200" rtl="0" algn="l">
              <a:lnSpc>
                <a:spcPct val="100000"/>
              </a:lnSpc>
              <a:spcBef>
                <a:spcPts val="440"/>
              </a:spcBef>
              <a:spcAft>
                <a:spcPts val="0"/>
              </a:spcAft>
              <a:buSzPts val="1800"/>
              <a:buNone/>
            </a:pPr>
            <a:r>
              <a:t/>
            </a:r>
            <a:endParaRPr sz="2400">
              <a:solidFill>
                <a:schemeClr val="dk2"/>
              </a:solidFill>
            </a:endParaRPr>
          </a:p>
          <a:p>
            <a:pPr indent="-274320" lvl="0" marL="274320" rtl="0" algn="l">
              <a:lnSpc>
                <a:spcPct val="100000"/>
              </a:lnSpc>
              <a:spcBef>
                <a:spcPts val="440"/>
              </a:spcBef>
              <a:spcAft>
                <a:spcPts val="0"/>
              </a:spcAft>
              <a:buSzPts val="2300"/>
              <a:buChar char="*"/>
            </a:pPr>
            <a:r>
              <a:rPr lang="en-GB" sz="2400">
                <a:solidFill>
                  <a:schemeClr val="dk2"/>
                </a:solidFill>
              </a:rPr>
              <a:t>Develop your ability to evaluate and apply information</a:t>
            </a:r>
            <a:endParaRPr/>
          </a:p>
          <a:p>
            <a:pPr indent="0" lvl="0" marL="457200" rtl="0" algn="l">
              <a:lnSpc>
                <a:spcPct val="100000"/>
              </a:lnSpc>
              <a:spcBef>
                <a:spcPts val="440"/>
              </a:spcBef>
              <a:spcAft>
                <a:spcPts val="0"/>
              </a:spcAft>
              <a:buSzPts val="1800"/>
              <a:buNone/>
            </a:pPr>
            <a:r>
              <a:t/>
            </a:r>
            <a:endParaRPr sz="2400">
              <a:solidFill>
                <a:schemeClr val="dk2"/>
              </a:solidFill>
            </a:endParaRPr>
          </a:p>
          <a:p>
            <a:pPr indent="-274320" lvl="0" marL="274320" rtl="0" algn="l">
              <a:lnSpc>
                <a:spcPct val="100000"/>
              </a:lnSpc>
              <a:spcBef>
                <a:spcPts val="440"/>
              </a:spcBef>
              <a:spcAft>
                <a:spcPts val="0"/>
              </a:spcAft>
              <a:buSzPts val="2300"/>
              <a:buChar char="*"/>
            </a:pPr>
            <a:r>
              <a:rPr lang="en-GB" sz="2400">
                <a:solidFill>
                  <a:schemeClr val="dk2"/>
                </a:solidFill>
              </a:rPr>
              <a:t>Become an independent learner</a:t>
            </a:r>
            <a:endParaRPr/>
          </a:p>
          <a:p>
            <a:pPr indent="-228600" lvl="0" marL="457200" rtl="0" algn="l">
              <a:lnSpc>
                <a:spcPct val="90000"/>
              </a:lnSpc>
              <a:spcBef>
                <a:spcPts val="800"/>
              </a:spcBef>
              <a:spcAft>
                <a:spcPts val="0"/>
              </a:spcAft>
              <a:buClr>
                <a:srgbClr val="888888"/>
              </a:buClr>
              <a:buSzPts val="1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9" name="Shape 1969"/>
        <p:cNvGrpSpPr/>
        <p:nvPr/>
      </p:nvGrpSpPr>
      <p:grpSpPr>
        <a:xfrm>
          <a:off x="0" y="0"/>
          <a:ext cx="0" cy="0"/>
          <a:chOff x="0" y="0"/>
          <a:chExt cx="0" cy="0"/>
        </a:xfrm>
      </p:grpSpPr>
      <p:sp>
        <p:nvSpPr>
          <p:cNvPr id="1970" name="Google Shape;1970;p16"/>
          <p:cNvSpPr txBox="1"/>
          <p:nvPr>
            <p:ph type="title"/>
          </p:nvPr>
        </p:nvSpPr>
        <p:spPr>
          <a:xfrm>
            <a:off x="748995" y="251577"/>
            <a:ext cx="7046400" cy="494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lang="en-GB" sz="2800"/>
              <a:t>CONTACTS AND CONFIDENTIALITY</a:t>
            </a:r>
            <a:endParaRPr/>
          </a:p>
        </p:txBody>
      </p:sp>
      <p:sp>
        <p:nvSpPr>
          <p:cNvPr id="1971" name="Google Shape;1971;p16"/>
          <p:cNvSpPr txBox="1"/>
          <p:nvPr>
            <p:ph idx="1" type="body"/>
          </p:nvPr>
        </p:nvSpPr>
        <p:spPr>
          <a:xfrm>
            <a:off x="623900" y="1131561"/>
            <a:ext cx="7886700" cy="3348289"/>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100000"/>
              </a:lnSpc>
              <a:spcBef>
                <a:spcPts val="440"/>
              </a:spcBef>
              <a:spcAft>
                <a:spcPts val="0"/>
              </a:spcAft>
              <a:buSzPts val="1800"/>
              <a:buChar char="➢"/>
            </a:pPr>
            <a:r>
              <a:rPr lang="en-GB">
                <a:solidFill>
                  <a:schemeClr val="dk2"/>
                </a:solidFill>
              </a:rPr>
              <a:t>You will be given your own IFG email address and when teachers contact you, they will use this address.</a:t>
            </a:r>
            <a:endParaRPr>
              <a:solidFill>
                <a:schemeClr val="dk2"/>
              </a:solidFill>
            </a:endParaRPr>
          </a:p>
          <a:p>
            <a:pPr indent="-342900" lvl="0" marL="457200" rtl="0" algn="l">
              <a:lnSpc>
                <a:spcPct val="100000"/>
              </a:lnSpc>
              <a:spcBef>
                <a:spcPts val="0"/>
              </a:spcBef>
              <a:spcAft>
                <a:spcPts val="0"/>
              </a:spcAft>
              <a:buSzPts val="1800"/>
              <a:buChar char="➢"/>
            </a:pPr>
            <a:r>
              <a:rPr lang="en-GB">
                <a:solidFill>
                  <a:schemeClr val="dk2"/>
                </a:solidFill>
              </a:rPr>
              <a:t>All emails will forward to your private email address, so you do not have to login to your IFG account to read these emails.</a:t>
            </a:r>
            <a:endParaRPr>
              <a:solidFill>
                <a:schemeClr val="dk2"/>
              </a:solidFill>
            </a:endParaRPr>
          </a:p>
          <a:p>
            <a:pPr indent="-342900" lvl="0" marL="457200" rtl="0" algn="l">
              <a:lnSpc>
                <a:spcPct val="100000"/>
              </a:lnSpc>
              <a:spcBef>
                <a:spcPts val="0"/>
              </a:spcBef>
              <a:spcAft>
                <a:spcPts val="0"/>
              </a:spcAft>
              <a:buSzPts val="1800"/>
              <a:buChar char="➢"/>
            </a:pPr>
            <a:r>
              <a:rPr lang="en-GB">
                <a:solidFill>
                  <a:schemeClr val="dk2"/>
                </a:solidFill>
              </a:rPr>
              <a:t>It is up to you whether you reply from your private email or by logging in to your IFG account.</a:t>
            </a:r>
            <a:endParaRPr>
              <a:solidFill>
                <a:schemeClr val="dk2"/>
              </a:solidFill>
            </a:endParaRPr>
          </a:p>
          <a:p>
            <a:pPr indent="-342900" lvl="0" marL="457200" rtl="0" algn="l">
              <a:lnSpc>
                <a:spcPct val="100000"/>
              </a:lnSpc>
              <a:spcBef>
                <a:spcPts val="0"/>
              </a:spcBef>
              <a:spcAft>
                <a:spcPts val="0"/>
              </a:spcAft>
              <a:buSzPts val="1800"/>
              <a:buChar char="➢"/>
            </a:pPr>
            <a:r>
              <a:rPr lang="en-GB">
                <a:solidFill>
                  <a:schemeClr val="dk2"/>
                </a:solidFill>
              </a:rPr>
              <a:t>PLEASE CHECK YOUR EMAILS EVERY DAY (INCLUDING JUNK/SPAM FOLDERS)</a:t>
            </a:r>
            <a:endParaRPr>
              <a:solidFill>
                <a:schemeClr val="dk2"/>
              </a:solidFill>
            </a:endParaRPr>
          </a:p>
          <a:p>
            <a:pPr indent="-342900" lvl="0" marL="457200" rtl="0" algn="l">
              <a:lnSpc>
                <a:spcPct val="100000"/>
              </a:lnSpc>
              <a:spcBef>
                <a:spcPts val="0"/>
              </a:spcBef>
              <a:spcAft>
                <a:spcPts val="0"/>
              </a:spcAft>
              <a:buSzPts val="1800"/>
              <a:buChar char="➢"/>
            </a:pPr>
            <a:r>
              <a:rPr lang="en-GB">
                <a:solidFill>
                  <a:schemeClr val="dk2"/>
                </a:solidFill>
              </a:rPr>
              <a:t>PLEASE LET US KNOW IF YOU CHANGE YOUR ADDRESS, EMAIL ACCOUNT OR PHONE NUMBER.</a:t>
            </a:r>
            <a:endParaRPr>
              <a:solidFill>
                <a:schemeClr val="dk2"/>
              </a:solidFill>
            </a:endParaRPr>
          </a:p>
          <a:p>
            <a:pPr indent="-342900" lvl="0" marL="457200" rtl="0" algn="l">
              <a:lnSpc>
                <a:spcPct val="100000"/>
              </a:lnSpc>
              <a:spcBef>
                <a:spcPts val="0"/>
              </a:spcBef>
              <a:spcAft>
                <a:spcPts val="0"/>
              </a:spcAft>
              <a:buSzPts val="1800"/>
              <a:buChar char="➢"/>
            </a:pPr>
            <a:r>
              <a:rPr lang="en-GB">
                <a:solidFill>
                  <a:schemeClr val="dk2"/>
                </a:solidFill>
              </a:rPr>
              <a:t>One more please - when you send an email with an attachment, please put a small message with it!</a:t>
            </a:r>
            <a:endParaRPr/>
          </a:p>
          <a:p>
            <a:pPr indent="-228600" lvl="0" marL="457200" rtl="0" algn="l">
              <a:lnSpc>
                <a:spcPct val="90000"/>
              </a:lnSpc>
              <a:spcBef>
                <a:spcPts val="800"/>
              </a:spcBef>
              <a:spcAft>
                <a:spcPts val="0"/>
              </a:spcAft>
              <a:buClr>
                <a:srgbClr val="888888"/>
              </a:buClr>
              <a:buSzPts val="1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5" name="Shape 1975"/>
        <p:cNvGrpSpPr/>
        <p:nvPr/>
      </p:nvGrpSpPr>
      <p:grpSpPr>
        <a:xfrm>
          <a:off x="0" y="0"/>
          <a:ext cx="0" cy="0"/>
          <a:chOff x="0" y="0"/>
          <a:chExt cx="0" cy="0"/>
        </a:xfrm>
      </p:grpSpPr>
      <p:sp>
        <p:nvSpPr>
          <p:cNvPr id="1976" name="Google Shape;1976;g384455294f1_0_10"/>
          <p:cNvSpPr txBox="1"/>
          <p:nvPr>
            <p:ph type="title"/>
          </p:nvPr>
        </p:nvSpPr>
        <p:spPr>
          <a:xfrm>
            <a:off x="748995" y="251577"/>
            <a:ext cx="7046400" cy="4941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Arial"/>
              <a:buNone/>
            </a:pPr>
            <a:r>
              <a:rPr lang="en-GB" sz="2800"/>
              <a:t>CONTACTS AND CONFIDENTIALITY: IFG COMMUNITY</a:t>
            </a:r>
            <a:endParaRPr/>
          </a:p>
        </p:txBody>
      </p:sp>
      <p:sp>
        <p:nvSpPr>
          <p:cNvPr id="1977" name="Google Shape;1977;g384455294f1_0_10"/>
          <p:cNvSpPr txBox="1"/>
          <p:nvPr>
            <p:ph idx="1" type="body"/>
          </p:nvPr>
        </p:nvSpPr>
        <p:spPr>
          <a:xfrm>
            <a:off x="1859425" y="1114175"/>
            <a:ext cx="5238900" cy="3295200"/>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800"/>
              </a:spcBef>
              <a:spcAft>
                <a:spcPts val="0"/>
              </a:spcAft>
              <a:buClr>
                <a:srgbClr val="888888"/>
              </a:buClr>
              <a:buSzPts val="1800"/>
              <a:buNone/>
            </a:pPr>
            <a:r>
              <a:t/>
            </a:r>
            <a:endParaRPr/>
          </a:p>
        </p:txBody>
      </p:sp>
      <p:pic>
        <p:nvPicPr>
          <p:cNvPr id="1978" name="Google Shape;1978;g384455294f1_0_10" title="IFG whatsapp community bar code.jpg"/>
          <p:cNvPicPr preferRelativeResize="0"/>
          <p:nvPr/>
        </p:nvPicPr>
        <p:blipFill>
          <a:blip r:embed="rId3">
            <a:alphaModFix/>
          </a:blip>
          <a:stretch>
            <a:fillRect/>
          </a:stretch>
        </p:blipFill>
        <p:spPr>
          <a:xfrm>
            <a:off x="3371525" y="1114175"/>
            <a:ext cx="2318550" cy="3188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2" name="Shape 1982"/>
        <p:cNvGrpSpPr/>
        <p:nvPr/>
      </p:nvGrpSpPr>
      <p:grpSpPr>
        <a:xfrm>
          <a:off x="0" y="0"/>
          <a:ext cx="0" cy="0"/>
          <a:chOff x="0" y="0"/>
          <a:chExt cx="0" cy="0"/>
        </a:xfrm>
      </p:grpSpPr>
      <p:sp>
        <p:nvSpPr>
          <p:cNvPr id="1983" name="Google Shape;1983;p17"/>
          <p:cNvSpPr txBox="1"/>
          <p:nvPr>
            <p:ph type="title"/>
          </p:nvPr>
        </p:nvSpPr>
        <p:spPr>
          <a:xfrm>
            <a:off x="876585" y="287018"/>
            <a:ext cx="7046400" cy="494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Arial"/>
              <a:buNone/>
            </a:pPr>
            <a:r>
              <a:rPr lang="en-GB"/>
              <a:t>ATTENDING LECTURES</a:t>
            </a:r>
            <a:endParaRPr/>
          </a:p>
        </p:txBody>
      </p:sp>
      <p:sp>
        <p:nvSpPr>
          <p:cNvPr id="1984" name="Google Shape;1984;p17"/>
          <p:cNvSpPr txBox="1"/>
          <p:nvPr>
            <p:ph idx="1" type="body"/>
          </p:nvPr>
        </p:nvSpPr>
        <p:spPr>
          <a:xfrm>
            <a:off x="876585" y="1181180"/>
            <a:ext cx="7886700" cy="3468791"/>
          </a:xfrm>
          <a:prstGeom prst="rect">
            <a:avLst/>
          </a:prstGeom>
          <a:noFill/>
          <a:ln>
            <a:noFill/>
          </a:ln>
        </p:spPr>
        <p:txBody>
          <a:bodyPr anchorCtr="0" anchor="t" bIns="45700" lIns="91425" spcFirstLastPara="1" rIns="91425" wrap="square" tIns="45700">
            <a:normAutofit lnSpcReduction="20000"/>
          </a:bodyPr>
          <a:lstStyle/>
          <a:p>
            <a:pPr indent="-274320" lvl="0" marL="274320" rtl="0" algn="l">
              <a:lnSpc>
                <a:spcPct val="80000"/>
              </a:lnSpc>
              <a:spcBef>
                <a:spcPts val="362"/>
              </a:spcBef>
              <a:spcAft>
                <a:spcPts val="0"/>
              </a:spcAft>
              <a:buSzPts val="1812"/>
              <a:buChar char="*"/>
            </a:pPr>
            <a:r>
              <a:rPr lang="en-GB">
                <a:solidFill>
                  <a:schemeClr val="dk2"/>
                </a:solidFill>
              </a:rPr>
              <a:t>Attendance of at least 85% of contact hours is required.</a:t>
            </a:r>
            <a:endParaRPr>
              <a:solidFill>
                <a:schemeClr val="dk2"/>
              </a:solidFill>
            </a:endParaRPr>
          </a:p>
          <a:p>
            <a:pPr indent="0" lvl="0" marL="0" rtl="0" algn="l">
              <a:lnSpc>
                <a:spcPct val="80000"/>
              </a:lnSpc>
              <a:spcBef>
                <a:spcPts val="362"/>
              </a:spcBef>
              <a:spcAft>
                <a:spcPts val="0"/>
              </a:spcAft>
              <a:buSzPts val="1812"/>
              <a:buNone/>
            </a:pPr>
            <a:r>
              <a:t/>
            </a:r>
            <a:endParaRPr>
              <a:solidFill>
                <a:schemeClr val="dk2"/>
              </a:solidFill>
            </a:endParaRPr>
          </a:p>
          <a:p>
            <a:pPr indent="-274320" lvl="0" marL="274320" rtl="0" algn="l">
              <a:lnSpc>
                <a:spcPct val="80000"/>
              </a:lnSpc>
              <a:spcBef>
                <a:spcPts val="362"/>
              </a:spcBef>
              <a:spcAft>
                <a:spcPts val="0"/>
              </a:spcAft>
              <a:buSzPts val="1812"/>
              <a:buChar char="*"/>
            </a:pPr>
            <a:r>
              <a:rPr lang="en-GB">
                <a:solidFill>
                  <a:schemeClr val="dk2"/>
                </a:solidFill>
              </a:rPr>
              <a:t>If not able to attend, contact us BEFORE the lesson at </a:t>
            </a:r>
            <a:r>
              <a:rPr lang="en-GB" u="sng">
                <a:solidFill>
                  <a:schemeClr val="dk2"/>
                </a:solidFill>
                <a:hlinkClick r:id="rId3">
                  <a:extLst>
                    <a:ext uri="{A12FA001-AC4F-418D-AE19-62706E023703}">
                      <ahyp:hlinkClr val="tx"/>
                    </a:ext>
                  </a:extLst>
                </a:hlinkClick>
              </a:rPr>
              <a:t>info@intfoundationgroup.co.uk</a:t>
            </a:r>
            <a:endParaRPr>
              <a:solidFill>
                <a:schemeClr val="dk2"/>
              </a:solidFill>
            </a:endParaRPr>
          </a:p>
          <a:p>
            <a:pPr indent="0" lvl="0" marL="0" rtl="0" algn="l">
              <a:lnSpc>
                <a:spcPct val="80000"/>
              </a:lnSpc>
              <a:spcBef>
                <a:spcPts val="362"/>
              </a:spcBef>
              <a:spcAft>
                <a:spcPts val="0"/>
              </a:spcAft>
              <a:buSzPts val="1812"/>
              <a:buNone/>
            </a:pPr>
            <a:r>
              <a:t/>
            </a:r>
            <a:endParaRPr>
              <a:solidFill>
                <a:schemeClr val="dk2"/>
              </a:solidFill>
            </a:endParaRPr>
          </a:p>
          <a:p>
            <a:pPr indent="-274320" lvl="0" marL="274320" rtl="0" algn="l">
              <a:lnSpc>
                <a:spcPct val="80000"/>
              </a:lnSpc>
              <a:spcBef>
                <a:spcPts val="362"/>
              </a:spcBef>
              <a:spcAft>
                <a:spcPts val="0"/>
              </a:spcAft>
              <a:buSzPts val="1812"/>
              <a:buChar char="*"/>
            </a:pPr>
            <a:r>
              <a:rPr lang="en-GB">
                <a:solidFill>
                  <a:schemeClr val="dk2"/>
                </a:solidFill>
              </a:rPr>
              <a:t>Appointments at banks or at your Embassy – not a valid reason for missing lessons! </a:t>
            </a:r>
            <a:r>
              <a:rPr b="1" lang="en-GB">
                <a:solidFill>
                  <a:schemeClr val="dk2"/>
                </a:solidFill>
              </a:rPr>
              <a:t>Your studies should come first and other things fitted around them. </a:t>
            </a:r>
            <a:endParaRPr b="1">
              <a:solidFill>
                <a:schemeClr val="dk2"/>
              </a:solidFill>
            </a:endParaRPr>
          </a:p>
          <a:p>
            <a:pPr indent="0" lvl="0" marL="0" rtl="0" algn="l">
              <a:lnSpc>
                <a:spcPct val="80000"/>
              </a:lnSpc>
              <a:spcBef>
                <a:spcPts val="362"/>
              </a:spcBef>
              <a:spcAft>
                <a:spcPts val="0"/>
              </a:spcAft>
              <a:buSzPts val="1812"/>
              <a:buNone/>
            </a:pPr>
            <a:r>
              <a:t/>
            </a:r>
            <a:endParaRPr b="1">
              <a:solidFill>
                <a:schemeClr val="dk2"/>
              </a:solidFill>
            </a:endParaRPr>
          </a:p>
          <a:p>
            <a:pPr indent="-274320" lvl="0" marL="274320" rtl="0" algn="l">
              <a:lnSpc>
                <a:spcPct val="80000"/>
              </a:lnSpc>
              <a:spcBef>
                <a:spcPts val="362"/>
              </a:spcBef>
              <a:spcAft>
                <a:spcPts val="0"/>
              </a:spcAft>
              <a:buSzPts val="1812"/>
              <a:buChar char="*"/>
            </a:pPr>
            <a:r>
              <a:rPr lang="en-GB">
                <a:solidFill>
                  <a:schemeClr val="dk2"/>
                </a:solidFill>
              </a:rPr>
              <a:t>Persistent lack of attendance will be reported and a meeting arranged with the Academic Director. </a:t>
            </a:r>
            <a:endParaRPr>
              <a:solidFill>
                <a:schemeClr val="dk2"/>
              </a:solidFill>
            </a:endParaRPr>
          </a:p>
          <a:p>
            <a:pPr indent="-159258" lvl="0" marL="274320" rtl="0" algn="l">
              <a:lnSpc>
                <a:spcPct val="80000"/>
              </a:lnSpc>
              <a:spcBef>
                <a:spcPts val="362"/>
              </a:spcBef>
              <a:spcAft>
                <a:spcPts val="0"/>
              </a:spcAft>
              <a:buSzPts val="1812"/>
              <a:buNone/>
            </a:pPr>
            <a:r>
              <a:t/>
            </a:r>
            <a:endParaRPr>
              <a:solidFill>
                <a:schemeClr val="dk2"/>
              </a:solidFill>
            </a:endParaRPr>
          </a:p>
          <a:p>
            <a:pPr indent="-274320" lvl="0" marL="274320" rtl="0" algn="l">
              <a:lnSpc>
                <a:spcPct val="80000"/>
              </a:lnSpc>
              <a:spcBef>
                <a:spcPts val="362"/>
              </a:spcBef>
              <a:spcAft>
                <a:spcPts val="0"/>
              </a:spcAft>
              <a:buSzPts val="1812"/>
              <a:buChar char="*"/>
            </a:pPr>
            <a:r>
              <a:rPr lang="en-GB">
                <a:solidFill>
                  <a:schemeClr val="dk2"/>
                </a:solidFill>
              </a:rPr>
              <a:t>A note of your overall attendance percentage will sometimes be required by universities you apply to</a:t>
            </a:r>
            <a:endParaRPr>
              <a:solidFill>
                <a:schemeClr val="dk2"/>
              </a:solidFill>
            </a:endParaRPr>
          </a:p>
          <a:p>
            <a:pPr indent="-228600" lvl="0" marL="457200" rtl="0" algn="l">
              <a:lnSpc>
                <a:spcPct val="90000"/>
              </a:lnSpc>
              <a:spcBef>
                <a:spcPts val="800"/>
              </a:spcBef>
              <a:spcAft>
                <a:spcPts val="0"/>
              </a:spcAft>
              <a:buClr>
                <a:srgbClr val="888888"/>
              </a:buClr>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3" name="Shape 1873"/>
        <p:cNvGrpSpPr/>
        <p:nvPr/>
      </p:nvGrpSpPr>
      <p:grpSpPr>
        <a:xfrm>
          <a:off x="0" y="0"/>
          <a:ext cx="0" cy="0"/>
          <a:chOff x="0" y="0"/>
          <a:chExt cx="0" cy="0"/>
        </a:xfrm>
      </p:grpSpPr>
      <p:sp>
        <p:nvSpPr>
          <p:cNvPr id="1874" name="Google Shape;1874;p2"/>
          <p:cNvSpPr txBox="1"/>
          <p:nvPr>
            <p:ph idx="1" type="body"/>
          </p:nvPr>
        </p:nvSpPr>
        <p:spPr>
          <a:xfrm>
            <a:off x="628650" y="3369469"/>
            <a:ext cx="7886700" cy="32634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400"/>
              </a:spcBef>
              <a:spcAft>
                <a:spcPts val="0"/>
              </a:spcAft>
              <a:buSzPts val="2100"/>
              <a:buNone/>
            </a:pPr>
            <a:r>
              <a:rPr b="1" lang="en-GB" sz="2800">
                <a:solidFill>
                  <a:srgbClr val="FFFFFF"/>
                </a:solidFill>
              </a:rPr>
              <a:t>It’s up to us - and you - to make this year a success and to progress to university</a:t>
            </a:r>
            <a:endParaRPr b="1" sz="2800">
              <a:solidFill>
                <a:srgbClr val="FFFFFF"/>
              </a:solidFill>
            </a:endParaRPr>
          </a:p>
          <a:p>
            <a:pPr indent="0" lvl="0" marL="0" rtl="0" algn="l">
              <a:lnSpc>
                <a:spcPct val="90000"/>
              </a:lnSpc>
              <a:spcBef>
                <a:spcPts val="750"/>
              </a:spcBef>
              <a:spcAft>
                <a:spcPts val="0"/>
              </a:spcAft>
              <a:buSzPts val="2100"/>
              <a:buNone/>
            </a:pPr>
            <a:r>
              <a:t/>
            </a:r>
            <a:endParaRPr/>
          </a:p>
        </p:txBody>
      </p:sp>
      <p:sp>
        <p:nvSpPr>
          <p:cNvPr id="1875" name="Google Shape;1875;p2"/>
          <p:cNvSpPr txBox="1"/>
          <p:nvPr>
            <p:ph idx="1" type="body"/>
          </p:nvPr>
        </p:nvSpPr>
        <p:spPr>
          <a:xfrm>
            <a:off x="428500" y="1017265"/>
            <a:ext cx="7960800" cy="14067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400"/>
              </a:spcBef>
              <a:spcAft>
                <a:spcPts val="0"/>
              </a:spcAft>
              <a:buSzPts val="2100"/>
              <a:buNone/>
            </a:pPr>
            <a:r>
              <a:rPr b="1" lang="en-GB" sz="3200">
                <a:solidFill>
                  <a:srgbClr val="FFFFFF"/>
                </a:solidFill>
              </a:rPr>
              <a:t>Thank you for choosing IFG</a:t>
            </a:r>
            <a:endParaRPr b="1" sz="3200">
              <a:solidFill>
                <a:srgbClr val="FFFFFF"/>
              </a:solidFill>
            </a:endParaRPr>
          </a:p>
          <a:p>
            <a:pPr indent="0" lvl="0" marL="0" rtl="0" algn="ctr">
              <a:lnSpc>
                <a:spcPct val="100000"/>
              </a:lnSpc>
              <a:spcBef>
                <a:spcPts val="400"/>
              </a:spcBef>
              <a:spcAft>
                <a:spcPts val="0"/>
              </a:spcAft>
              <a:buSzPts val="2100"/>
              <a:buNone/>
            </a:pPr>
            <a:r>
              <a:t/>
            </a:r>
            <a:endParaRPr b="1" sz="2400">
              <a:solidFill>
                <a:srgbClr val="FFFFFF"/>
              </a:solidFill>
            </a:endParaRPr>
          </a:p>
          <a:p>
            <a:pPr indent="0" lvl="0" marL="0" rtl="0" algn="l">
              <a:lnSpc>
                <a:spcPct val="90000"/>
              </a:lnSpc>
              <a:spcBef>
                <a:spcPts val="750"/>
              </a:spcBef>
              <a:spcAft>
                <a:spcPts val="0"/>
              </a:spcAft>
              <a:buSzPts val="2100"/>
              <a:buNone/>
            </a:pPr>
            <a:r>
              <a:t/>
            </a:r>
            <a:endParaRPr/>
          </a:p>
        </p:txBody>
      </p:sp>
      <p:sp>
        <p:nvSpPr>
          <p:cNvPr id="1876" name="Google Shape;1876;p2"/>
          <p:cNvSpPr/>
          <p:nvPr/>
        </p:nvSpPr>
        <p:spPr>
          <a:xfrm>
            <a:off x="723550" y="2571750"/>
            <a:ext cx="7370700" cy="840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8" name="Shape 1988"/>
        <p:cNvGrpSpPr/>
        <p:nvPr/>
      </p:nvGrpSpPr>
      <p:grpSpPr>
        <a:xfrm>
          <a:off x="0" y="0"/>
          <a:ext cx="0" cy="0"/>
          <a:chOff x="0" y="0"/>
          <a:chExt cx="0" cy="0"/>
        </a:xfrm>
      </p:grpSpPr>
      <p:sp>
        <p:nvSpPr>
          <p:cNvPr id="1989" name="Google Shape;1989;p18"/>
          <p:cNvSpPr txBox="1"/>
          <p:nvPr>
            <p:ph type="title"/>
          </p:nvPr>
        </p:nvSpPr>
        <p:spPr>
          <a:xfrm>
            <a:off x="975823" y="301195"/>
            <a:ext cx="7046400" cy="494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Arial"/>
              <a:buNone/>
            </a:pPr>
            <a:r>
              <a:rPr lang="en-GB"/>
              <a:t>PUNCTUALITY</a:t>
            </a:r>
            <a:endParaRPr/>
          </a:p>
        </p:txBody>
      </p:sp>
      <p:sp>
        <p:nvSpPr>
          <p:cNvPr id="1990" name="Google Shape;1990;p18"/>
          <p:cNvSpPr txBox="1"/>
          <p:nvPr>
            <p:ph idx="1" type="body"/>
          </p:nvPr>
        </p:nvSpPr>
        <p:spPr>
          <a:xfrm>
            <a:off x="659342" y="1315859"/>
            <a:ext cx="7886700" cy="3241964"/>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2400"/>
              <a:buChar char="*"/>
            </a:pPr>
            <a:r>
              <a:rPr lang="en-GB" sz="2000">
                <a:solidFill>
                  <a:schemeClr val="dk2"/>
                </a:solidFill>
              </a:rPr>
              <a:t>Being late for classes is not only detrimental to the progress of the late comer, but also disruptive for the entire class. A student will be marked as Late if he/she arrives for class after the scheduled start time. </a:t>
            </a:r>
            <a:endParaRPr/>
          </a:p>
          <a:p>
            <a:pPr indent="0" lvl="0" marL="0" rtl="0" algn="l">
              <a:lnSpc>
                <a:spcPct val="100000"/>
              </a:lnSpc>
              <a:spcBef>
                <a:spcPts val="480"/>
              </a:spcBef>
              <a:spcAft>
                <a:spcPts val="0"/>
              </a:spcAft>
              <a:buSzPts val="2400"/>
              <a:buNone/>
            </a:pPr>
            <a:r>
              <a:t/>
            </a:r>
            <a:endParaRPr sz="2000">
              <a:solidFill>
                <a:schemeClr val="dk2"/>
              </a:solidFill>
            </a:endParaRPr>
          </a:p>
          <a:p>
            <a:pPr indent="-274320" lvl="0" marL="274320" rtl="0" algn="l">
              <a:lnSpc>
                <a:spcPct val="100000"/>
              </a:lnSpc>
              <a:spcBef>
                <a:spcPts val="480"/>
              </a:spcBef>
              <a:spcAft>
                <a:spcPts val="0"/>
              </a:spcAft>
              <a:buSzPts val="2400"/>
              <a:buChar char="*"/>
            </a:pPr>
            <a:r>
              <a:rPr lang="en-GB" sz="2000">
                <a:solidFill>
                  <a:schemeClr val="dk2"/>
                </a:solidFill>
              </a:rPr>
              <a:t>If a student arrives more than 10 minutes after the start, teachers may not allow you to join the class until after the mid lesson break.</a:t>
            </a:r>
            <a:endParaRPr/>
          </a:p>
          <a:p>
            <a:pPr indent="-228600" lvl="0" marL="457200" rtl="0" algn="l">
              <a:lnSpc>
                <a:spcPct val="90000"/>
              </a:lnSpc>
              <a:spcBef>
                <a:spcPts val="800"/>
              </a:spcBef>
              <a:spcAft>
                <a:spcPts val="0"/>
              </a:spcAft>
              <a:buClr>
                <a:srgbClr val="888888"/>
              </a:buClr>
              <a:buSzPts val="1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4" name="Shape 1994"/>
        <p:cNvGrpSpPr/>
        <p:nvPr/>
      </p:nvGrpSpPr>
      <p:grpSpPr>
        <a:xfrm>
          <a:off x="0" y="0"/>
          <a:ext cx="0" cy="0"/>
          <a:chOff x="0" y="0"/>
          <a:chExt cx="0" cy="0"/>
        </a:xfrm>
      </p:grpSpPr>
      <p:sp>
        <p:nvSpPr>
          <p:cNvPr id="1995" name="Google Shape;1995;p19"/>
          <p:cNvSpPr txBox="1"/>
          <p:nvPr>
            <p:ph type="title"/>
          </p:nvPr>
        </p:nvSpPr>
        <p:spPr>
          <a:xfrm>
            <a:off x="826813" y="328932"/>
            <a:ext cx="7046400" cy="494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Arial"/>
              <a:buNone/>
            </a:pPr>
            <a:r>
              <a:rPr lang="en-GB"/>
              <a:t>CONDUCT</a:t>
            </a:r>
            <a:endParaRPr/>
          </a:p>
        </p:txBody>
      </p:sp>
      <p:sp>
        <p:nvSpPr>
          <p:cNvPr id="1996" name="Google Shape;1996;p19"/>
          <p:cNvSpPr txBox="1"/>
          <p:nvPr>
            <p:ph idx="1" type="body"/>
          </p:nvPr>
        </p:nvSpPr>
        <p:spPr>
          <a:xfrm>
            <a:off x="378248" y="1542687"/>
            <a:ext cx="7943530" cy="251980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800"/>
              </a:spcBef>
              <a:spcAft>
                <a:spcPts val="0"/>
              </a:spcAft>
              <a:buSzPts val="1800"/>
              <a:buNone/>
            </a:pPr>
            <a:r>
              <a:rPr lang="en-GB" sz="2000">
                <a:solidFill>
                  <a:schemeClr val="dk2"/>
                </a:solidFill>
              </a:rPr>
              <a:t>IFG aims to promote equal opportunity for all, and to ensure that no one is discriminated because of gender, race, ethnic origin, disability, nationality, colour, religion, political beliefs, age, sexual orientation, marital status, or family responsibilities. IFG places great emphasis on tolerance and respect and expects all staff and students to hold these values. </a:t>
            </a:r>
            <a:endParaRPr sz="2000">
              <a:solidFill>
                <a:schemeClr val="dk2"/>
              </a:solidFill>
            </a:endParaRPr>
          </a:p>
          <a:p>
            <a:pPr indent="0" lvl="0" marL="0" rtl="0" algn="l">
              <a:lnSpc>
                <a:spcPct val="90000"/>
              </a:lnSpc>
              <a:spcBef>
                <a:spcPts val="800"/>
              </a:spcBef>
              <a:spcAft>
                <a:spcPts val="0"/>
              </a:spcAft>
              <a:buSzPts val="1800"/>
              <a:buNone/>
            </a:pPr>
            <a:r>
              <a:t/>
            </a:r>
            <a:endParaRPr sz="2000">
              <a:solidFill>
                <a:schemeClr val="dk2"/>
              </a:solidFill>
            </a:endParaRPr>
          </a:p>
          <a:p>
            <a:pPr indent="-228600" lvl="0" marL="457200" rtl="0" algn="l">
              <a:lnSpc>
                <a:spcPct val="90000"/>
              </a:lnSpc>
              <a:spcBef>
                <a:spcPts val="800"/>
              </a:spcBef>
              <a:spcAft>
                <a:spcPts val="0"/>
              </a:spcAft>
              <a:buClr>
                <a:srgbClr val="888888"/>
              </a:buClr>
              <a:buSzPts val="1800"/>
              <a:buNone/>
            </a:pPr>
            <a:r>
              <a:t/>
            </a:r>
            <a:endParaRPr/>
          </a:p>
        </p:txBody>
      </p:sp>
      <p:pic>
        <p:nvPicPr>
          <p:cNvPr id="1997" name="Google Shape;1997;p19"/>
          <p:cNvPicPr preferRelativeResize="0"/>
          <p:nvPr/>
        </p:nvPicPr>
        <p:blipFill rotWithShape="1">
          <a:blip r:embed="rId3">
            <a:alphaModFix/>
          </a:blip>
          <a:srcRect b="0" l="0" r="0" t="0"/>
          <a:stretch/>
        </p:blipFill>
        <p:spPr>
          <a:xfrm>
            <a:off x="4300394" y="3651370"/>
            <a:ext cx="4742300" cy="137783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1" name="Shape 2001"/>
        <p:cNvGrpSpPr/>
        <p:nvPr/>
      </p:nvGrpSpPr>
      <p:grpSpPr>
        <a:xfrm>
          <a:off x="0" y="0"/>
          <a:ext cx="0" cy="0"/>
          <a:chOff x="0" y="0"/>
          <a:chExt cx="0" cy="0"/>
        </a:xfrm>
      </p:grpSpPr>
      <p:sp>
        <p:nvSpPr>
          <p:cNvPr id="2002" name="Google Shape;2002;p20"/>
          <p:cNvSpPr txBox="1"/>
          <p:nvPr>
            <p:ph idx="1" type="body"/>
          </p:nvPr>
        </p:nvSpPr>
        <p:spPr>
          <a:xfrm>
            <a:off x="652254" y="1471803"/>
            <a:ext cx="7886700" cy="19863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800"/>
              </a:spcBef>
              <a:spcAft>
                <a:spcPts val="0"/>
              </a:spcAft>
              <a:buSzPts val="1800"/>
              <a:buNone/>
            </a:pPr>
            <a:r>
              <a:rPr lang="en-GB" sz="2000">
                <a:solidFill>
                  <a:schemeClr val="dk2"/>
                </a:solidFill>
              </a:rPr>
              <a:t>If your behaviour, attendance record or academic standards are persistently below the standards required by the Code and are not resolved by informal discussion and negotiation, then disciplinary proceedings may be started against you. The disciplinary procedure is a formal process which applies to all learners enrolled with us. </a:t>
            </a:r>
            <a:endParaRPr sz="2000">
              <a:solidFill>
                <a:schemeClr val="dk2"/>
              </a:solidFill>
            </a:endParaRPr>
          </a:p>
          <a:p>
            <a:pPr indent="0" lvl="0" marL="0" rtl="0" algn="l">
              <a:lnSpc>
                <a:spcPct val="90000"/>
              </a:lnSpc>
              <a:spcBef>
                <a:spcPts val="800"/>
              </a:spcBef>
              <a:spcAft>
                <a:spcPts val="0"/>
              </a:spcAft>
              <a:buSzPts val="1800"/>
              <a:buNone/>
            </a:pPr>
            <a:r>
              <a:rPr lang="en-GB" sz="2000">
                <a:solidFill>
                  <a:schemeClr val="dk2"/>
                </a:solidFill>
              </a:rPr>
              <a:t>More details will be given in our Student Support induction meeting</a:t>
            </a:r>
            <a:endParaRPr sz="2000">
              <a:solidFill>
                <a:schemeClr val="dk2"/>
              </a:solidFill>
            </a:endParaRPr>
          </a:p>
          <a:p>
            <a:pPr indent="-228600" lvl="0" marL="457200" rtl="0" algn="l">
              <a:lnSpc>
                <a:spcPct val="90000"/>
              </a:lnSpc>
              <a:spcBef>
                <a:spcPts val="800"/>
              </a:spcBef>
              <a:spcAft>
                <a:spcPts val="0"/>
              </a:spcAft>
              <a:buClr>
                <a:srgbClr val="888888"/>
              </a:buClr>
              <a:buSzPts val="1800"/>
              <a:buNone/>
            </a:pPr>
            <a:r>
              <a:t/>
            </a:r>
            <a:endParaRPr/>
          </a:p>
        </p:txBody>
      </p:sp>
      <p:sp>
        <p:nvSpPr>
          <p:cNvPr id="2003" name="Google Shape;2003;p20"/>
          <p:cNvSpPr txBox="1"/>
          <p:nvPr>
            <p:ph type="title"/>
          </p:nvPr>
        </p:nvSpPr>
        <p:spPr>
          <a:xfrm>
            <a:off x="855320" y="329549"/>
            <a:ext cx="7046400" cy="494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Arial"/>
              <a:buNone/>
            </a:pPr>
            <a:r>
              <a:rPr lang="en-GB"/>
              <a:t>CONDUCT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7" name="Shape 2007"/>
        <p:cNvGrpSpPr/>
        <p:nvPr/>
      </p:nvGrpSpPr>
      <p:grpSpPr>
        <a:xfrm>
          <a:off x="0" y="0"/>
          <a:ext cx="0" cy="0"/>
          <a:chOff x="0" y="0"/>
          <a:chExt cx="0" cy="0"/>
        </a:xfrm>
      </p:grpSpPr>
      <p:sp>
        <p:nvSpPr>
          <p:cNvPr id="2008" name="Google Shape;2008;p21"/>
          <p:cNvSpPr txBox="1"/>
          <p:nvPr>
            <p:ph type="title"/>
          </p:nvPr>
        </p:nvSpPr>
        <p:spPr>
          <a:xfrm>
            <a:off x="486725" y="237400"/>
            <a:ext cx="7046400" cy="494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lang="en-GB" sz="2800"/>
              <a:t>APPEALS &amp; COMPLAINTS PROCEDURE</a:t>
            </a:r>
            <a:endParaRPr/>
          </a:p>
        </p:txBody>
      </p:sp>
      <p:sp>
        <p:nvSpPr>
          <p:cNvPr id="2009" name="Google Shape;2009;p21"/>
          <p:cNvSpPr txBox="1"/>
          <p:nvPr>
            <p:ph idx="1" type="body"/>
          </p:nvPr>
        </p:nvSpPr>
        <p:spPr>
          <a:xfrm>
            <a:off x="623900" y="1131562"/>
            <a:ext cx="7886700" cy="3397908"/>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2220"/>
              <a:buChar char="*"/>
            </a:pPr>
            <a:r>
              <a:rPr lang="en-GB" sz="2000">
                <a:solidFill>
                  <a:schemeClr val="dk2"/>
                </a:solidFill>
              </a:rPr>
              <a:t>Students are encouraged to inform us if they feel that they have not been treated fairly or if they wish to comment on any aspect of College life at IFG. To make a complaint, please contact us on: info@intfoundationgroup.co.uk</a:t>
            </a:r>
            <a:endParaRPr/>
          </a:p>
          <a:p>
            <a:pPr indent="-274320" lvl="0" marL="274320" rtl="0" algn="l">
              <a:lnSpc>
                <a:spcPct val="100000"/>
              </a:lnSpc>
              <a:spcBef>
                <a:spcPts val="444"/>
              </a:spcBef>
              <a:spcAft>
                <a:spcPts val="0"/>
              </a:spcAft>
              <a:buSzPts val="2220"/>
              <a:buChar char="*"/>
            </a:pPr>
            <a:r>
              <a:rPr lang="en-GB" sz="2000">
                <a:solidFill>
                  <a:schemeClr val="dk2"/>
                </a:solidFill>
              </a:rPr>
              <a:t>Hopefully, complaints can be resolved on an informal basis. However students have the right to make a formal complaint and to appeal against any disciplinary action taken by the College. </a:t>
            </a:r>
            <a:endParaRPr/>
          </a:p>
          <a:p>
            <a:pPr indent="-274320" lvl="0" marL="274320" rtl="0" algn="l">
              <a:lnSpc>
                <a:spcPct val="100000"/>
              </a:lnSpc>
              <a:spcBef>
                <a:spcPts val="444"/>
              </a:spcBef>
              <a:spcAft>
                <a:spcPts val="0"/>
              </a:spcAft>
              <a:buSzPts val="2220"/>
              <a:buChar char="*"/>
            </a:pPr>
            <a:r>
              <a:rPr lang="en-GB" sz="2000">
                <a:solidFill>
                  <a:schemeClr val="dk2"/>
                </a:solidFill>
              </a:rPr>
              <a:t>Any complaints will be investigated during module preview meetings.</a:t>
            </a:r>
            <a:endParaRPr/>
          </a:p>
          <a:p>
            <a:pPr indent="-228600" lvl="0" marL="457200" rtl="0" algn="l">
              <a:lnSpc>
                <a:spcPct val="90000"/>
              </a:lnSpc>
              <a:spcBef>
                <a:spcPts val="800"/>
              </a:spcBef>
              <a:spcAft>
                <a:spcPts val="0"/>
              </a:spcAft>
              <a:buClr>
                <a:srgbClr val="888888"/>
              </a:buClr>
              <a:buSzPts val="18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3" name="Shape 2013"/>
        <p:cNvGrpSpPr/>
        <p:nvPr/>
      </p:nvGrpSpPr>
      <p:grpSpPr>
        <a:xfrm>
          <a:off x="0" y="0"/>
          <a:ext cx="0" cy="0"/>
          <a:chOff x="0" y="0"/>
          <a:chExt cx="0" cy="0"/>
        </a:xfrm>
      </p:grpSpPr>
      <p:sp>
        <p:nvSpPr>
          <p:cNvPr id="2014" name="Google Shape;2014;p22"/>
          <p:cNvSpPr txBox="1"/>
          <p:nvPr>
            <p:ph type="title"/>
          </p:nvPr>
        </p:nvSpPr>
        <p:spPr>
          <a:xfrm>
            <a:off x="748995" y="237400"/>
            <a:ext cx="7046400" cy="494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lang="en-GB" sz="2400"/>
              <a:t>PROCEDURES IN THE EVENT OF A FIRE</a:t>
            </a:r>
            <a:endParaRPr/>
          </a:p>
        </p:txBody>
      </p:sp>
      <p:sp>
        <p:nvSpPr>
          <p:cNvPr id="2015" name="Google Shape;2015;p22"/>
          <p:cNvSpPr txBox="1"/>
          <p:nvPr>
            <p:ph idx="1" type="body"/>
          </p:nvPr>
        </p:nvSpPr>
        <p:spPr>
          <a:xfrm>
            <a:off x="623900" y="1131561"/>
            <a:ext cx="7886700" cy="2972605"/>
          </a:xfrm>
          <a:prstGeom prst="rect">
            <a:avLst/>
          </a:prstGeom>
          <a:noFill/>
          <a:ln>
            <a:noFill/>
          </a:ln>
        </p:spPr>
        <p:txBody>
          <a:bodyPr anchorCtr="0" anchor="t" bIns="45700" lIns="91425" spcFirstLastPara="1" rIns="91425" wrap="square" tIns="45700">
            <a:normAutofit fontScale="77500" lnSpcReduction="20000"/>
          </a:bodyPr>
          <a:lstStyle/>
          <a:p>
            <a:pPr indent="-240030" lvl="0" marL="274320" rtl="0" algn="l">
              <a:lnSpc>
                <a:spcPct val="90000"/>
              </a:lnSpc>
              <a:spcBef>
                <a:spcPts val="0"/>
              </a:spcBef>
              <a:spcAft>
                <a:spcPts val="0"/>
              </a:spcAft>
              <a:buSzPct val="120000"/>
              <a:buChar char="*"/>
            </a:pPr>
            <a:r>
              <a:rPr lang="en-GB" sz="2000">
                <a:solidFill>
                  <a:schemeClr val="dk2"/>
                </a:solidFill>
              </a:rPr>
              <a:t>On hearing the fire alarm, leave the building immediately by the nearest available exit (including fire exit doors). Go to the fire assembly point to the left of the front of the building at the crossroads of Mandeville Place and Hinde Street. </a:t>
            </a:r>
            <a:endParaRPr sz="2000">
              <a:solidFill>
                <a:schemeClr val="dk2"/>
              </a:solidFill>
            </a:endParaRPr>
          </a:p>
          <a:p>
            <a:pPr indent="0" lvl="0" marL="0" rtl="0" algn="l">
              <a:lnSpc>
                <a:spcPct val="90000"/>
              </a:lnSpc>
              <a:spcBef>
                <a:spcPts val="0"/>
              </a:spcBef>
              <a:spcAft>
                <a:spcPts val="0"/>
              </a:spcAft>
              <a:buSzPct val="120000"/>
              <a:buNone/>
            </a:pPr>
            <a:r>
              <a:t/>
            </a:r>
            <a:endParaRPr sz="2000">
              <a:solidFill>
                <a:schemeClr val="dk2"/>
              </a:solidFill>
            </a:endParaRPr>
          </a:p>
          <a:p>
            <a:pPr indent="-240030" lvl="0" marL="274320" rtl="0" algn="l">
              <a:lnSpc>
                <a:spcPct val="90000"/>
              </a:lnSpc>
              <a:spcBef>
                <a:spcPts val="480"/>
              </a:spcBef>
              <a:spcAft>
                <a:spcPts val="0"/>
              </a:spcAft>
              <a:buSzPct val="120000"/>
              <a:buChar char="*"/>
            </a:pPr>
            <a:r>
              <a:rPr lang="en-GB" sz="2000">
                <a:solidFill>
                  <a:schemeClr val="dk2"/>
                </a:solidFill>
              </a:rPr>
              <a:t>Leave your possessions in the classroom and do not use the lifts.</a:t>
            </a:r>
            <a:endParaRPr/>
          </a:p>
          <a:p>
            <a:pPr indent="0" lvl="0" marL="0" rtl="0" algn="l">
              <a:lnSpc>
                <a:spcPct val="90000"/>
              </a:lnSpc>
              <a:spcBef>
                <a:spcPts val="480"/>
              </a:spcBef>
              <a:spcAft>
                <a:spcPts val="0"/>
              </a:spcAft>
              <a:buSzPct val="120000"/>
              <a:buNone/>
            </a:pPr>
            <a:r>
              <a:t/>
            </a:r>
            <a:endParaRPr sz="2000">
              <a:solidFill>
                <a:schemeClr val="dk2"/>
              </a:solidFill>
            </a:endParaRPr>
          </a:p>
          <a:p>
            <a:pPr indent="-240030" lvl="0" marL="274320" rtl="0" algn="l">
              <a:lnSpc>
                <a:spcPct val="90000"/>
              </a:lnSpc>
              <a:spcBef>
                <a:spcPts val="480"/>
              </a:spcBef>
              <a:spcAft>
                <a:spcPts val="0"/>
              </a:spcAft>
              <a:buSzPct val="120000"/>
              <a:buChar char="*"/>
            </a:pPr>
            <a:r>
              <a:rPr lang="en-GB" sz="2000">
                <a:solidFill>
                  <a:schemeClr val="dk2"/>
                </a:solidFill>
              </a:rPr>
              <a:t>Do not re-enter the premises until told by the controlling officer to do so.</a:t>
            </a:r>
            <a:endParaRPr sz="2000">
              <a:solidFill>
                <a:schemeClr val="dk2"/>
              </a:solidFill>
            </a:endParaRPr>
          </a:p>
          <a:p>
            <a:pPr indent="-220345" lvl="0" marL="274320" rtl="0" algn="l">
              <a:lnSpc>
                <a:spcPct val="90000"/>
              </a:lnSpc>
              <a:spcBef>
                <a:spcPts val="480"/>
              </a:spcBef>
              <a:spcAft>
                <a:spcPts val="0"/>
              </a:spcAft>
              <a:buClr>
                <a:schemeClr val="dk2"/>
              </a:buClr>
              <a:buSzPct val="100000"/>
              <a:buChar char="*"/>
            </a:pPr>
            <a:r>
              <a:rPr lang="en-GB" sz="2000">
                <a:solidFill>
                  <a:schemeClr val="dk2"/>
                </a:solidFill>
              </a:rPr>
              <a:t>More details are on Pharos - Your first week at IFG</a:t>
            </a:r>
            <a:endParaRPr sz="2000">
              <a:solidFill>
                <a:schemeClr val="dk2"/>
              </a:solidFill>
            </a:endParaRPr>
          </a:p>
          <a:p>
            <a:pPr indent="0" lvl="0" marL="0" rtl="0" algn="l">
              <a:lnSpc>
                <a:spcPct val="90000"/>
              </a:lnSpc>
              <a:spcBef>
                <a:spcPts val="480"/>
              </a:spcBef>
              <a:spcAft>
                <a:spcPts val="0"/>
              </a:spcAft>
              <a:buNone/>
            </a:pPr>
            <a:r>
              <a:t/>
            </a:r>
            <a:endParaRPr sz="2000">
              <a:solidFill>
                <a:schemeClr val="dk2"/>
              </a:solidFill>
            </a:endParaRPr>
          </a:p>
          <a:p>
            <a:pPr indent="0" lvl="0" marL="0" rtl="0" algn="l">
              <a:lnSpc>
                <a:spcPct val="90000"/>
              </a:lnSpc>
              <a:spcBef>
                <a:spcPts val="480"/>
              </a:spcBef>
              <a:spcAft>
                <a:spcPts val="0"/>
              </a:spcAft>
              <a:buNone/>
            </a:pPr>
            <a:r>
              <a:t/>
            </a:r>
            <a:endParaRPr sz="2000">
              <a:solidFill>
                <a:schemeClr val="dk2"/>
              </a:solidFill>
            </a:endParaRPr>
          </a:p>
          <a:p>
            <a:pPr indent="0" lvl="0" marL="457200" rtl="0" algn="l">
              <a:lnSpc>
                <a:spcPct val="90000"/>
              </a:lnSpc>
              <a:spcBef>
                <a:spcPts val="480"/>
              </a:spcBef>
              <a:spcAft>
                <a:spcPts val="0"/>
              </a:spcAft>
              <a:buNone/>
            </a:pPr>
            <a:r>
              <a:t/>
            </a:r>
            <a:endParaRPr sz="2000">
              <a:solidFill>
                <a:schemeClr val="dk2"/>
              </a:solidFill>
            </a:endParaRPr>
          </a:p>
          <a:p>
            <a:pPr indent="-228600" lvl="0" marL="457200" rtl="0" algn="l">
              <a:lnSpc>
                <a:spcPct val="90000"/>
              </a:lnSpc>
              <a:spcBef>
                <a:spcPts val="800"/>
              </a:spcBef>
              <a:spcAft>
                <a:spcPts val="0"/>
              </a:spcAft>
              <a:buClr>
                <a:srgbClr val="888888"/>
              </a:buClr>
              <a:buSzPct val="100000"/>
              <a:buNone/>
            </a:pPr>
            <a:r>
              <a:t/>
            </a:r>
            <a:endParaRPr/>
          </a:p>
        </p:txBody>
      </p:sp>
      <p:pic>
        <p:nvPicPr>
          <p:cNvPr id="2016" name="Google Shape;2016;p22"/>
          <p:cNvPicPr preferRelativeResize="0"/>
          <p:nvPr/>
        </p:nvPicPr>
        <p:blipFill rotWithShape="1">
          <a:blip r:embed="rId3">
            <a:alphaModFix/>
          </a:blip>
          <a:srcRect b="0" l="0" r="0" t="0"/>
          <a:stretch/>
        </p:blipFill>
        <p:spPr>
          <a:xfrm>
            <a:off x="7301023" y="3898604"/>
            <a:ext cx="1842977" cy="105779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0" name="Shape 2020"/>
        <p:cNvGrpSpPr/>
        <p:nvPr/>
      </p:nvGrpSpPr>
      <p:grpSpPr>
        <a:xfrm>
          <a:off x="0" y="0"/>
          <a:ext cx="0" cy="0"/>
          <a:chOff x="0" y="0"/>
          <a:chExt cx="0" cy="0"/>
        </a:xfrm>
      </p:grpSpPr>
      <p:sp>
        <p:nvSpPr>
          <p:cNvPr id="2021" name="Google Shape;2021;p23"/>
          <p:cNvSpPr txBox="1"/>
          <p:nvPr>
            <p:ph type="title"/>
          </p:nvPr>
        </p:nvSpPr>
        <p:spPr>
          <a:xfrm>
            <a:off x="869497" y="301196"/>
            <a:ext cx="7046400" cy="494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Arial"/>
              <a:buNone/>
            </a:pPr>
            <a:r>
              <a:rPr lang="en-GB"/>
              <a:t>EMERGENCIES</a:t>
            </a:r>
            <a:endParaRPr/>
          </a:p>
        </p:txBody>
      </p:sp>
      <p:sp>
        <p:nvSpPr>
          <p:cNvPr id="2022" name="Google Shape;2022;p23"/>
          <p:cNvSpPr txBox="1"/>
          <p:nvPr>
            <p:ph idx="1" type="body"/>
          </p:nvPr>
        </p:nvSpPr>
        <p:spPr>
          <a:xfrm>
            <a:off x="630989" y="1259152"/>
            <a:ext cx="7886700" cy="3015136"/>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2400"/>
              <a:buChar char="*"/>
            </a:pPr>
            <a:r>
              <a:rPr lang="en-GB" sz="2000">
                <a:solidFill>
                  <a:schemeClr val="dk2"/>
                </a:solidFill>
              </a:rPr>
              <a:t>In the case of extreme emergencies, you can ring our 24 hour emergency numbers: </a:t>
            </a:r>
            <a:endParaRPr/>
          </a:p>
          <a:p>
            <a:pPr indent="0" lvl="0" marL="0" rtl="0" algn="l">
              <a:lnSpc>
                <a:spcPct val="100000"/>
              </a:lnSpc>
              <a:spcBef>
                <a:spcPts val="480"/>
              </a:spcBef>
              <a:spcAft>
                <a:spcPts val="0"/>
              </a:spcAft>
              <a:buSzPts val="2400"/>
              <a:buNone/>
            </a:pPr>
            <a:r>
              <a:rPr lang="en-GB" sz="2000">
                <a:solidFill>
                  <a:schemeClr val="dk2"/>
                </a:solidFill>
              </a:rPr>
              <a:t>            07814 993368 (general) or </a:t>
            </a:r>
            <a:endParaRPr/>
          </a:p>
          <a:p>
            <a:pPr indent="0" lvl="0" marL="0" rtl="0" algn="l">
              <a:lnSpc>
                <a:spcPct val="100000"/>
              </a:lnSpc>
              <a:spcBef>
                <a:spcPts val="480"/>
              </a:spcBef>
              <a:spcAft>
                <a:spcPts val="0"/>
              </a:spcAft>
              <a:buSzPts val="2400"/>
              <a:buNone/>
            </a:pPr>
            <a:r>
              <a:rPr lang="en-GB" sz="2000">
                <a:solidFill>
                  <a:schemeClr val="dk2"/>
                </a:solidFill>
              </a:rPr>
              <a:t>            07939 885893 (for under 18s).</a:t>
            </a:r>
            <a:endParaRPr/>
          </a:p>
          <a:p>
            <a:pPr indent="-121920" lvl="0" marL="274320" rtl="0" algn="l">
              <a:lnSpc>
                <a:spcPct val="100000"/>
              </a:lnSpc>
              <a:spcBef>
                <a:spcPts val="480"/>
              </a:spcBef>
              <a:spcAft>
                <a:spcPts val="0"/>
              </a:spcAft>
              <a:buSzPts val="2400"/>
              <a:buNone/>
            </a:pPr>
            <a:r>
              <a:t/>
            </a:r>
            <a:endParaRPr sz="2000">
              <a:solidFill>
                <a:schemeClr val="dk2"/>
              </a:solidFill>
            </a:endParaRPr>
          </a:p>
          <a:p>
            <a:pPr indent="-274320" lvl="0" marL="274320" rtl="0" algn="l">
              <a:lnSpc>
                <a:spcPct val="100000"/>
              </a:lnSpc>
              <a:spcBef>
                <a:spcPts val="480"/>
              </a:spcBef>
              <a:spcAft>
                <a:spcPts val="0"/>
              </a:spcAft>
              <a:buSzPts val="2400"/>
              <a:buChar char="*"/>
            </a:pPr>
            <a:r>
              <a:rPr lang="en-GB" sz="2000">
                <a:solidFill>
                  <a:schemeClr val="dk2"/>
                </a:solidFill>
              </a:rPr>
              <a:t>Please note that this service is for emergencies only which cannot wait until the next College day.</a:t>
            </a:r>
            <a:endParaRPr/>
          </a:p>
          <a:p>
            <a:pPr indent="-228600" lvl="0" marL="457200" rtl="0" algn="l">
              <a:lnSpc>
                <a:spcPct val="90000"/>
              </a:lnSpc>
              <a:spcBef>
                <a:spcPts val="800"/>
              </a:spcBef>
              <a:spcAft>
                <a:spcPts val="0"/>
              </a:spcAft>
              <a:buClr>
                <a:srgbClr val="888888"/>
              </a:buClr>
              <a:buSzPts val="18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6" name="Shape 2026"/>
        <p:cNvGrpSpPr/>
        <p:nvPr/>
      </p:nvGrpSpPr>
      <p:grpSpPr>
        <a:xfrm>
          <a:off x="0" y="0"/>
          <a:ext cx="0" cy="0"/>
          <a:chOff x="0" y="0"/>
          <a:chExt cx="0" cy="0"/>
        </a:xfrm>
      </p:grpSpPr>
      <p:sp>
        <p:nvSpPr>
          <p:cNvPr id="2027" name="Google Shape;2027;p24"/>
          <p:cNvSpPr txBox="1"/>
          <p:nvPr>
            <p:ph type="title"/>
          </p:nvPr>
        </p:nvSpPr>
        <p:spPr>
          <a:xfrm>
            <a:off x="904939" y="279930"/>
            <a:ext cx="7046400" cy="494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Arial"/>
              <a:buNone/>
            </a:pPr>
            <a:r>
              <a:rPr lang="en-GB"/>
              <a:t>FIRST AID</a:t>
            </a:r>
            <a:endParaRPr/>
          </a:p>
        </p:txBody>
      </p:sp>
      <p:sp>
        <p:nvSpPr>
          <p:cNvPr id="2028" name="Google Shape;2028;p24"/>
          <p:cNvSpPr txBox="1"/>
          <p:nvPr>
            <p:ph idx="1" type="body"/>
          </p:nvPr>
        </p:nvSpPr>
        <p:spPr>
          <a:xfrm>
            <a:off x="652253" y="1294594"/>
            <a:ext cx="7886700" cy="2859191"/>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2400"/>
              <a:buChar char="*"/>
            </a:pPr>
            <a:r>
              <a:rPr lang="en-GB" sz="2000">
                <a:solidFill>
                  <a:schemeClr val="dk2"/>
                </a:solidFill>
              </a:rPr>
              <a:t>IFG has trained First Aiders who can be called if there is an injury. First aid boxes are kept at reception. </a:t>
            </a:r>
            <a:endParaRPr/>
          </a:p>
          <a:p>
            <a:pPr indent="0" lvl="0" marL="0" rtl="0" algn="l">
              <a:lnSpc>
                <a:spcPct val="100000"/>
              </a:lnSpc>
              <a:spcBef>
                <a:spcPts val="480"/>
              </a:spcBef>
              <a:spcAft>
                <a:spcPts val="0"/>
              </a:spcAft>
              <a:buSzPts val="2400"/>
              <a:buNone/>
            </a:pPr>
            <a:r>
              <a:rPr lang="en-GB" sz="2000">
                <a:solidFill>
                  <a:schemeClr val="dk2"/>
                </a:solidFill>
              </a:rPr>
              <a:t>    </a:t>
            </a:r>
            <a:endParaRPr/>
          </a:p>
          <a:p>
            <a:pPr indent="-274320" lvl="0" marL="274320" rtl="0" algn="l">
              <a:lnSpc>
                <a:spcPct val="100000"/>
              </a:lnSpc>
              <a:spcBef>
                <a:spcPts val="480"/>
              </a:spcBef>
              <a:spcAft>
                <a:spcPts val="0"/>
              </a:spcAft>
              <a:buSzPts val="2400"/>
              <a:buChar char="*"/>
            </a:pPr>
            <a:r>
              <a:rPr lang="en-GB" sz="2000">
                <a:solidFill>
                  <a:schemeClr val="dk2"/>
                </a:solidFill>
              </a:rPr>
              <a:t>Should you need assistance, please contact a member of staff, or Reception:</a:t>
            </a:r>
            <a:endParaRPr/>
          </a:p>
          <a:p>
            <a:pPr indent="0" lvl="0" marL="0" rtl="0" algn="l">
              <a:lnSpc>
                <a:spcPct val="100000"/>
              </a:lnSpc>
              <a:spcBef>
                <a:spcPts val="480"/>
              </a:spcBef>
              <a:spcAft>
                <a:spcPts val="0"/>
              </a:spcAft>
              <a:buSzPts val="2400"/>
              <a:buNone/>
            </a:pPr>
            <a:r>
              <a:rPr lang="en-GB" sz="2000">
                <a:solidFill>
                  <a:schemeClr val="dk2"/>
                </a:solidFill>
              </a:rPr>
              <a:t>             Michael 07814 993368/0203 633 0510</a:t>
            </a:r>
            <a:endParaRPr/>
          </a:p>
          <a:p>
            <a:pPr indent="0" lvl="0" marL="0" rtl="0" algn="l">
              <a:lnSpc>
                <a:spcPct val="100000"/>
              </a:lnSpc>
              <a:spcBef>
                <a:spcPts val="480"/>
              </a:spcBef>
              <a:spcAft>
                <a:spcPts val="0"/>
              </a:spcAft>
              <a:buSzPts val="2400"/>
              <a:buNone/>
            </a:pPr>
            <a:r>
              <a:rPr lang="en-GB" sz="2000">
                <a:solidFill>
                  <a:schemeClr val="dk2"/>
                </a:solidFill>
              </a:rPr>
              <a:t>             Maggie 020 3287 1443</a:t>
            </a:r>
            <a:endParaRPr/>
          </a:p>
          <a:p>
            <a:pPr indent="-228600" lvl="0" marL="457200" rtl="0" algn="l">
              <a:lnSpc>
                <a:spcPct val="90000"/>
              </a:lnSpc>
              <a:spcBef>
                <a:spcPts val="800"/>
              </a:spcBef>
              <a:spcAft>
                <a:spcPts val="0"/>
              </a:spcAft>
              <a:buClr>
                <a:srgbClr val="888888"/>
              </a:buClr>
              <a:buSzPts val="1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2" name="Shape 2032"/>
        <p:cNvGrpSpPr/>
        <p:nvPr/>
      </p:nvGrpSpPr>
      <p:grpSpPr>
        <a:xfrm>
          <a:off x="0" y="0"/>
          <a:ext cx="0" cy="0"/>
          <a:chOff x="0" y="0"/>
          <a:chExt cx="0" cy="0"/>
        </a:xfrm>
      </p:grpSpPr>
      <p:sp>
        <p:nvSpPr>
          <p:cNvPr id="2033" name="Google Shape;2033;p25"/>
          <p:cNvSpPr txBox="1"/>
          <p:nvPr>
            <p:ph type="title"/>
          </p:nvPr>
        </p:nvSpPr>
        <p:spPr>
          <a:xfrm>
            <a:off x="812790" y="272842"/>
            <a:ext cx="7046400" cy="494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lang="en-GB" sz="2400"/>
              <a:t>STUDENT COUNSELLING &amp; WELLBEING</a:t>
            </a:r>
            <a:endParaRPr/>
          </a:p>
        </p:txBody>
      </p:sp>
      <p:sp>
        <p:nvSpPr>
          <p:cNvPr id="2034" name="Google Shape;2034;p25"/>
          <p:cNvSpPr txBox="1"/>
          <p:nvPr>
            <p:ph idx="1" type="body"/>
          </p:nvPr>
        </p:nvSpPr>
        <p:spPr>
          <a:xfrm>
            <a:off x="595546" y="1209533"/>
            <a:ext cx="7886700" cy="3376643"/>
          </a:xfrm>
          <a:prstGeom prst="rect">
            <a:avLst/>
          </a:prstGeom>
          <a:noFill/>
          <a:ln>
            <a:noFill/>
          </a:ln>
        </p:spPr>
        <p:txBody>
          <a:bodyPr anchorCtr="0" anchor="t" bIns="45700" lIns="91425" spcFirstLastPara="1" rIns="91425" wrap="square" tIns="45700">
            <a:normAutofit/>
          </a:bodyPr>
          <a:lstStyle/>
          <a:p>
            <a:pPr indent="-274320" lvl="0" marL="274320" rtl="0" algn="l">
              <a:lnSpc>
                <a:spcPct val="80000"/>
              </a:lnSpc>
              <a:spcBef>
                <a:spcPts val="0"/>
              </a:spcBef>
              <a:spcAft>
                <a:spcPts val="0"/>
              </a:spcAft>
              <a:buSzPts val="2260"/>
              <a:buChar char="*"/>
            </a:pPr>
            <a:r>
              <a:rPr lang="en-GB">
                <a:solidFill>
                  <a:schemeClr val="dk2"/>
                </a:solidFill>
              </a:rPr>
              <a:t>We are committed to helping with these problems wherever possible so please do not suffer in silence but come and talk to us. To arrange an appointment, please either contact your personal tutor or, if you prefer, get in touch with the Academic Director (m.addison@intfoundationgroup.co.uk) or the  Administrator on </a:t>
            </a:r>
            <a:r>
              <a:rPr lang="en-GB" u="sng">
                <a:solidFill>
                  <a:schemeClr val="dk2"/>
                </a:solidFill>
                <a:hlinkClick r:id="rId3">
                  <a:extLst>
                    <a:ext uri="{A12FA001-AC4F-418D-AE19-62706E023703}">
                      <ahyp:hlinkClr val="tx"/>
                    </a:ext>
                  </a:extLst>
                </a:hlinkClick>
              </a:rPr>
              <a:t>admin@intfoundationgroup.co.uk</a:t>
            </a:r>
            <a:endParaRPr>
              <a:solidFill>
                <a:schemeClr val="dk2"/>
              </a:solidFill>
            </a:endParaRPr>
          </a:p>
          <a:p>
            <a:pPr indent="-156210" lvl="0" marL="274320" rtl="0" algn="l">
              <a:lnSpc>
                <a:spcPct val="80000"/>
              </a:lnSpc>
              <a:spcBef>
                <a:spcPts val="372"/>
              </a:spcBef>
              <a:spcAft>
                <a:spcPts val="0"/>
              </a:spcAft>
              <a:buSzPts val="1860"/>
              <a:buNone/>
            </a:pPr>
            <a:r>
              <a:t/>
            </a:r>
            <a:endParaRPr>
              <a:solidFill>
                <a:schemeClr val="dk2"/>
              </a:solidFill>
            </a:endParaRPr>
          </a:p>
          <a:p>
            <a:pPr indent="-274320" lvl="0" marL="274320" rtl="0" algn="l">
              <a:lnSpc>
                <a:spcPct val="80000"/>
              </a:lnSpc>
              <a:spcBef>
                <a:spcPts val="372"/>
              </a:spcBef>
              <a:spcAft>
                <a:spcPts val="0"/>
              </a:spcAft>
              <a:buSzPts val="2260"/>
              <a:buChar char="*"/>
            </a:pPr>
            <a:r>
              <a:rPr lang="en-GB">
                <a:solidFill>
                  <a:schemeClr val="dk2"/>
                </a:solidFill>
              </a:rPr>
              <a:t>All IFG students also have a free access to                        . This is an online and confidential community where you can access help and advice from trained professionals. You can also communicate anonymously with other students who may be experiencing similar problems. This is a 24/7 service.</a:t>
            </a:r>
            <a:endParaRPr sz="2000">
              <a:solidFill>
                <a:schemeClr val="dk2"/>
              </a:solidFill>
            </a:endParaRPr>
          </a:p>
          <a:p>
            <a:pPr indent="-228600" lvl="0" marL="457200" rtl="0" algn="l">
              <a:lnSpc>
                <a:spcPct val="90000"/>
              </a:lnSpc>
              <a:spcBef>
                <a:spcPts val="800"/>
              </a:spcBef>
              <a:spcAft>
                <a:spcPts val="0"/>
              </a:spcAft>
              <a:buClr>
                <a:srgbClr val="888888"/>
              </a:buClr>
              <a:buSzPts val="1800"/>
              <a:buNone/>
            </a:pPr>
            <a:r>
              <a:t/>
            </a:r>
            <a:endParaRPr/>
          </a:p>
        </p:txBody>
      </p:sp>
      <p:pic>
        <p:nvPicPr>
          <p:cNvPr descr="https://togetherall.com/en-gb/wp-content/uploads/sites/2/2021/06/ta-logo.png" id="2035" name="Google Shape;2035;p25"/>
          <p:cNvPicPr preferRelativeResize="0"/>
          <p:nvPr/>
        </p:nvPicPr>
        <p:blipFill rotWithShape="1">
          <a:blip r:embed="rId4">
            <a:alphaModFix/>
          </a:blip>
          <a:srcRect b="0" l="0" r="0" t="0"/>
          <a:stretch/>
        </p:blipFill>
        <p:spPr>
          <a:xfrm>
            <a:off x="5450590" y="2562197"/>
            <a:ext cx="1439309" cy="54594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9" name="Shape 2039"/>
        <p:cNvGrpSpPr/>
        <p:nvPr/>
      </p:nvGrpSpPr>
      <p:grpSpPr>
        <a:xfrm>
          <a:off x="0" y="0"/>
          <a:ext cx="0" cy="0"/>
          <a:chOff x="0" y="0"/>
          <a:chExt cx="0" cy="0"/>
        </a:xfrm>
      </p:grpSpPr>
      <p:sp>
        <p:nvSpPr>
          <p:cNvPr id="2040" name="Google Shape;2040;p26"/>
          <p:cNvSpPr txBox="1"/>
          <p:nvPr>
            <p:ph type="title"/>
          </p:nvPr>
        </p:nvSpPr>
        <p:spPr>
          <a:xfrm>
            <a:off x="919115" y="279930"/>
            <a:ext cx="7046400" cy="494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Arial"/>
              <a:buNone/>
            </a:pPr>
            <a:r>
              <a:rPr lang="en-GB"/>
              <a:t>STUDENT ENGAGEMENT</a:t>
            </a:r>
            <a:endParaRPr/>
          </a:p>
        </p:txBody>
      </p:sp>
      <p:sp>
        <p:nvSpPr>
          <p:cNvPr id="2041" name="Google Shape;2041;p26"/>
          <p:cNvSpPr txBox="1"/>
          <p:nvPr>
            <p:ph idx="1" type="body"/>
          </p:nvPr>
        </p:nvSpPr>
        <p:spPr>
          <a:xfrm>
            <a:off x="723137" y="1322948"/>
            <a:ext cx="7886700" cy="3334112"/>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2220"/>
              <a:buNone/>
            </a:pPr>
            <a:r>
              <a:rPr lang="en-GB" sz="2200">
                <a:solidFill>
                  <a:schemeClr val="dk2"/>
                </a:solidFill>
              </a:rPr>
              <a:t>We encourage student engagement in all aspects of College life:</a:t>
            </a:r>
            <a:endParaRPr/>
          </a:p>
          <a:p>
            <a:pPr indent="-201930" lvl="0" marL="342900" rtl="0" algn="l">
              <a:lnSpc>
                <a:spcPct val="80000"/>
              </a:lnSpc>
              <a:spcBef>
                <a:spcPts val="0"/>
              </a:spcBef>
              <a:spcAft>
                <a:spcPts val="0"/>
              </a:spcAft>
              <a:buSzPts val="2220"/>
              <a:buFont typeface="Noto Sans Symbols"/>
              <a:buNone/>
            </a:pPr>
            <a:r>
              <a:t/>
            </a:r>
            <a:endParaRPr sz="2200">
              <a:solidFill>
                <a:schemeClr val="dk2"/>
              </a:solidFill>
            </a:endParaRPr>
          </a:p>
          <a:p>
            <a:pPr indent="-368300" lvl="0" marL="457200" rtl="0" algn="l">
              <a:lnSpc>
                <a:spcPct val="80000"/>
              </a:lnSpc>
              <a:spcBef>
                <a:spcPts val="444"/>
              </a:spcBef>
              <a:spcAft>
                <a:spcPts val="0"/>
              </a:spcAft>
              <a:buClr>
                <a:schemeClr val="dk2"/>
              </a:buClr>
              <a:buSzPts val="2200"/>
              <a:buChar char="●"/>
            </a:pPr>
            <a:r>
              <a:rPr lang="en-GB" sz="2200">
                <a:solidFill>
                  <a:schemeClr val="dk2"/>
                </a:solidFill>
              </a:rPr>
              <a:t>student representatives</a:t>
            </a:r>
            <a:endParaRPr/>
          </a:p>
          <a:p>
            <a:pPr indent="0" lvl="0" marL="457200" rtl="0" algn="l">
              <a:lnSpc>
                <a:spcPct val="80000"/>
              </a:lnSpc>
              <a:spcBef>
                <a:spcPts val="444"/>
              </a:spcBef>
              <a:spcAft>
                <a:spcPts val="0"/>
              </a:spcAft>
              <a:buNone/>
            </a:pPr>
            <a:r>
              <a:t/>
            </a:r>
            <a:endParaRPr sz="2200">
              <a:solidFill>
                <a:schemeClr val="dk2"/>
              </a:solidFill>
            </a:endParaRPr>
          </a:p>
          <a:p>
            <a:pPr indent="-368300" lvl="0" marL="457200" rtl="0" algn="l">
              <a:lnSpc>
                <a:spcPct val="80000"/>
              </a:lnSpc>
              <a:spcBef>
                <a:spcPts val="444"/>
              </a:spcBef>
              <a:spcAft>
                <a:spcPts val="0"/>
              </a:spcAft>
              <a:buClr>
                <a:schemeClr val="dk2"/>
              </a:buClr>
              <a:buSzPts val="2200"/>
              <a:buChar char="●"/>
            </a:pPr>
            <a:r>
              <a:rPr lang="en-GB" sz="2200">
                <a:solidFill>
                  <a:schemeClr val="dk2"/>
                </a:solidFill>
              </a:rPr>
              <a:t>student feedback on all academic and non-academic issues</a:t>
            </a:r>
            <a:endParaRPr/>
          </a:p>
          <a:p>
            <a:pPr indent="0" lvl="0" marL="0" rtl="0" algn="l">
              <a:lnSpc>
                <a:spcPct val="80000"/>
              </a:lnSpc>
              <a:spcBef>
                <a:spcPts val="444"/>
              </a:spcBef>
              <a:spcAft>
                <a:spcPts val="0"/>
              </a:spcAft>
              <a:buSzPts val="2220"/>
              <a:buNone/>
            </a:pPr>
            <a:r>
              <a:t/>
            </a:r>
            <a:endParaRPr sz="2200">
              <a:solidFill>
                <a:schemeClr val="dk2"/>
              </a:solidFill>
            </a:endParaRPr>
          </a:p>
          <a:p>
            <a:pPr indent="-228600" lvl="0" marL="457200" rtl="0" algn="l">
              <a:lnSpc>
                <a:spcPct val="90000"/>
              </a:lnSpc>
              <a:spcBef>
                <a:spcPts val="800"/>
              </a:spcBef>
              <a:spcAft>
                <a:spcPts val="0"/>
              </a:spcAft>
              <a:buClr>
                <a:srgbClr val="888888"/>
              </a:buClr>
              <a:buSzPts val="1800"/>
              <a:buNone/>
            </a:pPr>
            <a:r>
              <a:t/>
            </a:r>
            <a:endParaRPr sz="22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5" name="Shape 2045"/>
        <p:cNvGrpSpPr/>
        <p:nvPr/>
      </p:nvGrpSpPr>
      <p:grpSpPr>
        <a:xfrm>
          <a:off x="0" y="0"/>
          <a:ext cx="0" cy="0"/>
          <a:chOff x="0" y="0"/>
          <a:chExt cx="0" cy="0"/>
        </a:xfrm>
      </p:grpSpPr>
      <p:sp>
        <p:nvSpPr>
          <p:cNvPr id="2046" name="Google Shape;2046;p27"/>
          <p:cNvSpPr txBox="1"/>
          <p:nvPr>
            <p:ph type="title"/>
          </p:nvPr>
        </p:nvSpPr>
        <p:spPr>
          <a:xfrm>
            <a:off x="876585" y="329549"/>
            <a:ext cx="7046400" cy="494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Arial"/>
              <a:buNone/>
            </a:pPr>
            <a:r>
              <a:rPr lang="en-GB"/>
              <a:t>STUDENT HANDBOOK</a:t>
            </a:r>
            <a:endParaRPr/>
          </a:p>
        </p:txBody>
      </p:sp>
      <p:sp>
        <p:nvSpPr>
          <p:cNvPr id="2047" name="Google Shape;2047;p27"/>
          <p:cNvSpPr txBox="1"/>
          <p:nvPr>
            <p:ph idx="1" type="body"/>
          </p:nvPr>
        </p:nvSpPr>
        <p:spPr>
          <a:xfrm>
            <a:off x="716049" y="1266240"/>
            <a:ext cx="7886700" cy="19863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rgbClr val="000000"/>
              </a:buClr>
              <a:buSzPts val="2400"/>
              <a:buNone/>
            </a:pPr>
            <a:r>
              <a:t/>
            </a:r>
            <a:endParaRPr>
              <a:solidFill>
                <a:srgbClr val="000000"/>
              </a:solidFill>
              <a:latin typeface="Candara"/>
              <a:ea typeface="Candara"/>
              <a:cs typeface="Candara"/>
              <a:sym typeface="Candara"/>
            </a:endParaRPr>
          </a:p>
          <a:p>
            <a:pPr indent="0" lvl="0" marL="0" rtl="0" algn="l">
              <a:lnSpc>
                <a:spcPct val="100000"/>
              </a:lnSpc>
              <a:spcBef>
                <a:spcPts val="0"/>
              </a:spcBef>
              <a:spcAft>
                <a:spcPts val="0"/>
              </a:spcAft>
              <a:buClr>
                <a:srgbClr val="000000"/>
              </a:buClr>
              <a:buSzPts val="2400"/>
              <a:buNone/>
            </a:pPr>
            <a:r>
              <a:rPr lang="en-GB" sz="2400">
                <a:solidFill>
                  <a:schemeClr val="dk2"/>
                </a:solidFill>
                <a:latin typeface="Candara"/>
                <a:ea typeface="Candara"/>
                <a:cs typeface="Candara"/>
                <a:sym typeface="Candara"/>
              </a:rPr>
              <a:t>More detailed information available in our Student Handbook:</a:t>
            </a:r>
            <a:endParaRPr/>
          </a:p>
          <a:p>
            <a:pPr indent="0" lvl="0" marL="0" rtl="0" algn="l">
              <a:lnSpc>
                <a:spcPct val="100000"/>
              </a:lnSpc>
              <a:spcBef>
                <a:spcPts val="0"/>
              </a:spcBef>
              <a:spcAft>
                <a:spcPts val="0"/>
              </a:spcAft>
              <a:buClr>
                <a:srgbClr val="000000"/>
              </a:buClr>
              <a:buSzPts val="2400"/>
              <a:buNone/>
            </a:pPr>
            <a:r>
              <a:t/>
            </a:r>
            <a:endParaRPr sz="2400">
              <a:solidFill>
                <a:schemeClr val="dk2"/>
              </a:solidFill>
              <a:latin typeface="Candara"/>
              <a:ea typeface="Candara"/>
              <a:cs typeface="Candara"/>
              <a:sym typeface="Candara"/>
            </a:endParaRPr>
          </a:p>
          <a:p>
            <a:pPr indent="0" lvl="0" marL="0" rtl="0" algn="l">
              <a:lnSpc>
                <a:spcPct val="100000"/>
              </a:lnSpc>
              <a:spcBef>
                <a:spcPts val="0"/>
              </a:spcBef>
              <a:spcAft>
                <a:spcPts val="0"/>
              </a:spcAft>
              <a:buClr>
                <a:srgbClr val="000000"/>
              </a:buClr>
              <a:buSzPts val="2400"/>
              <a:buNone/>
            </a:pPr>
            <a:r>
              <a:rPr lang="en-GB" sz="2400" u="sng">
                <a:solidFill>
                  <a:schemeClr val="hlink"/>
                </a:solidFill>
                <a:latin typeface="Candara"/>
                <a:ea typeface="Candara"/>
                <a:cs typeface="Candara"/>
                <a:sym typeface="Candara"/>
                <a:hlinkClick r:id="rId3"/>
              </a:rPr>
              <a:t>https://www.intfoundationgroup.co.uk/student-handbook/</a:t>
            </a:r>
            <a:r>
              <a:rPr lang="en-GB" sz="2400">
                <a:solidFill>
                  <a:schemeClr val="dk2"/>
                </a:solidFill>
                <a:latin typeface="Candara"/>
                <a:ea typeface="Candara"/>
                <a:cs typeface="Candara"/>
                <a:sym typeface="Candara"/>
              </a:rPr>
              <a:t> </a:t>
            </a:r>
            <a:endParaRPr/>
          </a:p>
          <a:p>
            <a:pPr indent="-228600" lvl="0" marL="457200" rtl="0" algn="l">
              <a:lnSpc>
                <a:spcPct val="90000"/>
              </a:lnSpc>
              <a:spcBef>
                <a:spcPts val="800"/>
              </a:spcBef>
              <a:spcAft>
                <a:spcPts val="0"/>
              </a:spcAft>
              <a:buClr>
                <a:srgbClr val="888888"/>
              </a:buClr>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0" name="Shape 1880"/>
        <p:cNvGrpSpPr/>
        <p:nvPr/>
      </p:nvGrpSpPr>
      <p:grpSpPr>
        <a:xfrm>
          <a:off x="0" y="0"/>
          <a:ext cx="0" cy="0"/>
          <a:chOff x="0" y="0"/>
          <a:chExt cx="0" cy="0"/>
        </a:xfrm>
      </p:grpSpPr>
      <p:sp>
        <p:nvSpPr>
          <p:cNvPr id="1881" name="Google Shape;1881;p3"/>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300"/>
              <a:buNone/>
            </a:pPr>
            <a:r>
              <a:rPr lang="en-GB"/>
              <a:t>TERM DATES</a:t>
            </a:r>
            <a:endParaRPr/>
          </a:p>
        </p:txBody>
      </p:sp>
      <p:sp>
        <p:nvSpPr>
          <p:cNvPr id="1882" name="Google Shape;1882;p3"/>
          <p:cNvSpPr txBox="1"/>
          <p:nvPr>
            <p:ph idx="1" type="body"/>
          </p:nvPr>
        </p:nvSpPr>
        <p:spPr>
          <a:xfrm>
            <a:off x="628650" y="1733244"/>
            <a:ext cx="7886700" cy="3263400"/>
          </a:xfrm>
          <a:prstGeom prst="rect">
            <a:avLst/>
          </a:prstGeom>
          <a:noFill/>
          <a:ln>
            <a:noFill/>
          </a:ln>
        </p:spPr>
        <p:txBody>
          <a:bodyPr anchorCtr="0" anchor="t" bIns="45700" lIns="91425" spcFirstLastPara="1" rIns="91425" wrap="square" tIns="45700">
            <a:normAutofit lnSpcReduction="20000"/>
          </a:bodyPr>
          <a:lstStyle/>
          <a:p>
            <a:pPr indent="-342900" lvl="0" marL="342900" rtl="0" algn="l">
              <a:lnSpc>
                <a:spcPct val="100000"/>
              </a:lnSpc>
              <a:spcBef>
                <a:spcPts val="340"/>
              </a:spcBef>
              <a:spcAft>
                <a:spcPts val="0"/>
              </a:spcAft>
              <a:buSzPts val="1700"/>
              <a:buFont typeface="Noto Sans Symbols"/>
              <a:buChar char="⮚"/>
            </a:pPr>
            <a:r>
              <a:rPr lang="en-GB" sz="2400"/>
              <a:t>Semester One: 29th September – 12th December Reading week: 3rd November – 7th November</a:t>
            </a:r>
            <a:endParaRPr sz="2400"/>
          </a:p>
          <a:p>
            <a:pPr indent="0" lvl="0" marL="0" rtl="0" algn="l">
              <a:lnSpc>
                <a:spcPct val="100000"/>
              </a:lnSpc>
              <a:spcBef>
                <a:spcPts val="340"/>
              </a:spcBef>
              <a:spcAft>
                <a:spcPts val="0"/>
              </a:spcAft>
              <a:buNone/>
            </a:pPr>
            <a:r>
              <a:t/>
            </a:r>
            <a:endParaRPr sz="2400"/>
          </a:p>
          <a:p>
            <a:pPr indent="0" lvl="0" marL="0" rtl="0" algn="l">
              <a:lnSpc>
                <a:spcPct val="100000"/>
              </a:lnSpc>
              <a:spcBef>
                <a:spcPts val="340"/>
              </a:spcBef>
              <a:spcAft>
                <a:spcPts val="0"/>
              </a:spcAft>
              <a:buNone/>
            </a:pPr>
            <a:r>
              <a:t/>
            </a:r>
            <a:endParaRPr sz="2400"/>
          </a:p>
          <a:p>
            <a:pPr indent="-381000" lvl="0" marL="457200" rtl="0" algn="l">
              <a:lnSpc>
                <a:spcPct val="100000"/>
              </a:lnSpc>
              <a:spcBef>
                <a:spcPts val="340"/>
              </a:spcBef>
              <a:spcAft>
                <a:spcPts val="0"/>
              </a:spcAft>
              <a:buSzPts val="2400"/>
              <a:buChar char="⮚"/>
            </a:pPr>
            <a:r>
              <a:rPr lang="en-GB" sz="2400"/>
              <a:t>Semester Two: 5th January – 20th March </a:t>
            </a:r>
            <a:endParaRPr sz="2400"/>
          </a:p>
          <a:p>
            <a:pPr indent="457200" lvl="0" marL="0" rtl="0" algn="l">
              <a:lnSpc>
                <a:spcPct val="100000"/>
              </a:lnSpc>
              <a:spcBef>
                <a:spcPts val="340"/>
              </a:spcBef>
              <a:spcAft>
                <a:spcPts val="0"/>
              </a:spcAft>
              <a:buNone/>
            </a:pPr>
            <a:r>
              <a:rPr lang="en-GB" sz="2400"/>
              <a:t>Reading week: 16th February – 20th February </a:t>
            </a:r>
            <a:endParaRPr/>
          </a:p>
          <a:p>
            <a:pPr indent="0" lvl="0" marL="0" rtl="0" algn="l">
              <a:lnSpc>
                <a:spcPct val="100000"/>
              </a:lnSpc>
              <a:spcBef>
                <a:spcPts val="340"/>
              </a:spcBef>
              <a:spcAft>
                <a:spcPts val="0"/>
              </a:spcAft>
              <a:buSzPts val="1700"/>
              <a:buNone/>
            </a:pPr>
            <a:r>
              <a:t/>
            </a:r>
            <a:endParaRPr sz="2400"/>
          </a:p>
          <a:p>
            <a:pPr indent="457200" lvl="0" marL="0" rtl="0" algn="l">
              <a:lnSpc>
                <a:spcPct val="100000"/>
              </a:lnSpc>
              <a:spcBef>
                <a:spcPts val="340"/>
              </a:spcBef>
              <a:spcAft>
                <a:spcPts val="0"/>
              </a:spcAft>
              <a:buSzPts val="1700"/>
              <a:buNone/>
            </a:pPr>
            <a:r>
              <a:t/>
            </a:r>
            <a:endParaRPr/>
          </a:p>
          <a:p>
            <a:pPr indent="0" lvl="0" marL="0" rtl="0" algn="l">
              <a:lnSpc>
                <a:spcPct val="90000"/>
              </a:lnSpc>
              <a:spcBef>
                <a:spcPts val="800"/>
              </a:spcBef>
              <a:spcAft>
                <a:spcPts val="0"/>
              </a:spcAft>
              <a:buSzPts val="21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1" name="Shape 2051"/>
        <p:cNvGrpSpPr/>
        <p:nvPr/>
      </p:nvGrpSpPr>
      <p:grpSpPr>
        <a:xfrm>
          <a:off x="0" y="0"/>
          <a:ext cx="0" cy="0"/>
          <a:chOff x="0" y="0"/>
          <a:chExt cx="0" cy="0"/>
        </a:xfrm>
      </p:grpSpPr>
      <p:sp>
        <p:nvSpPr>
          <p:cNvPr id="2052" name="Google Shape;2052;p28"/>
          <p:cNvSpPr txBox="1"/>
          <p:nvPr>
            <p:ph type="title"/>
          </p:nvPr>
        </p:nvSpPr>
        <p:spPr>
          <a:xfrm>
            <a:off x="623900" y="279930"/>
            <a:ext cx="7046400" cy="494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lang="en-GB" sz="2800"/>
              <a:t>DOCUMENTS WE WILL SEND TO YOU OR YOU CAN ACCESS ON PHAROS</a:t>
            </a:r>
            <a:endParaRPr/>
          </a:p>
        </p:txBody>
      </p:sp>
      <p:sp>
        <p:nvSpPr>
          <p:cNvPr id="2053" name="Google Shape;2053;p28"/>
          <p:cNvSpPr txBox="1"/>
          <p:nvPr>
            <p:ph idx="1" type="body"/>
          </p:nvPr>
        </p:nvSpPr>
        <p:spPr>
          <a:xfrm>
            <a:off x="1077556" y="1159915"/>
            <a:ext cx="7886700" cy="3369554"/>
          </a:xfrm>
          <a:prstGeom prst="rect">
            <a:avLst/>
          </a:prstGeom>
          <a:noFill/>
          <a:ln>
            <a:noFill/>
          </a:ln>
        </p:spPr>
        <p:txBody>
          <a:bodyPr anchorCtr="0" anchor="t" bIns="45700" lIns="91425" spcFirstLastPara="1" rIns="91425" wrap="square" tIns="45700">
            <a:normAutofit lnSpcReduction="20000"/>
          </a:bodyPr>
          <a:lstStyle/>
          <a:p>
            <a:pPr indent="-342900" lvl="0" marL="457200" rtl="0" algn="l">
              <a:lnSpc>
                <a:spcPct val="100000"/>
              </a:lnSpc>
              <a:spcBef>
                <a:spcPts val="0"/>
              </a:spcBef>
              <a:spcAft>
                <a:spcPts val="0"/>
              </a:spcAft>
              <a:buClr>
                <a:srgbClr val="03565A"/>
              </a:buClr>
              <a:buSzPts val="1800"/>
              <a:buChar char="➢"/>
            </a:pPr>
            <a:r>
              <a:rPr lang="en-GB">
                <a:solidFill>
                  <a:srgbClr val="03565A"/>
                </a:solidFill>
              </a:rPr>
              <a:t>Your timetable will be sent to you by email</a:t>
            </a:r>
            <a:endParaRPr>
              <a:solidFill>
                <a:srgbClr val="03565A"/>
              </a:solidFill>
            </a:endParaRPr>
          </a:p>
          <a:p>
            <a:pPr indent="-342900" lvl="0" marL="457200" rtl="0" algn="l">
              <a:lnSpc>
                <a:spcPct val="100000"/>
              </a:lnSpc>
              <a:spcBef>
                <a:spcPts val="0"/>
              </a:spcBef>
              <a:spcAft>
                <a:spcPts val="0"/>
              </a:spcAft>
              <a:buClr>
                <a:srgbClr val="03565A"/>
              </a:buClr>
              <a:buSzPts val="1800"/>
              <a:buChar char="➢"/>
            </a:pPr>
            <a:r>
              <a:rPr lang="en-GB">
                <a:solidFill>
                  <a:srgbClr val="03565A"/>
                </a:solidFill>
              </a:rPr>
              <a:t>Information sheet with contact details and log in details</a:t>
            </a:r>
            <a:endParaRPr>
              <a:solidFill>
                <a:srgbClr val="03565A"/>
              </a:solidFill>
            </a:endParaRPr>
          </a:p>
          <a:p>
            <a:pPr indent="-342900" lvl="0" marL="457200" rtl="0" algn="l">
              <a:lnSpc>
                <a:spcPct val="100000"/>
              </a:lnSpc>
              <a:spcBef>
                <a:spcPts val="0"/>
              </a:spcBef>
              <a:spcAft>
                <a:spcPts val="0"/>
              </a:spcAft>
              <a:buSzPts val="1800"/>
              <a:buChar char="➢"/>
            </a:pPr>
            <a:r>
              <a:rPr lang="en-GB">
                <a:solidFill>
                  <a:srgbClr val="03565A"/>
                </a:solidFill>
              </a:rPr>
              <a:t>Enrolment and medical forms to complete and return to us - these can be downloaded from Pharos- “Your first week at IFG”:</a:t>
            </a:r>
            <a:r>
              <a:rPr lang="en-GB">
                <a:solidFill>
                  <a:srgbClr val="FFC000"/>
                </a:solidFill>
              </a:rPr>
              <a:t> </a:t>
            </a:r>
            <a:r>
              <a:rPr lang="en-GB" u="sng">
                <a:solidFill>
                  <a:schemeClr val="hlink"/>
                </a:solidFill>
                <a:hlinkClick r:id="rId3"/>
              </a:rPr>
              <a:t>https://pharos.intfoundationgroup.co.uk/course/view.php?id=76</a:t>
            </a:r>
            <a:endParaRPr/>
          </a:p>
          <a:p>
            <a:pPr indent="-342900" lvl="0" marL="457200" rtl="0" algn="l">
              <a:lnSpc>
                <a:spcPct val="100000"/>
              </a:lnSpc>
              <a:spcBef>
                <a:spcPts val="0"/>
              </a:spcBef>
              <a:spcAft>
                <a:spcPts val="0"/>
              </a:spcAft>
              <a:buClr>
                <a:schemeClr val="dk2"/>
              </a:buClr>
              <a:buSzPts val="1800"/>
              <a:buChar char="➢"/>
            </a:pPr>
            <a:r>
              <a:rPr lang="en-GB">
                <a:solidFill>
                  <a:schemeClr val="dk2"/>
                </a:solidFill>
              </a:rPr>
              <a:t>This presentation can also be downloaded from the same link</a:t>
            </a:r>
            <a:endParaRPr>
              <a:solidFill>
                <a:schemeClr val="dk2"/>
              </a:solidFill>
            </a:endParaRPr>
          </a:p>
          <a:p>
            <a:pPr indent="-342900" lvl="0" marL="457200" rtl="0" algn="l">
              <a:lnSpc>
                <a:spcPct val="100000"/>
              </a:lnSpc>
              <a:spcBef>
                <a:spcPts val="0"/>
              </a:spcBef>
              <a:spcAft>
                <a:spcPts val="0"/>
              </a:spcAft>
              <a:buClr>
                <a:schemeClr val="dk2"/>
              </a:buClr>
              <a:buSzPts val="1800"/>
              <a:buChar char="➢"/>
            </a:pPr>
            <a:r>
              <a:rPr lang="en-GB">
                <a:solidFill>
                  <a:schemeClr val="dk2"/>
                </a:solidFill>
              </a:rPr>
              <a:t>Calendar of induction sessions is available on the same link:</a:t>
            </a:r>
            <a:endParaRPr>
              <a:solidFill>
                <a:schemeClr val="dk2"/>
              </a:solidFill>
            </a:endParaRPr>
          </a:p>
          <a:p>
            <a:pPr indent="0" lvl="0" marL="457200" rtl="0" algn="l">
              <a:lnSpc>
                <a:spcPct val="100000"/>
              </a:lnSpc>
              <a:spcBef>
                <a:spcPts val="0"/>
              </a:spcBef>
              <a:spcAft>
                <a:spcPts val="0"/>
              </a:spcAft>
              <a:buNone/>
            </a:pPr>
            <a:r>
              <a:rPr lang="en-GB" u="sng">
                <a:solidFill>
                  <a:schemeClr val="hlink"/>
                </a:solidFill>
                <a:hlinkClick r:id="rId4"/>
              </a:rPr>
              <a:t>https://pharos.intfoundationgroup.co.uk/course/view.php?id=76</a:t>
            </a:r>
            <a:endParaRPr>
              <a:solidFill>
                <a:srgbClr val="FFC000"/>
              </a:solidFill>
            </a:endParaRPr>
          </a:p>
          <a:p>
            <a:pPr indent="0" lvl="0" marL="457200" rtl="0" algn="l">
              <a:lnSpc>
                <a:spcPct val="100000"/>
              </a:lnSpc>
              <a:spcBef>
                <a:spcPts val="0"/>
              </a:spcBef>
              <a:spcAft>
                <a:spcPts val="0"/>
              </a:spcAft>
              <a:buNone/>
            </a:pPr>
            <a:r>
              <a:rPr lang="en-GB">
                <a:solidFill>
                  <a:srgbClr val="03565A"/>
                </a:solidFill>
              </a:rPr>
              <a:t>There is one for London students, and one for online students</a:t>
            </a:r>
            <a:endParaRPr>
              <a:solidFill>
                <a:srgbClr val="03565A"/>
              </a:solidFill>
            </a:endParaRPr>
          </a:p>
          <a:p>
            <a:pPr indent="-342900" lvl="0" marL="457200" rtl="0" algn="l">
              <a:lnSpc>
                <a:spcPct val="100000"/>
              </a:lnSpc>
              <a:spcBef>
                <a:spcPts val="0"/>
              </a:spcBef>
              <a:spcAft>
                <a:spcPts val="0"/>
              </a:spcAft>
              <a:buClr>
                <a:srgbClr val="03565A"/>
              </a:buClr>
              <a:buSzPts val="1800"/>
              <a:buChar char="➢"/>
            </a:pPr>
            <a:r>
              <a:rPr lang="en-GB">
                <a:solidFill>
                  <a:srgbClr val="03565A"/>
                </a:solidFill>
              </a:rPr>
              <a:t>Recommended reading</a:t>
            </a:r>
            <a:endParaRPr>
              <a:solidFill>
                <a:srgbClr val="03565A"/>
              </a:solidFill>
            </a:endParaRPr>
          </a:p>
          <a:p>
            <a:pPr indent="0" lvl="0" marL="0" rtl="0" algn="l">
              <a:lnSpc>
                <a:spcPct val="100000"/>
              </a:lnSpc>
              <a:spcBef>
                <a:spcPts val="0"/>
              </a:spcBef>
              <a:spcAft>
                <a:spcPts val="0"/>
              </a:spcAft>
              <a:buSzPts val="1800"/>
              <a:buNone/>
            </a:pPr>
            <a:r>
              <a:t/>
            </a:r>
            <a:endParaRPr>
              <a:solidFill>
                <a:srgbClr val="03565A"/>
              </a:solidFill>
            </a:endParaRPr>
          </a:p>
          <a:p>
            <a:pPr indent="0" lvl="0" marL="0" rtl="0" algn="l">
              <a:lnSpc>
                <a:spcPct val="100000"/>
              </a:lnSpc>
              <a:spcBef>
                <a:spcPts val="0"/>
              </a:spcBef>
              <a:spcAft>
                <a:spcPts val="0"/>
              </a:spcAft>
              <a:buSzPts val="1800"/>
              <a:buNone/>
            </a:pPr>
            <a:r>
              <a:rPr b="1" lang="en-GB">
                <a:solidFill>
                  <a:srgbClr val="03565A"/>
                </a:solidFill>
              </a:rPr>
              <a:t>Please send your email address and Whatsapp number to </a:t>
            </a:r>
            <a:r>
              <a:rPr b="1" lang="en-GB" u="sng">
                <a:solidFill>
                  <a:srgbClr val="03565A"/>
                </a:solidFill>
                <a:hlinkClick r:id="rId5">
                  <a:extLst>
                    <a:ext uri="{A12FA001-AC4F-418D-AE19-62706E023703}">
                      <ahyp:hlinkClr val="tx"/>
                    </a:ext>
                  </a:extLst>
                </a:hlinkClick>
              </a:rPr>
              <a:t>info@intfoundationgroup.co.uk</a:t>
            </a:r>
            <a:r>
              <a:rPr b="1" lang="en-GB">
                <a:solidFill>
                  <a:srgbClr val="03565A"/>
                </a:solidFill>
              </a:rPr>
              <a:t> now</a:t>
            </a:r>
            <a:endParaRPr>
              <a:solidFill>
                <a:srgbClr val="03565A"/>
              </a:solidFill>
            </a:endParaRPr>
          </a:p>
          <a:p>
            <a:pPr indent="-228600" lvl="0" marL="457200" rtl="0" algn="l">
              <a:lnSpc>
                <a:spcPct val="90000"/>
              </a:lnSpc>
              <a:spcBef>
                <a:spcPts val="800"/>
              </a:spcBef>
              <a:spcAft>
                <a:spcPts val="0"/>
              </a:spcAft>
              <a:buClr>
                <a:srgbClr val="888888"/>
              </a:buClr>
              <a:buSzPts val="1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7" name="Shape 2057"/>
        <p:cNvGrpSpPr/>
        <p:nvPr/>
      </p:nvGrpSpPr>
      <p:grpSpPr>
        <a:xfrm>
          <a:off x="0" y="0"/>
          <a:ext cx="0" cy="0"/>
          <a:chOff x="0" y="0"/>
          <a:chExt cx="0" cy="0"/>
        </a:xfrm>
      </p:grpSpPr>
      <p:sp>
        <p:nvSpPr>
          <p:cNvPr id="2058" name="Google Shape;2058;p29"/>
          <p:cNvSpPr txBox="1"/>
          <p:nvPr>
            <p:ph idx="1" type="body"/>
          </p:nvPr>
        </p:nvSpPr>
        <p:spPr>
          <a:xfrm>
            <a:off x="628650" y="3369469"/>
            <a:ext cx="7886700" cy="32634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400"/>
              </a:spcBef>
              <a:spcAft>
                <a:spcPts val="0"/>
              </a:spcAft>
              <a:buSzPts val="2100"/>
              <a:buNone/>
            </a:pPr>
            <a:r>
              <a:rPr b="1" lang="en-GB" sz="3600">
                <a:solidFill>
                  <a:srgbClr val="FFFFFF"/>
                </a:solidFill>
              </a:rPr>
              <a:t>QUESTIONS?</a:t>
            </a:r>
            <a:endParaRPr b="1" sz="3600">
              <a:solidFill>
                <a:srgbClr val="FFFFFF"/>
              </a:solidFill>
            </a:endParaRPr>
          </a:p>
          <a:p>
            <a:pPr indent="0" lvl="0" marL="0" rtl="0" algn="ctr">
              <a:lnSpc>
                <a:spcPct val="100000"/>
              </a:lnSpc>
              <a:spcBef>
                <a:spcPts val="400"/>
              </a:spcBef>
              <a:spcAft>
                <a:spcPts val="0"/>
              </a:spcAft>
              <a:buSzPts val="2100"/>
              <a:buNone/>
            </a:pPr>
            <a:r>
              <a:rPr b="1" lang="en-GB" sz="3600">
                <a:solidFill>
                  <a:srgbClr val="FFFFFF"/>
                </a:solidFill>
              </a:rPr>
              <a:t>COMMENTS?</a:t>
            </a:r>
            <a:endParaRPr b="1" sz="2800">
              <a:solidFill>
                <a:srgbClr val="FFFFFF"/>
              </a:solidFill>
            </a:endParaRPr>
          </a:p>
          <a:p>
            <a:pPr indent="0" lvl="0" marL="0" rtl="0" algn="l">
              <a:lnSpc>
                <a:spcPct val="90000"/>
              </a:lnSpc>
              <a:spcBef>
                <a:spcPts val="750"/>
              </a:spcBef>
              <a:spcAft>
                <a:spcPts val="0"/>
              </a:spcAft>
              <a:buSzPts val="2100"/>
              <a:buNone/>
            </a:pPr>
            <a:r>
              <a:t/>
            </a:r>
            <a:endParaRPr/>
          </a:p>
        </p:txBody>
      </p:sp>
      <p:sp>
        <p:nvSpPr>
          <p:cNvPr id="2059" name="Google Shape;2059;p29"/>
          <p:cNvSpPr txBox="1"/>
          <p:nvPr>
            <p:ph idx="1" type="body"/>
          </p:nvPr>
        </p:nvSpPr>
        <p:spPr>
          <a:xfrm>
            <a:off x="428500" y="1017265"/>
            <a:ext cx="7960800" cy="14067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400"/>
              </a:spcBef>
              <a:spcAft>
                <a:spcPts val="0"/>
              </a:spcAft>
              <a:buSzPts val="2100"/>
              <a:buNone/>
            </a:pPr>
            <a:r>
              <a:rPr b="1" lang="en-GB" sz="2800">
                <a:solidFill>
                  <a:srgbClr val="FFFFFF"/>
                </a:solidFill>
              </a:rPr>
              <a:t>THANK YOU FOR YOUR ATTENTION!</a:t>
            </a:r>
            <a:endParaRPr b="1" sz="2000">
              <a:solidFill>
                <a:srgbClr val="FFFFFF"/>
              </a:solidFill>
            </a:endParaRPr>
          </a:p>
          <a:p>
            <a:pPr indent="0" lvl="0" marL="0" rtl="0" algn="l">
              <a:lnSpc>
                <a:spcPct val="90000"/>
              </a:lnSpc>
              <a:spcBef>
                <a:spcPts val="750"/>
              </a:spcBef>
              <a:spcAft>
                <a:spcPts val="0"/>
              </a:spcAft>
              <a:buSzPts val="2100"/>
              <a:buNone/>
            </a:pPr>
            <a:r>
              <a:t/>
            </a:r>
            <a:endParaRPr/>
          </a:p>
        </p:txBody>
      </p:sp>
      <p:sp>
        <p:nvSpPr>
          <p:cNvPr id="2060" name="Google Shape;2060;p29"/>
          <p:cNvSpPr/>
          <p:nvPr/>
        </p:nvSpPr>
        <p:spPr>
          <a:xfrm>
            <a:off x="723550" y="2571750"/>
            <a:ext cx="7370700" cy="840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4" name="Shape 2064"/>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6" name="Shape 1886"/>
        <p:cNvGrpSpPr/>
        <p:nvPr/>
      </p:nvGrpSpPr>
      <p:grpSpPr>
        <a:xfrm>
          <a:off x="0" y="0"/>
          <a:ext cx="0" cy="0"/>
          <a:chOff x="0" y="0"/>
          <a:chExt cx="0" cy="0"/>
        </a:xfrm>
      </p:grpSpPr>
      <p:sp>
        <p:nvSpPr>
          <p:cNvPr id="1887" name="Google Shape;1887;p4"/>
          <p:cNvSpPr txBox="1"/>
          <p:nvPr>
            <p:ph type="title"/>
          </p:nvPr>
        </p:nvSpPr>
        <p:spPr>
          <a:xfrm>
            <a:off x="770260" y="322460"/>
            <a:ext cx="7046400" cy="494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111111"/>
              <a:buNone/>
            </a:pPr>
            <a:r>
              <a:rPr lang="en-GB"/>
              <a:t>COLLEGE LETTERS</a:t>
            </a:r>
            <a:endParaRPr/>
          </a:p>
        </p:txBody>
      </p:sp>
      <p:sp>
        <p:nvSpPr>
          <p:cNvPr id="1888" name="Google Shape;1888;p4"/>
          <p:cNvSpPr txBox="1"/>
          <p:nvPr>
            <p:ph idx="1" type="body"/>
          </p:nvPr>
        </p:nvSpPr>
        <p:spPr>
          <a:xfrm>
            <a:off x="524663" y="1159914"/>
            <a:ext cx="7886700" cy="346170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220"/>
              <a:buNone/>
            </a:pPr>
            <a:r>
              <a:rPr i="1" lang="en-GB">
                <a:solidFill>
                  <a:schemeClr val="dk2"/>
                </a:solidFill>
              </a:rPr>
              <a:t>As a student, you may require all or one of the following letters issued by the college:</a:t>
            </a:r>
            <a:endParaRPr/>
          </a:p>
          <a:p>
            <a:pPr indent="0" lvl="0" marL="0" rtl="0" algn="l">
              <a:lnSpc>
                <a:spcPct val="100000"/>
              </a:lnSpc>
              <a:spcBef>
                <a:spcPts val="0"/>
              </a:spcBef>
              <a:spcAft>
                <a:spcPts val="0"/>
              </a:spcAft>
              <a:buSzPts val="2220"/>
              <a:buNone/>
            </a:pPr>
            <a:r>
              <a:t/>
            </a:r>
            <a:endParaRPr i="1">
              <a:solidFill>
                <a:schemeClr val="dk2"/>
              </a:solidFill>
            </a:endParaRPr>
          </a:p>
          <a:p>
            <a:pPr indent="0" lvl="0" marL="0" rtl="0" algn="l">
              <a:lnSpc>
                <a:spcPct val="100000"/>
              </a:lnSpc>
              <a:spcBef>
                <a:spcPts val="444"/>
              </a:spcBef>
              <a:spcAft>
                <a:spcPts val="0"/>
              </a:spcAft>
              <a:buSzPts val="2220"/>
              <a:buNone/>
            </a:pPr>
            <a:r>
              <a:rPr lang="en-GB" sz="2000">
                <a:solidFill>
                  <a:schemeClr val="dk2"/>
                </a:solidFill>
              </a:rPr>
              <a:t>• Bank letter (to open up a bank account) </a:t>
            </a:r>
            <a:endParaRPr/>
          </a:p>
          <a:p>
            <a:pPr indent="0" lvl="0" marL="0" rtl="0" algn="l">
              <a:lnSpc>
                <a:spcPct val="100000"/>
              </a:lnSpc>
              <a:spcBef>
                <a:spcPts val="444"/>
              </a:spcBef>
              <a:spcAft>
                <a:spcPts val="0"/>
              </a:spcAft>
              <a:buSzPts val="2220"/>
              <a:buNone/>
            </a:pPr>
            <a:r>
              <a:rPr lang="en-GB" sz="2000">
                <a:solidFill>
                  <a:schemeClr val="dk2"/>
                </a:solidFill>
              </a:rPr>
              <a:t>• Council letter (to get Council Tax Exemptions on House Rent)</a:t>
            </a:r>
            <a:endParaRPr/>
          </a:p>
          <a:p>
            <a:pPr indent="0" lvl="0" marL="0" rtl="0" algn="l">
              <a:lnSpc>
                <a:spcPct val="100000"/>
              </a:lnSpc>
              <a:spcBef>
                <a:spcPts val="444"/>
              </a:spcBef>
              <a:spcAft>
                <a:spcPts val="0"/>
              </a:spcAft>
              <a:buSzPts val="2220"/>
              <a:buNone/>
            </a:pPr>
            <a:r>
              <a:rPr lang="en-GB" sz="2000">
                <a:solidFill>
                  <a:schemeClr val="dk2"/>
                </a:solidFill>
              </a:rPr>
              <a:t>• Invitation letter for your family members to visit you</a:t>
            </a:r>
            <a:endParaRPr/>
          </a:p>
          <a:p>
            <a:pPr indent="0" lvl="0" marL="0" rtl="0" algn="l">
              <a:lnSpc>
                <a:spcPct val="100000"/>
              </a:lnSpc>
              <a:spcBef>
                <a:spcPts val="444"/>
              </a:spcBef>
              <a:spcAft>
                <a:spcPts val="0"/>
              </a:spcAft>
              <a:buSzPts val="2220"/>
              <a:buNone/>
            </a:pPr>
            <a:r>
              <a:rPr lang="en-GB" sz="2000">
                <a:solidFill>
                  <a:schemeClr val="dk2"/>
                </a:solidFill>
              </a:rPr>
              <a:t>• Other relevant letters</a:t>
            </a:r>
            <a:endParaRPr/>
          </a:p>
          <a:p>
            <a:pPr indent="0" lvl="0" marL="0" rtl="0" algn="l">
              <a:lnSpc>
                <a:spcPct val="100000"/>
              </a:lnSpc>
              <a:spcBef>
                <a:spcPts val="444"/>
              </a:spcBef>
              <a:spcAft>
                <a:spcPts val="0"/>
              </a:spcAft>
              <a:buSzPts val="2220"/>
              <a:buNone/>
            </a:pPr>
            <a:r>
              <a:t/>
            </a:r>
            <a:endParaRPr sz="2000">
              <a:solidFill>
                <a:schemeClr val="dk2"/>
              </a:solidFill>
            </a:endParaRPr>
          </a:p>
          <a:p>
            <a:pPr indent="0" lvl="0" marL="0" rtl="0" algn="l">
              <a:lnSpc>
                <a:spcPct val="100000"/>
              </a:lnSpc>
              <a:spcBef>
                <a:spcPts val="444"/>
              </a:spcBef>
              <a:spcAft>
                <a:spcPts val="0"/>
              </a:spcAft>
              <a:buSzPts val="2220"/>
              <a:buNone/>
            </a:pPr>
            <a:r>
              <a:rPr lang="en-GB" sz="2000">
                <a:solidFill>
                  <a:schemeClr val="dk2"/>
                </a:solidFill>
              </a:rPr>
              <a:t>         Please email your request to </a:t>
            </a:r>
            <a:r>
              <a:rPr lang="en-GB" sz="2000" u="sng">
                <a:solidFill>
                  <a:schemeClr val="dk2"/>
                </a:solidFill>
              </a:rPr>
              <a:t>info@intfoundationgroup.co.uk</a:t>
            </a:r>
            <a:endParaRPr u="sng">
              <a:solidFill>
                <a:schemeClr val="dk2"/>
              </a:solidFill>
            </a:endParaRPr>
          </a:p>
          <a:p>
            <a:pPr indent="0" lvl="0" marL="0" rtl="0" algn="l">
              <a:lnSpc>
                <a:spcPct val="100000"/>
              </a:lnSpc>
              <a:spcBef>
                <a:spcPts val="444"/>
              </a:spcBef>
              <a:spcAft>
                <a:spcPts val="0"/>
              </a:spcAft>
              <a:buSzPts val="2220"/>
              <a:buNone/>
            </a:pPr>
            <a:r>
              <a:t/>
            </a:r>
            <a:endParaRPr sz="2000">
              <a:solidFill>
                <a:schemeClr val="dk2"/>
              </a:solidFill>
            </a:endParaRPr>
          </a:p>
          <a:p>
            <a:pPr indent="0" lvl="0" marL="0" rtl="0" algn="l">
              <a:lnSpc>
                <a:spcPct val="90000"/>
              </a:lnSpc>
              <a:spcBef>
                <a:spcPts val="800"/>
              </a:spcBef>
              <a:spcAft>
                <a:spcPts val="0"/>
              </a:spcAft>
              <a:buSzPts val="1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2" name="Shape 1892"/>
        <p:cNvGrpSpPr/>
        <p:nvPr/>
      </p:nvGrpSpPr>
      <p:grpSpPr>
        <a:xfrm>
          <a:off x="0" y="0"/>
          <a:ext cx="0" cy="0"/>
          <a:chOff x="0" y="0"/>
          <a:chExt cx="0" cy="0"/>
        </a:xfrm>
      </p:grpSpPr>
      <p:sp>
        <p:nvSpPr>
          <p:cNvPr id="1893" name="Google Shape;1893;p5"/>
          <p:cNvSpPr txBox="1"/>
          <p:nvPr>
            <p:ph type="title"/>
          </p:nvPr>
        </p:nvSpPr>
        <p:spPr>
          <a:xfrm>
            <a:off x="734818" y="336638"/>
            <a:ext cx="7046400" cy="494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Arial"/>
              <a:buNone/>
            </a:pPr>
            <a:r>
              <a:rPr lang="en-GB"/>
              <a:t>OPENING BANK ACCOUNT</a:t>
            </a:r>
            <a:endParaRPr/>
          </a:p>
        </p:txBody>
      </p:sp>
      <p:sp>
        <p:nvSpPr>
          <p:cNvPr id="1894" name="Google Shape;1894;p5"/>
          <p:cNvSpPr txBox="1"/>
          <p:nvPr>
            <p:ph idx="1" type="body"/>
          </p:nvPr>
        </p:nvSpPr>
        <p:spPr>
          <a:xfrm>
            <a:off x="734818" y="1308770"/>
            <a:ext cx="7886700" cy="3022225"/>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800"/>
              </a:spcBef>
              <a:spcAft>
                <a:spcPts val="0"/>
              </a:spcAft>
              <a:buSzPct val="90000"/>
              <a:buNone/>
            </a:pPr>
            <a:r>
              <a:rPr lang="en-GB" sz="2000">
                <a:solidFill>
                  <a:schemeClr val="dk2"/>
                </a:solidFill>
              </a:rPr>
              <a:t>Opening a bank account in the UK - often quite a complicated process. </a:t>
            </a:r>
            <a:endParaRPr sz="2000">
              <a:solidFill>
                <a:schemeClr val="dk2"/>
              </a:solidFill>
            </a:endParaRPr>
          </a:p>
          <a:p>
            <a:pPr indent="0" lvl="0" marL="0" rtl="0" algn="l">
              <a:lnSpc>
                <a:spcPct val="90000"/>
              </a:lnSpc>
              <a:spcBef>
                <a:spcPts val="800"/>
              </a:spcBef>
              <a:spcAft>
                <a:spcPts val="0"/>
              </a:spcAft>
              <a:buSzPct val="90000"/>
              <a:buNone/>
            </a:pPr>
            <a:r>
              <a:rPr lang="en-GB" sz="2000">
                <a:solidFill>
                  <a:schemeClr val="dk2"/>
                </a:solidFill>
              </a:rPr>
              <a:t>Another option - opening an online account. This account will allow you to transfer money into and out of the account, pay standing orders and direct debits and take out money from cash machines. </a:t>
            </a:r>
            <a:endParaRPr sz="2000">
              <a:solidFill>
                <a:schemeClr val="dk2"/>
              </a:solidFill>
            </a:endParaRPr>
          </a:p>
          <a:p>
            <a:pPr indent="-228600" lvl="0" marL="457200" rtl="0" algn="l">
              <a:lnSpc>
                <a:spcPct val="90000"/>
              </a:lnSpc>
              <a:spcBef>
                <a:spcPts val="800"/>
              </a:spcBef>
              <a:spcAft>
                <a:spcPts val="0"/>
              </a:spcAft>
              <a:buSzPct val="90000"/>
              <a:buNone/>
            </a:pPr>
            <a:r>
              <a:t/>
            </a:r>
            <a:endParaRPr sz="2000">
              <a:solidFill>
                <a:schemeClr val="dk2"/>
              </a:solidFill>
            </a:endParaRPr>
          </a:p>
          <a:p>
            <a:pPr indent="0" lvl="0" marL="0" rtl="0" algn="l">
              <a:lnSpc>
                <a:spcPct val="90000"/>
              </a:lnSpc>
              <a:spcBef>
                <a:spcPts val="800"/>
              </a:spcBef>
              <a:spcAft>
                <a:spcPts val="0"/>
              </a:spcAft>
              <a:buClr>
                <a:srgbClr val="888888"/>
              </a:buClr>
              <a:buSzPct val="90000"/>
              <a:buNone/>
            </a:pPr>
            <a:r>
              <a:rPr lang="en-GB" sz="2000">
                <a:solidFill>
                  <a:schemeClr val="dk2"/>
                </a:solidFill>
              </a:rPr>
              <a:t>Please go to: </a:t>
            </a:r>
            <a:r>
              <a:rPr lang="en-GB" sz="2000" u="sng">
                <a:solidFill>
                  <a:schemeClr val="hlink"/>
                </a:solidFill>
                <a:hlinkClick r:id="rId3"/>
              </a:rPr>
              <a:t>https://monzo.com/sign-up</a:t>
            </a:r>
            <a:r>
              <a:rPr lang="en-GB" sz="2000">
                <a:solidFill>
                  <a:schemeClr val="dk2"/>
                </a:solidFill>
              </a:rPr>
              <a:t> for more details and to apply.</a:t>
            </a:r>
            <a:endParaRPr/>
          </a:p>
          <a:p>
            <a:pPr indent="-228600" lvl="0" marL="457200" rtl="0" algn="l">
              <a:lnSpc>
                <a:spcPct val="90000"/>
              </a:lnSpc>
              <a:spcBef>
                <a:spcPts val="800"/>
              </a:spcBef>
              <a:spcAft>
                <a:spcPts val="0"/>
              </a:spcAft>
              <a:buSzPct val="100000"/>
              <a:buNone/>
            </a:pPr>
            <a:r>
              <a:t/>
            </a:r>
            <a:endParaRPr/>
          </a:p>
          <a:p>
            <a:pPr indent="-228600" lvl="0" marL="457200" rtl="0" algn="l">
              <a:lnSpc>
                <a:spcPct val="90000"/>
              </a:lnSpc>
              <a:spcBef>
                <a:spcPts val="800"/>
              </a:spcBef>
              <a:spcAft>
                <a:spcPts val="0"/>
              </a:spcAft>
              <a:buSzPct val="100000"/>
              <a:buNone/>
            </a:pPr>
            <a:r>
              <a:t/>
            </a:r>
            <a:endParaRPr/>
          </a:p>
          <a:p>
            <a:pPr indent="-228600" lvl="0" marL="457200" rtl="0" algn="l">
              <a:lnSpc>
                <a:spcPct val="90000"/>
              </a:lnSpc>
              <a:spcBef>
                <a:spcPts val="800"/>
              </a:spcBef>
              <a:spcAft>
                <a:spcPts val="0"/>
              </a:spcAft>
              <a:buClr>
                <a:srgbClr val="888888"/>
              </a:buClr>
              <a:buSzPct val="100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8" name="Shape 1898"/>
        <p:cNvGrpSpPr/>
        <p:nvPr/>
      </p:nvGrpSpPr>
      <p:grpSpPr>
        <a:xfrm>
          <a:off x="0" y="0"/>
          <a:ext cx="0" cy="0"/>
          <a:chOff x="0" y="0"/>
          <a:chExt cx="0" cy="0"/>
        </a:xfrm>
      </p:grpSpPr>
      <p:sp>
        <p:nvSpPr>
          <p:cNvPr id="1899" name="Google Shape;1899;p6"/>
          <p:cNvSpPr txBox="1"/>
          <p:nvPr>
            <p:ph type="title"/>
          </p:nvPr>
        </p:nvSpPr>
        <p:spPr>
          <a:xfrm>
            <a:off x="805701" y="315372"/>
            <a:ext cx="7046400" cy="494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Arial"/>
              <a:buNone/>
            </a:pPr>
            <a:r>
              <a:rPr lang="en-GB"/>
              <a:t>MEDICAL MATTERS</a:t>
            </a:r>
            <a:endParaRPr/>
          </a:p>
        </p:txBody>
      </p:sp>
      <p:sp>
        <p:nvSpPr>
          <p:cNvPr id="1900" name="Google Shape;1900;p6"/>
          <p:cNvSpPr txBox="1"/>
          <p:nvPr>
            <p:ph idx="1" type="body"/>
          </p:nvPr>
        </p:nvSpPr>
        <p:spPr>
          <a:xfrm>
            <a:off x="623900" y="1131561"/>
            <a:ext cx="7886700" cy="3582205"/>
          </a:xfrm>
          <a:prstGeom prst="rect">
            <a:avLst/>
          </a:prstGeom>
          <a:noFill/>
          <a:ln>
            <a:noFill/>
          </a:ln>
        </p:spPr>
        <p:txBody>
          <a:bodyPr anchorCtr="0" anchor="t" bIns="45700" lIns="91425" spcFirstLastPara="1" rIns="91425" wrap="square" tIns="45700">
            <a:normAutofit fontScale="85000" lnSpcReduction="10000"/>
          </a:bodyPr>
          <a:lstStyle/>
          <a:p>
            <a:pPr indent="-265052" lvl="0" marL="274320" rtl="0" algn="l">
              <a:lnSpc>
                <a:spcPct val="100000"/>
              </a:lnSpc>
              <a:spcBef>
                <a:spcPts val="0"/>
              </a:spcBef>
              <a:spcAft>
                <a:spcPts val="0"/>
              </a:spcAft>
              <a:buSzPct val="108108"/>
              <a:buChar char="*"/>
            </a:pPr>
            <a:r>
              <a:rPr lang="en-GB">
                <a:solidFill>
                  <a:schemeClr val="dk2"/>
                </a:solidFill>
              </a:rPr>
              <a:t>If you are on a short term study visa, you will get emergency treatment free of charge.  </a:t>
            </a:r>
            <a:endParaRPr>
              <a:solidFill>
                <a:schemeClr val="dk2"/>
              </a:solidFill>
            </a:endParaRPr>
          </a:p>
          <a:p>
            <a:pPr indent="0" lvl="0" marL="0" rtl="0" algn="l">
              <a:lnSpc>
                <a:spcPct val="100000"/>
              </a:lnSpc>
              <a:spcBef>
                <a:spcPts val="0"/>
              </a:spcBef>
              <a:spcAft>
                <a:spcPts val="0"/>
              </a:spcAft>
              <a:buSzPct val="108108"/>
              <a:buNone/>
            </a:pPr>
            <a:r>
              <a:rPr lang="en-GB">
                <a:solidFill>
                  <a:schemeClr val="dk2"/>
                </a:solidFill>
              </a:rPr>
              <a:t>     </a:t>
            </a:r>
            <a:endParaRPr/>
          </a:p>
          <a:p>
            <a:pPr indent="0" lvl="0" marL="0" rtl="0" algn="l">
              <a:lnSpc>
                <a:spcPct val="100000"/>
              </a:lnSpc>
              <a:spcBef>
                <a:spcPts val="0"/>
              </a:spcBef>
              <a:spcAft>
                <a:spcPts val="0"/>
              </a:spcAft>
              <a:buSzPct val="74844"/>
              <a:buNone/>
            </a:pPr>
            <a:r>
              <a:rPr lang="en-GB">
                <a:solidFill>
                  <a:schemeClr val="dk2"/>
                </a:solidFill>
              </a:rPr>
              <a:t>      	The nearest Accident &amp; Emergency centre to our College is: </a:t>
            </a:r>
            <a:endParaRPr sz="2600">
              <a:solidFill>
                <a:schemeClr val="dk2"/>
              </a:solidFill>
            </a:endParaRPr>
          </a:p>
          <a:p>
            <a:pPr indent="0" lvl="0" marL="0" rtl="0" algn="l">
              <a:lnSpc>
                <a:spcPct val="100000"/>
              </a:lnSpc>
              <a:spcBef>
                <a:spcPts val="320"/>
              </a:spcBef>
              <a:spcAft>
                <a:spcPts val="0"/>
              </a:spcAft>
              <a:buSzPct val="66528"/>
              <a:buNone/>
            </a:pPr>
            <a:r>
              <a:rPr lang="en-GB">
                <a:solidFill>
                  <a:schemeClr val="dk2"/>
                </a:solidFill>
              </a:rPr>
              <a:t>         University College Hospital</a:t>
            </a:r>
            <a:endParaRPr sz="2600">
              <a:solidFill>
                <a:schemeClr val="dk2"/>
              </a:solidFill>
            </a:endParaRPr>
          </a:p>
          <a:p>
            <a:pPr indent="0" lvl="0" marL="0" rtl="0" algn="l">
              <a:lnSpc>
                <a:spcPct val="100000"/>
              </a:lnSpc>
              <a:spcBef>
                <a:spcPts val="320"/>
              </a:spcBef>
              <a:spcAft>
                <a:spcPts val="0"/>
              </a:spcAft>
              <a:buSzPct val="66528"/>
              <a:buNone/>
            </a:pPr>
            <a:r>
              <a:rPr lang="en-GB">
                <a:solidFill>
                  <a:schemeClr val="dk2"/>
                </a:solidFill>
              </a:rPr>
              <a:t>         235 Euston Road</a:t>
            </a:r>
            <a:endParaRPr sz="2600">
              <a:solidFill>
                <a:schemeClr val="dk2"/>
              </a:solidFill>
            </a:endParaRPr>
          </a:p>
          <a:p>
            <a:pPr indent="0" lvl="0" marL="0" rtl="0" algn="l">
              <a:lnSpc>
                <a:spcPct val="100000"/>
              </a:lnSpc>
              <a:spcBef>
                <a:spcPts val="320"/>
              </a:spcBef>
              <a:spcAft>
                <a:spcPts val="0"/>
              </a:spcAft>
              <a:buSzPct val="96096"/>
              <a:buNone/>
            </a:pPr>
            <a:r>
              <a:rPr lang="en-GB">
                <a:solidFill>
                  <a:schemeClr val="dk2"/>
                </a:solidFill>
              </a:rPr>
              <a:t>         London NW1 2BU </a:t>
            </a:r>
            <a:endParaRPr/>
          </a:p>
          <a:p>
            <a:pPr indent="0" lvl="0" marL="0" rtl="0" algn="l">
              <a:lnSpc>
                <a:spcPct val="100000"/>
              </a:lnSpc>
              <a:spcBef>
                <a:spcPts val="320"/>
              </a:spcBef>
              <a:spcAft>
                <a:spcPts val="0"/>
              </a:spcAft>
              <a:buSzPct val="96096"/>
              <a:buNone/>
            </a:pPr>
            <a:r>
              <a:t/>
            </a:r>
            <a:endParaRPr>
              <a:solidFill>
                <a:schemeClr val="dk2"/>
              </a:solidFill>
            </a:endParaRPr>
          </a:p>
          <a:p>
            <a:pPr indent="-265052" lvl="0" marL="274320" rtl="0" algn="l">
              <a:lnSpc>
                <a:spcPct val="100000"/>
              </a:lnSpc>
              <a:spcBef>
                <a:spcPts val="320"/>
              </a:spcBef>
              <a:spcAft>
                <a:spcPts val="0"/>
              </a:spcAft>
              <a:buClr>
                <a:schemeClr val="dk1"/>
              </a:buClr>
              <a:buSzPct val="108108"/>
              <a:buChar char="*"/>
            </a:pPr>
            <a:r>
              <a:rPr lang="en-GB">
                <a:solidFill>
                  <a:schemeClr val="dk1"/>
                </a:solidFill>
              </a:rPr>
              <a:t>For other treatment, you will have to pay so we strongly advise you to take out medical insurance. </a:t>
            </a:r>
            <a:endParaRPr>
              <a:solidFill>
                <a:schemeClr val="dk1"/>
              </a:solidFill>
            </a:endParaRPr>
          </a:p>
          <a:p>
            <a:pPr indent="-257175" lvl="0" marL="274320" rtl="0" algn="l">
              <a:lnSpc>
                <a:spcPct val="100000"/>
              </a:lnSpc>
              <a:spcBef>
                <a:spcPts val="320"/>
              </a:spcBef>
              <a:spcAft>
                <a:spcPts val="0"/>
              </a:spcAft>
              <a:buClr>
                <a:schemeClr val="dk1"/>
              </a:buClr>
              <a:buSzPct val="100000"/>
              <a:buChar char="*"/>
            </a:pPr>
            <a:r>
              <a:rPr lang="en-GB">
                <a:solidFill>
                  <a:schemeClr val="dk1"/>
                </a:solidFill>
              </a:rPr>
              <a:t>IFG has just signed an agreement with Howden Insurance. It gives medical and travel insurance to our students for six months for £162. IFG can arrange this for you.</a:t>
            </a:r>
            <a:endParaRPr>
              <a:solidFill>
                <a:schemeClr val="dk1"/>
              </a:solidFill>
            </a:endParaRPr>
          </a:p>
          <a:p>
            <a:pPr indent="0" lvl="0" marL="0" rtl="0" algn="l">
              <a:lnSpc>
                <a:spcPct val="100000"/>
              </a:lnSpc>
              <a:spcBef>
                <a:spcPts val="320"/>
              </a:spcBef>
              <a:spcAft>
                <a:spcPts val="0"/>
              </a:spcAft>
              <a:buNone/>
            </a:pPr>
            <a:r>
              <a:t/>
            </a:r>
            <a:endParaRPr>
              <a:solidFill>
                <a:schemeClr val="dk1"/>
              </a:solidFill>
            </a:endParaRPr>
          </a:p>
          <a:p>
            <a:pPr indent="-172720" lvl="0" marL="274320" rtl="0" algn="l">
              <a:lnSpc>
                <a:spcPct val="100000"/>
              </a:lnSpc>
              <a:spcBef>
                <a:spcPts val="320"/>
              </a:spcBef>
              <a:spcAft>
                <a:spcPts val="0"/>
              </a:spcAft>
              <a:buSzPct val="96096"/>
              <a:buNone/>
            </a:pPr>
            <a:r>
              <a:t/>
            </a:r>
            <a:endParaRPr>
              <a:solidFill>
                <a:schemeClr val="dk2"/>
              </a:solidFill>
            </a:endParaRPr>
          </a:p>
          <a:p>
            <a:pPr indent="-228600" lvl="0" marL="457200" rtl="0" algn="l">
              <a:lnSpc>
                <a:spcPct val="90000"/>
              </a:lnSpc>
              <a:spcBef>
                <a:spcPts val="800"/>
              </a:spcBef>
              <a:spcAft>
                <a:spcPts val="0"/>
              </a:spcAft>
              <a:buClr>
                <a:srgbClr val="888888"/>
              </a:buClr>
              <a:buSzPct val="108108"/>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4" name="Shape 1904"/>
        <p:cNvGrpSpPr/>
        <p:nvPr/>
      </p:nvGrpSpPr>
      <p:grpSpPr>
        <a:xfrm>
          <a:off x="0" y="0"/>
          <a:ext cx="0" cy="0"/>
          <a:chOff x="0" y="0"/>
          <a:chExt cx="0" cy="0"/>
        </a:xfrm>
      </p:grpSpPr>
      <p:sp>
        <p:nvSpPr>
          <p:cNvPr id="1905" name="Google Shape;1905;p7"/>
          <p:cNvSpPr txBox="1"/>
          <p:nvPr>
            <p:ph type="title"/>
          </p:nvPr>
        </p:nvSpPr>
        <p:spPr>
          <a:xfrm>
            <a:off x="812790" y="322460"/>
            <a:ext cx="7046400" cy="494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Arial"/>
              <a:buNone/>
            </a:pPr>
            <a:r>
              <a:rPr lang="en-GB"/>
              <a:t>OYSTER CARD</a:t>
            </a:r>
            <a:endParaRPr/>
          </a:p>
        </p:txBody>
      </p:sp>
      <p:sp>
        <p:nvSpPr>
          <p:cNvPr id="1906" name="Google Shape;1906;p7"/>
          <p:cNvSpPr txBox="1"/>
          <p:nvPr>
            <p:ph idx="1" type="body"/>
          </p:nvPr>
        </p:nvSpPr>
        <p:spPr>
          <a:xfrm>
            <a:off x="623900" y="1131562"/>
            <a:ext cx="7886700" cy="3029400"/>
          </a:xfrm>
          <a:prstGeom prst="rect">
            <a:avLst/>
          </a:prstGeom>
          <a:noFill/>
          <a:ln>
            <a:noFill/>
          </a:ln>
        </p:spPr>
        <p:txBody>
          <a:bodyPr anchorCtr="0" anchor="t" bIns="45700" lIns="91425" spcFirstLastPara="1" rIns="91425" wrap="square" tIns="45700">
            <a:normAutofit fontScale="85000" lnSpcReduction="10000"/>
          </a:bodyPr>
          <a:lstStyle/>
          <a:p>
            <a:pPr indent="-234314" lvl="0" marL="274320" rtl="0" algn="l">
              <a:lnSpc>
                <a:spcPct val="150000"/>
              </a:lnSpc>
              <a:spcBef>
                <a:spcPts val="0"/>
              </a:spcBef>
              <a:spcAft>
                <a:spcPts val="0"/>
              </a:spcAft>
              <a:buSzPct val="100000"/>
              <a:buChar char="*"/>
            </a:pPr>
            <a:r>
              <a:rPr lang="en-GB">
                <a:solidFill>
                  <a:schemeClr val="dk2"/>
                </a:solidFill>
              </a:rPr>
              <a:t>Discounted fares on London underground and buses. </a:t>
            </a:r>
            <a:endParaRPr/>
          </a:p>
          <a:p>
            <a:pPr indent="-234313" lvl="0" marL="274320" rtl="0" algn="l">
              <a:lnSpc>
                <a:spcPct val="150000"/>
              </a:lnSpc>
              <a:spcBef>
                <a:spcPts val="480"/>
              </a:spcBef>
              <a:spcAft>
                <a:spcPts val="0"/>
              </a:spcAft>
              <a:buSzPct val="100000"/>
              <a:buChar char="*"/>
            </a:pPr>
            <a:r>
              <a:rPr lang="en-GB">
                <a:solidFill>
                  <a:schemeClr val="dk2"/>
                </a:solidFill>
              </a:rPr>
              <a:t>You will need to have a photo of yourself in jpg and a bank card to make t</a:t>
            </a:r>
            <a:r>
              <a:rPr lang="en-GB">
                <a:solidFill>
                  <a:schemeClr val="dk2"/>
                </a:solidFill>
              </a:rPr>
              <a:t>he</a:t>
            </a:r>
            <a:r>
              <a:rPr lang="en-GB">
                <a:solidFill>
                  <a:schemeClr val="dk2"/>
                </a:solidFill>
              </a:rPr>
              <a:t> payment of £</a:t>
            </a:r>
            <a:r>
              <a:rPr lang="en-GB">
                <a:solidFill>
                  <a:schemeClr val="dk2"/>
                </a:solidFill>
              </a:rPr>
              <a:t>21.</a:t>
            </a:r>
            <a:endParaRPr>
              <a:solidFill>
                <a:schemeClr val="dk2"/>
              </a:solidFill>
            </a:endParaRPr>
          </a:p>
          <a:p>
            <a:pPr indent="-234314" lvl="0" marL="274320" rtl="0" algn="l">
              <a:lnSpc>
                <a:spcPct val="150000"/>
              </a:lnSpc>
              <a:spcBef>
                <a:spcPts val="480"/>
              </a:spcBef>
              <a:spcAft>
                <a:spcPts val="0"/>
              </a:spcAft>
              <a:buSzPct val="100000"/>
              <a:buChar char="*"/>
            </a:pPr>
            <a:r>
              <a:rPr lang="en-GB">
                <a:solidFill>
                  <a:schemeClr val="dk2"/>
                </a:solidFill>
              </a:rPr>
              <a:t>Let us know that you have registered as we need to authorise the application. </a:t>
            </a:r>
            <a:endParaRPr>
              <a:solidFill>
                <a:schemeClr val="dk2"/>
              </a:solidFill>
            </a:endParaRPr>
          </a:p>
          <a:p>
            <a:pPr indent="-234314" lvl="0" marL="274320" rtl="0" algn="l">
              <a:lnSpc>
                <a:spcPct val="150000"/>
              </a:lnSpc>
              <a:spcBef>
                <a:spcPts val="480"/>
              </a:spcBef>
              <a:spcAft>
                <a:spcPts val="0"/>
              </a:spcAft>
              <a:buSzPct val="100000"/>
              <a:buChar char="*"/>
            </a:pPr>
            <a:r>
              <a:rPr lang="en-GB">
                <a:solidFill>
                  <a:schemeClr val="dk2"/>
                </a:solidFill>
              </a:rPr>
              <a:t>Create account:  </a:t>
            </a:r>
            <a:r>
              <a:rPr lang="en-GB" u="sng">
                <a:solidFill>
                  <a:schemeClr val="hlink"/>
                </a:solidFill>
                <a:hlinkClick r:id="rId3"/>
              </a:rPr>
              <a:t>https://photocard.tfl.gov.uk/tfl/showLogon.do?selection=student</a:t>
            </a:r>
            <a:r>
              <a:rPr lang="en-GB">
                <a:solidFill>
                  <a:schemeClr val="dk2"/>
                </a:solidFill>
              </a:rPr>
              <a:t> </a:t>
            </a:r>
            <a:endParaRPr/>
          </a:p>
          <a:p>
            <a:pPr indent="-206215" lvl="0" marL="274320" rtl="0" algn="l">
              <a:lnSpc>
                <a:spcPct val="150000"/>
              </a:lnSpc>
              <a:spcBef>
                <a:spcPts val="480"/>
              </a:spcBef>
              <a:spcAft>
                <a:spcPts val="0"/>
              </a:spcAft>
              <a:buSzPct val="75000"/>
              <a:buChar char="*"/>
            </a:pPr>
            <a:r>
              <a:rPr lang="en-GB">
                <a:solidFill>
                  <a:schemeClr val="dk2"/>
                </a:solidFill>
              </a:rPr>
              <a:t>Under 18’s: </a:t>
            </a:r>
            <a:r>
              <a:rPr lang="en-GB" u="sng">
                <a:solidFill>
                  <a:schemeClr val="hlink"/>
                </a:solidFill>
                <a:hlinkClick r:id="rId4"/>
              </a:rPr>
              <a:t>https://tfl.gov.uk/fares/free-and-discounted-travel/16-plus-zip-oyster-photocard</a:t>
            </a:r>
            <a:r>
              <a:rPr lang="en-GB">
                <a:solidFill>
                  <a:schemeClr val="dk2"/>
                </a:solidFill>
              </a:rPr>
              <a:t> </a:t>
            </a:r>
            <a:endParaRPr/>
          </a:p>
          <a:p>
            <a:pPr indent="-228600" lvl="0" marL="457200" rtl="0" algn="l">
              <a:lnSpc>
                <a:spcPct val="90000"/>
              </a:lnSpc>
              <a:spcBef>
                <a:spcPts val="800"/>
              </a:spcBef>
              <a:spcAft>
                <a:spcPts val="0"/>
              </a:spcAft>
              <a:buClr>
                <a:srgbClr val="888888"/>
              </a:buClr>
              <a:buSzPct val="100000"/>
              <a:buNone/>
            </a:pPr>
            <a:r>
              <a:t/>
            </a:r>
            <a:endParaRPr/>
          </a:p>
        </p:txBody>
      </p:sp>
      <p:pic>
        <p:nvPicPr>
          <p:cNvPr id="1907" name="Google Shape;1907;p7"/>
          <p:cNvPicPr preferRelativeResize="0"/>
          <p:nvPr/>
        </p:nvPicPr>
        <p:blipFill rotWithShape="1">
          <a:blip r:embed="rId5">
            <a:alphaModFix/>
          </a:blip>
          <a:srcRect b="0" l="0" r="0" t="0"/>
          <a:stretch/>
        </p:blipFill>
        <p:spPr>
          <a:xfrm>
            <a:off x="7286847" y="3806456"/>
            <a:ext cx="1706420" cy="11764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1" name="Shape 1911"/>
        <p:cNvGrpSpPr/>
        <p:nvPr/>
      </p:nvGrpSpPr>
      <p:grpSpPr>
        <a:xfrm>
          <a:off x="0" y="0"/>
          <a:ext cx="0" cy="0"/>
          <a:chOff x="0" y="0"/>
          <a:chExt cx="0" cy="0"/>
        </a:xfrm>
      </p:grpSpPr>
      <p:sp>
        <p:nvSpPr>
          <p:cNvPr id="1912" name="Google Shape;1912;p8"/>
          <p:cNvSpPr txBox="1"/>
          <p:nvPr>
            <p:ph type="title"/>
          </p:nvPr>
        </p:nvSpPr>
        <p:spPr>
          <a:xfrm>
            <a:off x="798614" y="322460"/>
            <a:ext cx="7046400" cy="494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Arial"/>
              <a:buNone/>
            </a:pPr>
            <a:r>
              <a:rPr lang="en-GB"/>
              <a:t>PHAROS</a:t>
            </a:r>
            <a:endParaRPr/>
          </a:p>
        </p:txBody>
      </p:sp>
      <p:sp>
        <p:nvSpPr>
          <p:cNvPr id="1913" name="Google Shape;1913;p8"/>
          <p:cNvSpPr txBox="1"/>
          <p:nvPr>
            <p:ph idx="1" type="body"/>
          </p:nvPr>
        </p:nvSpPr>
        <p:spPr>
          <a:xfrm>
            <a:off x="701748" y="1138650"/>
            <a:ext cx="7844293" cy="3518410"/>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800"/>
              </a:spcBef>
              <a:spcAft>
                <a:spcPts val="0"/>
              </a:spcAft>
              <a:buSzPts val="1800"/>
              <a:buNone/>
            </a:pPr>
            <a:r>
              <a:rPr b="1" i="1" lang="en-GB">
                <a:solidFill>
                  <a:schemeClr val="dk2"/>
                </a:solidFill>
              </a:rPr>
              <a:t>Our online library of resources for each of your modules.</a:t>
            </a:r>
            <a:endParaRPr/>
          </a:p>
          <a:p>
            <a:pPr indent="-228600" lvl="0" marL="457200" rtl="0" algn="l">
              <a:lnSpc>
                <a:spcPct val="90000"/>
              </a:lnSpc>
              <a:spcBef>
                <a:spcPts val="800"/>
              </a:spcBef>
              <a:spcAft>
                <a:spcPts val="0"/>
              </a:spcAft>
              <a:buSzPts val="1800"/>
              <a:buNone/>
            </a:pPr>
            <a:r>
              <a:t/>
            </a:r>
            <a:endParaRPr b="1" i="1">
              <a:solidFill>
                <a:schemeClr val="dk2"/>
              </a:solidFill>
            </a:endParaRPr>
          </a:p>
          <a:p>
            <a:pPr indent="-342900" lvl="0" marL="457200" rtl="0" algn="l">
              <a:lnSpc>
                <a:spcPct val="100000"/>
              </a:lnSpc>
              <a:spcBef>
                <a:spcPts val="0"/>
              </a:spcBef>
              <a:spcAft>
                <a:spcPts val="0"/>
              </a:spcAft>
              <a:buSzPts val="1800"/>
              <a:buChar char="➢"/>
            </a:pPr>
            <a:r>
              <a:rPr lang="en-GB">
                <a:solidFill>
                  <a:schemeClr val="dk2"/>
                </a:solidFill>
              </a:rPr>
              <a:t>Each module has a separate page on Pharos.</a:t>
            </a:r>
            <a:endParaRPr/>
          </a:p>
          <a:p>
            <a:pPr indent="-228600" lvl="0" marL="457200" rtl="0" algn="l">
              <a:lnSpc>
                <a:spcPct val="100000"/>
              </a:lnSpc>
              <a:spcBef>
                <a:spcPts val="0"/>
              </a:spcBef>
              <a:spcAft>
                <a:spcPts val="0"/>
              </a:spcAft>
              <a:buSzPts val="1800"/>
              <a:buNone/>
            </a:pPr>
            <a:r>
              <a:t/>
            </a:r>
            <a:endParaRPr>
              <a:solidFill>
                <a:schemeClr val="dk2"/>
              </a:solidFill>
            </a:endParaRPr>
          </a:p>
          <a:p>
            <a:pPr indent="-342900" lvl="0" marL="457200" rtl="0" algn="l">
              <a:lnSpc>
                <a:spcPct val="100000"/>
              </a:lnSpc>
              <a:spcBef>
                <a:spcPts val="0"/>
              </a:spcBef>
              <a:spcAft>
                <a:spcPts val="0"/>
              </a:spcAft>
              <a:buSzPts val="1800"/>
              <a:buChar char="➢"/>
            </a:pPr>
            <a:r>
              <a:rPr lang="en-GB">
                <a:solidFill>
                  <a:schemeClr val="dk2"/>
                </a:solidFill>
              </a:rPr>
              <a:t>You will also use Pharos to upload your assessments.</a:t>
            </a:r>
            <a:endParaRPr>
              <a:solidFill>
                <a:schemeClr val="dk2"/>
              </a:solidFill>
            </a:endParaRPr>
          </a:p>
          <a:p>
            <a:pPr indent="-171450" lvl="0" marL="514350" rtl="0" algn="l">
              <a:lnSpc>
                <a:spcPct val="90000"/>
              </a:lnSpc>
              <a:spcBef>
                <a:spcPts val="800"/>
              </a:spcBef>
              <a:spcAft>
                <a:spcPts val="0"/>
              </a:spcAft>
              <a:buSzPts val="1800"/>
              <a:buFont typeface="Noto Sans Symbols"/>
              <a:buNone/>
            </a:pPr>
            <a:r>
              <a:t/>
            </a:r>
            <a:endParaRPr b="1">
              <a:solidFill>
                <a:schemeClr val="dk2"/>
              </a:solidFill>
            </a:endParaRPr>
          </a:p>
          <a:p>
            <a:pPr indent="-171450" lvl="0" marL="514350" rtl="0" algn="l">
              <a:lnSpc>
                <a:spcPct val="90000"/>
              </a:lnSpc>
              <a:spcBef>
                <a:spcPts val="800"/>
              </a:spcBef>
              <a:spcAft>
                <a:spcPts val="0"/>
              </a:spcAft>
              <a:buSzPts val="1800"/>
              <a:buFont typeface="Noto Sans Symbols"/>
              <a:buNone/>
            </a:pPr>
            <a:r>
              <a:t/>
            </a:r>
            <a:endParaRPr b="1">
              <a:solidFill>
                <a:schemeClr val="dk2"/>
              </a:solidFill>
            </a:endParaRPr>
          </a:p>
          <a:p>
            <a:pPr indent="0" lvl="0" marL="228600" rtl="0" algn="l">
              <a:lnSpc>
                <a:spcPct val="90000"/>
              </a:lnSpc>
              <a:spcBef>
                <a:spcPts val="800"/>
              </a:spcBef>
              <a:spcAft>
                <a:spcPts val="0"/>
              </a:spcAft>
              <a:buSzPts val="1800"/>
              <a:buNone/>
            </a:pPr>
            <a:r>
              <a:rPr b="1" lang="en-GB" sz="2000">
                <a:solidFill>
                  <a:schemeClr val="dk2"/>
                </a:solidFill>
              </a:rPr>
              <a:t>Pharos is there to support your lessons and to help you to achieve high grades, so use it as much as possible.</a:t>
            </a:r>
            <a:endParaRPr b="1" sz="2000">
              <a:solidFill>
                <a:schemeClr val="dk2"/>
              </a:solidFill>
            </a:endParaRPr>
          </a:p>
          <a:p>
            <a:pPr indent="0" lvl="0" marL="228600" rtl="0" algn="l">
              <a:lnSpc>
                <a:spcPct val="90000"/>
              </a:lnSpc>
              <a:spcBef>
                <a:spcPts val="800"/>
              </a:spcBef>
              <a:spcAft>
                <a:spcPts val="0"/>
              </a:spcAft>
              <a:buSzPts val="1800"/>
              <a:buNone/>
            </a:pPr>
            <a:r>
              <a:t/>
            </a:r>
            <a:endParaRPr b="1">
              <a:solidFill>
                <a:schemeClr val="dk2"/>
              </a:solidFill>
            </a:endParaRPr>
          </a:p>
          <a:p>
            <a:pPr indent="-228600" lvl="0" marL="457200" rtl="0" algn="l">
              <a:lnSpc>
                <a:spcPct val="90000"/>
              </a:lnSpc>
              <a:spcBef>
                <a:spcPts val="800"/>
              </a:spcBef>
              <a:spcAft>
                <a:spcPts val="0"/>
              </a:spcAft>
              <a:buClr>
                <a:srgbClr val="888888"/>
              </a:buClr>
              <a:buSzPts val="1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7" name="Shape 1917"/>
        <p:cNvGrpSpPr/>
        <p:nvPr/>
      </p:nvGrpSpPr>
      <p:grpSpPr>
        <a:xfrm>
          <a:off x="0" y="0"/>
          <a:ext cx="0" cy="0"/>
          <a:chOff x="0" y="0"/>
          <a:chExt cx="0" cy="0"/>
        </a:xfrm>
      </p:grpSpPr>
      <p:sp>
        <p:nvSpPr>
          <p:cNvPr id="1918" name="Google Shape;1918;p9"/>
          <p:cNvSpPr txBox="1"/>
          <p:nvPr>
            <p:ph type="title"/>
          </p:nvPr>
        </p:nvSpPr>
        <p:spPr>
          <a:xfrm>
            <a:off x="869497" y="308284"/>
            <a:ext cx="7046400" cy="494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Arial"/>
              <a:buNone/>
            </a:pPr>
            <a:r>
              <a:rPr lang="en-GB"/>
              <a:t>VIRTUAL CLASSROOM</a:t>
            </a:r>
            <a:endParaRPr/>
          </a:p>
        </p:txBody>
      </p:sp>
      <p:sp>
        <p:nvSpPr>
          <p:cNvPr id="1919" name="Google Shape;1919;p9"/>
          <p:cNvSpPr txBox="1"/>
          <p:nvPr>
            <p:ph idx="1" type="body"/>
          </p:nvPr>
        </p:nvSpPr>
        <p:spPr>
          <a:xfrm>
            <a:off x="1004176" y="2500796"/>
            <a:ext cx="7886700" cy="2462764"/>
          </a:xfrm>
          <a:prstGeom prst="rect">
            <a:avLst/>
          </a:prstGeom>
          <a:noFill/>
          <a:ln>
            <a:noFill/>
          </a:ln>
        </p:spPr>
        <p:txBody>
          <a:bodyPr anchorCtr="0" anchor="t" bIns="45700" lIns="91425" spcFirstLastPara="1" rIns="91425" wrap="square" tIns="45700">
            <a:normAutofit/>
          </a:bodyPr>
          <a:lstStyle/>
          <a:p>
            <a:pPr indent="-285750" lvl="0" marL="393700" rtl="0" algn="l">
              <a:lnSpc>
                <a:spcPct val="100000"/>
              </a:lnSpc>
              <a:spcBef>
                <a:spcPts val="0"/>
              </a:spcBef>
              <a:spcAft>
                <a:spcPts val="0"/>
              </a:spcAft>
              <a:buClr>
                <a:srgbClr val="000000"/>
              </a:buClr>
              <a:buSzPts val="1900"/>
              <a:buFont typeface="Arial"/>
              <a:buChar char="•"/>
            </a:pPr>
            <a:r>
              <a:rPr lang="en-GB">
                <a:solidFill>
                  <a:schemeClr val="dk2"/>
                </a:solidFill>
                <a:latin typeface="Candara"/>
                <a:ea typeface="Candara"/>
                <a:cs typeface="Candara"/>
                <a:sym typeface="Candara"/>
              </a:rPr>
              <a:t>Use a laptop or computer, not your mobile phone</a:t>
            </a:r>
            <a:endParaRPr/>
          </a:p>
          <a:p>
            <a:pPr indent="-285750" lvl="0" marL="393700" rtl="0" algn="l">
              <a:lnSpc>
                <a:spcPct val="100000"/>
              </a:lnSpc>
              <a:spcBef>
                <a:spcPts val="0"/>
              </a:spcBef>
              <a:spcAft>
                <a:spcPts val="0"/>
              </a:spcAft>
              <a:buClr>
                <a:srgbClr val="000000"/>
              </a:buClr>
              <a:buSzPts val="1900"/>
              <a:buFont typeface="Arial"/>
              <a:buChar char="•"/>
            </a:pPr>
            <a:r>
              <a:rPr lang="en-GB">
                <a:solidFill>
                  <a:schemeClr val="dk2"/>
                </a:solidFill>
                <a:latin typeface="Candara"/>
                <a:ea typeface="Candara"/>
                <a:cs typeface="Candara"/>
                <a:sym typeface="Candara"/>
              </a:rPr>
              <a:t>Make sure that you have working speaker, microphone and camera</a:t>
            </a:r>
            <a:endParaRPr/>
          </a:p>
          <a:p>
            <a:pPr indent="-285750" lvl="0" marL="393700" rtl="0" algn="l">
              <a:lnSpc>
                <a:spcPct val="100000"/>
              </a:lnSpc>
              <a:spcBef>
                <a:spcPts val="0"/>
              </a:spcBef>
              <a:spcAft>
                <a:spcPts val="0"/>
              </a:spcAft>
              <a:buClr>
                <a:srgbClr val="000000"/>
              </a:buClr>
              <a:buSzPts val="1900"/>
              <a:buFont typeface="Arial"/>
              <a:buChar char="•"/>
            </a:pPr>
            <a:r>
              <a:rPr lang="en-GB">
                <a:solidFill>
                  <a:schemeClr val="dk2"/>
                </a:solidFill>
                <a:latin typeface="Candara"/>
                <a:ea typeface="Candara"/>
                <a:cs typeface="Candara"/>
                <a:sym typeface="Candara"/>
              </a:rPr>
              <a:t>Find a quiet room to sit in</a:t>
            </a:r>
            <a:endParaRPr/>
          </a:p>
          <a:p>
            <a:pPr indent="-285750" lvl="0" marL="393700" rtl="0" algn="l">
              <a:lnSpc>
                <a:spcPct val="100000"/>
              </a:lnSpc>
              <a:spcBef>
                <a:spcPts val="0"/>
              </a:spcBef>
              <a:spcAft>
                <a:spcPts val="0"/>
              </a:spcAft>
              <a:buClr>
                <a:srgbClr val="000000"/>
              </a:buClr>
              <a:buSzPts val="1900"/>
              <a:buFont typeface="Arial"/>
              <a:buChar char="•"/>
            </a:pPr>
            <a:r>
              <a:rPr lang="en-GB">
                <a:solidFill>
                  <a:schemeClr val="dk2"/>
                </a:solidFill>
                <a:latin typeface="Candara"/>
                <a:ea typeface="Candara"/>
                <a:cs typeface="Candara"/>
                <a:sym typeface="Candara"/>
              </a:rPr>
              <a:t>Use Chrome or Firefox as your internet browser</a:t>
            </a:r>
            <a:endParaRPr/>
          </a:p>
          <a:p>
            <a:pPr indent="-285750" lvl="0" marL="393700" rtl="0" algn="l">
              <a:lnSpc>
                <a:spcPct val="100000"/>
              </a:lnSpc>
              <a:spcBef>
                <a:spcPts val="0"/>
              </a:spcBef>
              <a:spcAft>
                <a:spcPts val="0"/>
              </a:spcAft>
              <a:buClr>
                <a:srgbClr val="000000"/>
              </a:buClr>
              <a:buSzPts val="1900"/>
              <a:buFont typeface="Arial"/>
              <a:buChar char="•"/>
            </a:pPr>
            <a:r>
              <a:rPr lang="en-GB">
                <a:solidFill>
                  <a:schemeClr val="dk2"/>
                </a:solidFill>
                <a:latin typeface="Candara"/>
                <a:ea typeface="Candara"/>
                <a:cs typeface="Candara"/>
                <a:sym typeface="Candara"/>
              </a:rPr>
              <a:t>For more information:  </a:t>
            </a:r>
            <a:r>
              <a:rPr lang="en-GB" u="sng">
                <a:solidFill>
                  <a:schemeClr val="hlink"/>
                </a:solidFill>
                <a:highlight>
                  <a:srgbClr val="FFFFFF"/>
                </a:highlight>
                <a:latin typeface="Verdana"/>
                <a:ea typeface="Verdana"/>
                <a:cs typeface="Verdana"/>
                <a:sym typeface="Verdana"/>
                <a:hlinkClick r:id="rId3"/>
              </a:rPr>
              <a:t>https://www.intfoundationgroup.co.uk/pharos/</a:t>
            </a:r>
            <a:endParaRPr/>
          </a:p>
        </p:txBody>
      </p:sp>
      <p:pic>
        <p:nvPicPr>
          <p:cNvPr descr="https://pharos.intfoundationgroup.co.uk/pluginfile.php/1/core_admin/logo/0x200/1757066777/Pharos-logo.png" id="1920" name="Google Shape;1920;p9"/>
          <p:cNvPicPr preferRelativeResize="0"/>
          <p:nvPr/>
        </p:nvPicPr>
        <p:blipFill rotWithShape="1">
          <a:blip r:embed="rId4">
            <a:alphaModFix/>
          </a:blip>
          <a:srcRect b="0" l="0" r="0" t="0"/>
          <a:stretch/>
        </p:blipFill>
        <p:spPr>
          <a:xfrm>
            <a:off x="1053795" y="1197934"/>
            <a:ext cx="2587502" cy="7762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FG Slides - master template">
  <a:themeElements>
    <a:clrScheme name="Office">
      <a:dk1>
        <a:srgbClr val="08498E"/>
      </a:dk1>
      <a:lt1>
        <a:srgbClr val="FFFFFF"/>
      </a:lt1>
      <a:dk2>
        <a:srgbClr val="3B3E4F"/>
      </a:dk2>
      <a:lt2>
        <a:srgbClr val="E4E5E5"/>
      </a:lt2>
      <a:accent1>
        <a:srgbClr val="41B6E6"/>
      </a:accent1>
      <a:accent2>
        <a:srgbClr val="257FB8"/>
      </a:accent2>
      <a:accent3>
        <a:srgbClr val="A5A5A5"/>
      </a:accent3>
      <a:accent4>
        <a:srgbClr val="231F20"/>
      </a:accent4>
      <a:accent5>
        <a:srgbClr val="0B619F"/>
      </a:accent5>
      <a:accent6>
        <a:srgbClr val="174780"/>
      </a:accent6>
      <a:hlink>
        <a:srgbClr val="41B6E6"/>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